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D4BB5-90C7-4DFE-9207-4767E2DFB77E}" v="919" dt="2022-02-26T16:06:31.567"/>
    <p1510:client id="{99645A58-408C-4F1F-99A5-3BA5743BE5C2}" v="7" dt="2022-02-26T16:53:4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9645A58-408C-4F1F-99A5-3BA5743BE5C2}"/>
    <pc:docChg chg="custSel addSld modSld">
      <pc:chgData name="Roman Zhigalov" userId="1f97e9fdf7779aa5" providerId="LiveId" clId="{99645A58-408C-4F1F-99A5-3BA5743BE5C2}" dt="2022-02-26T16:53:44.701" v="1152"/>
      <pc:docMkLst>
        <pc:docMk/>
      </pc:docMkLst>
      <pc:sldChg chg="addSp delSp modSp mod setBg">
        <pc:chgData name="Roman Zhigalov" userId="1f97e9fdf7779aa5" providerId="LiveId" clId="{99645A58-408C-4F1F-99A5-3BA5743BE5C2}" dt="2022-02-26T16:34:27.161" v="55" actId="26606"/>
        <pc:sldMkLst>
          <pc:docMk/>
          <pc:sldMk cId="1139989745" sldId="270"/>
        </pc:sldMkLst>
        <pc:spChg chg="mo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2" creationId="{BB9E0E5E-62F2-41A9-BA2F-AE20EFA3F077}"/>
          </ac:spMkLst>
        </pc:spChg>
        <pc:spChg chg="del">
          <ac:chgData name="Roman Zhigalov" userId="1f97e9fdf7779aa5" providerId="LiveId" clId="{99645A58-408C-4F1F-99A5-3BA5743BE5C2}" dt="2022-02-26T16:34:21.077" v="54"/>
          <ac:spMkLst>
            <pc:docMk/>
            <pc:sldMk cId="1139989745" sldId="270"/>
            <ac:spMk id="3" creationId="{59B1D661-5907-4A97-BAD4-4148B4CB995B}"/>
          </ac:spMkLst>
        </pc:spChg>
        <pc:spChg chg="ad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71" creationId="{50CEED20-A22C-4FC3-BC0E-F4FE53FDEB97}"/>
          </ac:spMkLst>
        </pc:spChg>
        <pc:spChg chg="ad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78" creationId="{19C9EAEA-39D0-4B0E-A0EB-51E7B26740B1}"/>
          </ac:spMkLst>
        </pc:spChg>
        <pc:spChg chg="ad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80" creationId="{3873B707-463F-40B0-8227-E8CC6C67EB25}"/>
          </ac:spMkLst>
        </pc:spChg>
        <pc:grpChg chg="add">
          <ac:chgData name="Roman Zhigalov" userId="1f97e9fdf7779aa5" providerId="LiveId" clId="{99645A58-408C-4F1F-99A5-3BA5743BE5C2}" dt="2022-02-26T16:34:27.161" v="55" actId="26606"/>
          <ac:grpSpMkLst>
            <pc:docMk/>
            <pc:sldMk cId="1139989745" sldId="270"/>
            <ac:grpSpMk id="73" creationId="{032D8612-31EB-44CF-A1D0-14FD4C705424}"/>
          </ac:grpSpMkLst>
        </pc:grpChg>
        <pc:picChg chg="add mod">
          <ac:chgData name="Roman Zhigalov" userId="1f97e9fdf7779aa5" providerId="LiveId" clId="{99645A58-408C-4F1F-99A5-3BA5743BE5C2}" dt="2022-02-26T16:34:27.161" v="55" actId="26606"/>
          <ac:picMkLst>
            <pc:docMk/>
            <pc:sldMk cId="1139989745" sldId="270"/>
            <ac:picMk id="1026" creationId="{6EB44956-30C7-451F-AE4A-0B97214872A5}"/>
          </ac:picMkLst>
        </pc:picChg>
      </pc:sldChg>
      <pc:sldChg chg="addSp delSp modSp new mod setBg">
        <pc:chgData name="Roman Zhigalov" userId="1f97e9fdf7779aa5" providerId="LiveId" clId="{99645A58-408C-4F1F-99A5-3BA5743BE5C2}" dt="2022-02-26T16:35:25.036" v="101" actId="26606"/>
        <pc:sldMkLst>
          <pc:docMk/>
          <pc:sldMk cId="1569691631" sldId="271"/>
        </pc:sldMkLst>
        <pc:spChg chg="mod">
          <ac:chgData name="Roman Zhigalov" userId="1f97e9fdf7779aa5" providerId="LiveId" clId="{99645A58-408C-4F1F-99A5-3BA5743BE5C2}" dt="2022-02-26T16:35:25.036" v="101" actId="26606"/>
          <ac:spMkLst>
            <pc:docMk/>
            <pc:sldMk cId="1569691631" sldId="271"/>
            <ac:spMk id="2" creationId="{B0CE0B8B-FF08-4C2D-8FDD-E03609A3D9FE}"/>
          </ac:spMkLst>
        </pc:spChg>
        <pc:spChg chg="del">
          <ac:chgData name="Roman Zhigalov" userId="1f97e9fdf7779aa5" providerId="LiveId" clId="{99645A58-408C-4F1F-99A5-3BA5743BE5C2}" dt="2022-02-26T16:35:11.330" v="57"/>
          <ac:spMkLst>
            <pc:docMk/>
            <pc:sldMk cId="1569691631" sldId="271"/>
            <ac:spMk id="3" creationId="{B0CDD552-4EEF-4C5E-BB18-29CD35AE907D}"/>
          </ac:spMkLst>
        </pc:spChg>
        <pc:spChg chg="add">
          <ac:chgData name="Roman Zhigalov" userId="1f97e9fdf7779aa5" providerId="LiveId" clId="{99645A58-408C-4F1F-99A5-3BA5743BE5C2}" dt="2022-02-26T16:35:25.036" v="101" actId="26606"/>
          <ac:spMkLst>
            <pc:docMk/>
            <pc:sldMk cId="1569691631" sldId="271"/>
            <ac:spMk id="71" creationId="{16C5FA50-8D52-4617-AF91-5C7B1C8352F1}"/>
          </ac:spMkLst>
        </pc:spChg>
        <pc:spChg chg="add">
          <ac:chgData name="Roman Zhigalov" userId="1f97e9fdf7779aa5" providerId="LiveId" clId="{99645A58-408C-4F1F-99A5-3BA5743BE5C2}" dt="2022-02-26T16:35:25.036" v="101" actId="26606"/>
          <ac:spMkLst>
            <pc:docMk/>
            <pc:sldMk cId="1569691631" sldId="271"/>
            <ac:spMk id="73" creationId="{E223798C-12AD-4B0C-A50C-D676347D67CF}"/>
          </ac:spMkLst>
        </pc:spChg>
        <pc:picChg chg="add mod">
          <ac:chgData name="Roman Zhigalov" userId="1f97e9fdf7779aa5" providerId="LiveId" clId="{99645A58-408C-4F1F-99A5-3BA5743BE5C2}" dt="2022-02-26T16:35:25.036" v="101" actId="26606"/>
          <ac:picMkLst>
            <pc:docMk/>
            <pc:sldMk cId="1569691631" sldId="271"/>
            <ac:picMk id="2050" creationId="{4CEF4ABE-374F-4E9F-8D9D-237C01E8D38F}"/>
          </ac:picMkLst>
        </pc:picChg>
      </pc:sldChg>
      <pc:sldChg chg="addSp delSp modSp new mod setBg">
        <pc:chgData name="Roman Zhigalov" userId="1f97e9fdf7779aa5" providerId="LiveId" clId="{99645A58-408C-4F1F-99A5-3BA5743BE5C2}" dt="2022-02-26T16:36:14.713" v="104" actId="26606"/>
        <pc:sldMkLst>
          <pc:docMk/>
          <pc:sldMk cId="2742801739" sldId="272"/>
        </pc:sldMkLst>
        <pc:spChg chg="del">
          <ac:chgData name="Roman Zhigalov" userId="1f97e9fdf7779aa5" providerId="LiveId" clId="{99645A58-408C-4F1F-99A5-3BA5743BE5C2}" dt="2022-02-26T16:36:14.713" v="104" actId="26606"/>
          <ac:spMkLst>
            <pc:docMk/>
            <pc:sldMk cId="2742801739" sldId="272"/>
            <ac:spMk id="2" creationId="{786B4BF9-BF35-42EA-8D0F-F77F983644DF}"/>
          </ac:spMkLst>
        </pc:spChg>
        <pc:spChg chg="del">
          <ac:chgData name="Roman Zhigalov" userId="1f97e9fdf7779aa5" providerId="LiveId" clId="{99645A58-408C-4F1F-99A5-3BA5743BE5C2}" dt="2022-02-26T16:36:10.700" v="103"/>
          <ac:spMkLst>
            <pc:docMk/>
            <pc:sldMk cId="2742801739" sldId="272"/>
            <ac:spMk id="3" creationId="{BB452BD3-3434-4613-A418-09379FFB7DBD}"/>
          </ac:spMkLst>
        </pc:spChg>
        <pc:spChg chg="add">
          <ac:chgData name="Roman Zhigalov" userId="1f97e9fdf7779aa5" providerId="LiveId" clId="{99645A58-408C-4F1F-99A5-3BA5743BE5C2}" dt="2022-02-26T16:36:14.713" v="104" actId="26606"/>
          <ac:spMkLst>
            <pc:docMk/>
            <pc:sldMk cId="2742801739" sldId="272"/>
            <ac:spMk id="71" creationId="{42A4FC2C-047E-45A5-965D-8E1E3BF09BC6}"/>
          </ac:spMkLst>
        </pc:spChg>
        <pc:picChg chg="add mod">
          <ac:chgData name="Roman Zhigalov" userId="1f97e9fdf7779aa5" providerId="LiveId" clId="{99645A58-408C-4F1F-99A5-3BA5743BE5C2}" dt="2022-02-26T16:36:14.713" v="104" actId="26606"/>
          <ac:picMkLst>
            <pc:docMk/>
            <pc:sldMk cId="2742801739" sldId="272"/>
            <ac:picMk id="3074" creationId="{3C584244-0DF3-4890-A070-C345524F3D1E}"/>
          </ac:picMkLst>
        </pc:picChg>
      </pc:sldChg>
      <pc:sldChg chg="addSp modSp new mod setBg">
        <pc:chgData name="Roman Zhigalov" userId="1f97e9fdf7779aa5" providerId="LiveId" clId="{99645A58-408C-4F1F-99A5-3BA5743BE5C2}" dt="2022-02-26T16:36:57.131" v="161" actId="26606"/>
        <pc:sldMkLst>
          <pc:docMk/>
          <pc:sldMk cId="2354821896" sldId="273"/>
        </pc:sldMkLst>
        <pc:spChg chg="mo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2" creationId="{C402B8FD-9FA0-4288-8DCE-A5FCC1FFEF9D}"/>
          </ac:spMkLst>
        </pc:spChg>
        <pc:spChg chg="mo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3" creationId="{11750ACE-C8A7-4CA4-95F0-3DE2CD38CC25}"/>
          </ac:spMkLst>
        </pc:spChg>
        <pc:spChg chg="ad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8" creationId="{4522B21E-B2B9-4C72-9A71-C87EFD137480}"/>
          </ac:spMkLst>
        </pc:spChg>
        <pc:spChg chg="ad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10" creationId="{5EB7D2A2-F448-44D4-938C-DC84CBCB3B1E}"/>
          </ac:spMkLst>
        </pc:spChg>
        <pc:spChg chg="ad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12" creationId="{871AEA07-1E14-44B4-8E55-64EF049CD66F}"/>
          </ac:spMkLst>
        </pc:spChg>
        <pc:cxnChg chg="add">
          <ac:chgData name="Roman Zhigalov" userId="1f97e9fdf7779aa5" providerId="LiveId" clId="{99645A58-408C-4F1F-99A5-3BA5743BE5C2}" dt="2022-02-26T16:36:57.131" v="161" actId="26606"/>
          <ac:cxnSpMkLst>
            <pc:docMk/>
            <pc:sldMk cId="2354821896" sldId="27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9645A58-408C-4F1F-99A5-3BA5743BE5C2}" dt="2022-02-26T16:44:12.740" v="319" actId="26606"/>
        <pc:sldMkLst>
          <pc:docMk/>
          <pc:sldMk cId="1773108816" sldId="274"/>
        </pc:sldMkLst>
        <pc:spChg chg="mod">
          <ac:chgData name="Roman Zhigalov" userId="1f97e9fdf7779aa5" providerId="LiveId" clId="{99645A58-408C-4F1F-99A5-3BA5743BE5C2}" dt="2022-02-26T16:44:12.740" v="319" actId="26606"/>
          <ac:spMkLst>
            <pc:docMk/>
            <pc:sldMk cId="1773108816" sldId="274"/>
            <ac:spMk id="2" creationId="{1C21CD4E-C75A-4E30-B3CC-D6F2FAE2E400}"/>
          </ac:spMkLst>
        </pc:spChg>
        <pc:spChg chg="del mod">
          <ac:chgData name="Roman Zhigalov" userId="1f97e9fdf7779aa5" providerId="LiveId" clId="{99645A58-408C-4F1F-99A5-3BA5743BE5C2}" dt="2022-02-26T16:44:12.740" v="319" actId="26606"/>
          <ac:spMkLst>
            <pc:docMk/>
            <pc:sldMk cId="1773108816" sldId="274"/>
            <ac:spMk id="3" creationId="{87CA5E7D-98CA-46D1-97DF-93425C61A7CC}"/>
          </ac:spMkLst>
        </pc:spChg>
        <pc:spChg chg="add">
          <ac:chgData name="Roman Zhigalov" userId="1f97e9fdf7779aa5" providerId="LiveId" clId="{99645A58-408C-4F1F-99A5-3BA5743BE5C2}" dt="2022-02-26T16:44:12.740" v="319" actId="26606"/>
          <ac:spMkLst>
            <pc:docMk/>
            <pc:sldMk cId="1773108816" sldId="274"/>
            <ac:spMk id="9" creationId="{B819A166-7571-4003-A6B8-B62034C3ED30}"/>
          </ac:spMkLst>
        </pc:spChg>
        <pc:graphicFrameChg chg="add">
          <ac:chgData name="Roman Zhigalov" userId="1f97e9fdf7779aa5" providerId="LiveId" clId="{99645A58-408C-4F1F-99A5-3BA5743BE5C2}" dt="2022-02-26T16:44:12.740" v="319" actId="26606"/>
          <ac:graphicFrameMkLst>
            <pc:docMk/>
            <pc:sldMk cId="1773108816" sldId="274"/>
            <ac:graphicFrameMk id="5" creationId="{D210888A-9253-44B1-8073-D5EDF32DBD18}"/>
          </ac:graphicFrameMkLst>
        </pc:graphicFrameChg>
      </pc:sldChg>
      <pc:sldChg chg="addSp delSp modSp new mod setBg">
        <pc:chgData name="Roman Zhigalov" userId="1f97e9fdf7779aa5" providerId="LiveId" clId="{99645A58-408C-4F1F-99A5-3BA5743BE5C2}" dt="2022-02-26T16:48:28.243" v="737" actId="20577"/>
        <pc:sldMkLst>
          <pc:docMk/>
          <pc:sldMk cId="1294220108" sldId="275"/>
        </pc:sldMkLst>
        <pc:spChg chg="mod">
          <ac:chgData name="Roman Zhigalov" userId="1f97e9fdf7779aa5" providerId="LiveId" clId="{99645A58-408C-4F1F-99A5-3BA5743BE5C2}" dt="2022-02-26T16:47:54.523" v="618" actId="26606"/>
          <ac:spMkLst>
            <pc:docMk/>
            <pc:sldMk cId="1294220108" sldId="275"/>
            <ac:spMk id="2" creationId="{1C5ECAE0-DA25-4987-8799-E2657D216DCB}"/>
          </ac:spMkLst>
        </pc:spChg>
        <pc:spChg chg="del">
          <ac:chgData name="Roman Zhigalov" userId="1f97e9fdf7779aa5" providerId="LiveId" clId="{99645A58-408C-4F1F-99A5-3BA5743BE5C2}" dt="2022-02-26T16:45:11.049" v="337"/>
          <ac:spMkLst>
            <pc:docMk/>
            <pc:sldMk cId="1294220108" sldId="275"/>
            <ac:spMk id="3" creationId="{013E2A3D-CAC6-4319-8B7C-E0C9AF5EC76F}"/>
          </ac:spMkLst>
        </pc:spChg>
        <pc:spChg chg="mod">
          <ac:chgData name="Roman Zhigalov" userId="1f97e9fdf7779aa5" providerId="LiveId" clId="{99645A58-408C-4F1F-99A5-3BA5743BE5C2}" dt="2022-02-26T16:48:28.243" v="737" actId="20577"/>
          <ac:spMkLst>
            <pc:docMk/>
            <pc:sldMk cId="1294220108" sldId="275"/>
            <ac:spMk id="4" creationId="{3CE3BDB0-0D42-47DF-AF90-CB7EC0F27799}"/>
          </ac:spMkLst>
        </pc:spChg>
        <pc:picChg chg="add mod">
          <ac:chgData name="Roman Zhigalov" userId="1f97e9fdf7779aa5" providerId="LiveId" clId="{99645A58-408C-4F1F-99A5-3BA5743BE5C2}" dt="2022-02-26T16:47:57.449" v="619" actId="27614"/>
          <ac:picMkLst>
            <pc:docMk/>
            <pc:sldMk cId="1294220108" sldId="275"/>
            <ac:picMk id="4098" creationId="{A1F26081-0578-4BB3-B330-89828D86F17D}"/>
          </ac:picMkLst>
        </pc:picChg>
        <pc:cxnChg chg="add">
          <ac:chgData name="Roman Zhigalov" userId="1f97e9fdf7779aa5" providerId="LiveId" clId="{99645A58-408C-4F1F-99A5-3BA5743BE5C2}" dt="2022-02-26T16:47:54.523" v="618" actId="26606"/>
          <ac:cxnSpMkLst>
            <pc:docMk/>
            <pc:sldMk cId="1294220108" sldId="275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99645A58-408C-4F1F-99A5-3BA5743BE5C2}" dt="2022-02-26T16:49:49.948" v="916" actId="26606"/>
        <pc:sldMkLst>
          <pc:docMk/>
          <pc:sldMk cId="73833486" sldId="276"/>
        </pc:sldMkLst>
        <pc:spChg chg="mod">
          <ac:chgData name="Roman Zhigalov" userId="1f97e9fdf7779aa5" providerId="LiveId" clId="{99645A58-408C-4F1F-99A5-3BA5743BE5C2}" dt="2022-02-26T16:49:49.948" v="916" actId="26606"/>
          <ac:spMkLst>
            <pc:docMk/>
            <pc:sldMk cId="73833486" sldId="276"/>
            <ac:spMk id="2" creationId="{5762D684-70A2-409E-99F7-05EA4B124465}"/>
          </ac:spMkLst>
        </pc:spChg>
        <pc:spChg chg="del mod">
          <ac:chgData name="Roman Zhigalov" userId="1f97e9fdf7779aa5" providerId="LiveId" clId="{99645A58-408C-4F1F-99A5-3BA5743BE5C2}" dt="2022-02-26T16:49:49.948" v="916" actId="26606"/>
          <ac:spMkLst>
            <pc:docMk/>
            <pc:sldMk cId="73833486" sldId="276"/>
            <ac:spMk id="3" creationId="{2C9210CC-6F2C-47A8-BA3E-4DBDA09FC056}"/>
          </ac:spMkLst>
        </pc:spChg>
        <pc:graphicFrameChg chg="add">
          <ac:chgData name="Roman Zhigalov" userId="1f97e9fdf7779aa5" providerId="LiveId" clId="{99645A58-408C-4F1F-99A5-3BA5743BE5C2}" dt="2022-02-26T16:49:49.948" v="916" actId="26606"/>
          <ac:graphicFrameMkLst>
            <pc:docMk/>
            <pc:sldMk cId="73833486" sldId="276"/>
            <ac:graphicFrameMk id="5" creationId="{0C096E8D-6180-4200-940B-F51A848245C1}"/>
          </ac:graphicFrameMkLst>
        </pc:graphicFrameChg>
      </pc:sldChg>
      <pc:sldChg chg="addSp delSp modSp new mod setBg">
        <pc:chgData name="Roman Zhigalov" userId="1f97e9fdf7779aa5" providerId="LiveId" clId="{99645A58-408C-4F1F-99A5-3BA5743BE5C2}" dt="2022-02-26T16:50:19.257" v="919" actId="26606"/>
        <pc:sldMkLst>
          <pc:docMk/>
          <pc:sldMk cId="605224569" sldId="277"/>
        </pc:sldMkLst>
        <pc:spChg chg="del">
          <ac:chgData name="Roman Zhigalov" userId="1f97e9fdf7779aa5" providerId="LiveId" clId="{99645A58-408C-4F1F-99A5-3BA5743BE5C2}" dt="2022-02-26T16:50:19.257" v="919" actId="26606"/>
          <ac:spMkLst>
            <pc:docMk/>
            <pc:sldMk cId="605224569" sldId="277"/>
            <ac:spMk id="2" creationId="{59470A3F-AF7F-44A3-B894-FAB3F62B7D40}"/>
          </ac:spMkLst>
        </pc:spChg>
        <pc:spChg chg="del">
          <ac:chgData name="Roman Zhigalov" userId="1f97e9fdf7779aa5" providerId="LiveId" clId="{99645A58-408C-4F1F-99A5-3BA5743BE5C2}" dt="2022-02-26T16:50:16.735" v="918"/>
          <ac:spMkLst>
            <pc:docMk/>
            <pc:sldMk cId="605224569" sldId="277"/>
            <ac:spMk id="3" creationId="{64BEAAD8-406F-45A8-8864-0C85D7B94F7E}"/>
          </ac:spMkLst>
        </pc:spChg>
        <pc:spChg chg="add">
          <ac:chgData name="Roman Zhigalov" userId="1f97e9fdf7779aa5" providerId="LiveId" clId="{99645A58-408C-4F1F-99A5-3BA5743BE5C2}" dt="2022-02-26T16:50:19.257" v="919" actId="26606"/>
          <ac:spMkLst>
            <pc:docMk/>
            <pc:sldMk cId="605224569" sldId="277"/>
            <ac:spMk id="71" creationId="{42A4FC2C-047E-45A5-965D-8E1E3BF09BC6}"/>
          </ac:spMkLst>
        </pc:spChg>
        <pc:picChg chg="add mod">
          <ac:chgData name="Roman Zhigalov" userId="1f97e9fdf7779aa5" providerId="LiveId" clId="{99645A58-408C-4F1F-99A5-3BA5743BE5C2}" dt="2022-02-26T16:50:19.257" v="919" actId="26606"/>
          <ac:picMkLst>
            <pc:docMk/>
            <pc:sldMk cId="605224569" sldId="277"/>
            <ac:picMk id="5122" creationId="{D002B4F6-44A8-4EB4-98B8-EE67E77DD514}"/>
          </ac:picMkLst>
        </pc:picChg>
      </pc:sldChg>
      <pc:sldChg chg="addSp delSp modSp new mod setBg modClrScheme chgLayout">
        <pc:chgData name="Roman Zhigalov" userId="1f97e9fdf7779aa5" providerId="LiveId" clId="{99645A58-408C-4F1F-99A5-3BA5743BE5C2}" dt="2022-02-26T16:52:47.857" v="1101" actId="962"/>
        <pc:sldMkLst>
          <pc:docMk/>
          <pc:sldMk cId="532994170" sldId="278"/>
        </pc:sldMkLst>
        <pc:spChg chg="del mod ord">
          <ac:chgData name="Roman Zhigalov" userId="1f97e9fdf7779aa5" providerId="LiveId" clId="{99645A58-408C-4F1F-99A5-3BA5743BE5C2}" dt="2022-02-26T16:51:52.915" v="936" actId="700"/>
          <ac:spMkLst>
            <pc:docMk/>
            <pc:sldMk cId="532994170" sldId="278"/>
            <ac:spMk id="2" creationId="{DCB0BDEA-4ABE-4508-8344-B63E612F1664}"/>
          </ac:spMkLst>
        </pc:spChg>
        <pc:spChg chg="del mod ord">
          <ac:chgData name="Roman Zhigalov" userId="1f97e9fdf7779aa5" providerId="LiveId" clId="{99645A58-408C-4F1F-99A5-3BA5743BE5C2}" dt="2022-02-26T16:51:52.915" v="936" actId="700"/>
          <ac:spMkLst>
            <pc:docMk/>
            <pc:sldMk cId="532994170" sldId="278"/>
            <ac:spMk id="3" creationId="{8966F63C-2689-49BC-8ABE-4092F3CD3BB7}"/>
          </ac:spMkLst>
        </pc:spChg>
        <pc:spChg chg="add mod ord">
          <ac:chgData name="Roman Zhigalov" userId="1f97e9fdf7779aa5" providerId="LiveId" clId="{99645A58-408C-4F1F-99A5-3BA5743BE5C2}" dt="2022-02-26T16:52:45.659" v="1099" actId="26606"/>
          <ac:spMkLst>
            <pc:docMk/>
            <pc:sldMk cId="532994170" sldId="278"/>
            <ac:spMk id="4" creationId="{48622FAF-64CB-46E7-9DC6-ECE1A7F5125D}"/>
          </ac:spMkLst>
        </pc:spChg>
        <pc:spChg chg="add del mod ord">
          <ac:chgData name="Roman Zhigalov" userId="1f97e9fdf7779aa5" providerId="LiveId" clId="{99645A58-408C-4F1F-99A5-3BA5743BE5C2}" dt="2022-02-26T16:52:08.040" v="951"/>
          <ac:spMkLst>
            <pc:docMk/>
            <pc:sldMk cId="532994170" sldId="278"/>
            <ac:spMk id="5" creationId="{385AA0F0-5D2E-4DC9-B5E9-1CB666E9783A}"/>
          </ac:spMkLst>
        </pc:spChg>
        <pc:spChg chg="add mod ord">
          <ac:chgData name="Roman Zhigalov" userId="1f97e9fdf7779aa5" providerId="LiveId" clId="{99645A58-408C-4F1F-99A5-3BA5743BE5C2}" dt="2022-02-26T16:52:47.857" v="1101" actId="962"/>
          <ac:spMkLst>
            <pc:docMk/>
            <pc:sldMk cId="532994170" sldId="278"/>
            <ac:spMk id="6" creationId="{CF4021B7-4C60-44EE-8AAF-F4BBC5E38B55}"/>
          </ac:spMkLst>
        </pc:spChg>
        <pc:spChg chg="add">
          <ac:chgData name="Roman Zhigalov" userId="1f97e9fdf7779aa5" providerId="LiveId" clId="{99645A58-408C-4F1F-99A5-3BA5743BE5C2}" dt="2022-02-26T16:52:45.659" v="1099" actId="26606"/>
          <ac:spMkLst>
            <pc:docMk/>
            <pc:sldMk cId="532994170" sldId="278"/>
            <ac:spMk id="71" creationId="{F13C74B1-5B17-4795-BED0-7140497B445A}"/>
          </ac:spMkLst>
        </pc:spChg>
        <pc:spChg chg="add">
          <ac:chgData name="Roman Zhigalov" userId="1f97e9fdf7779aa5" providerId="LiveId" clId="{99645A58-408C-4F1F-99A5-3BA5743BE5C2}" dt="2022-02-26T16:52:45.659" v="1099" actId="26606"/>
          <ac:spMkLst>
            <pc:docMk/>
            <pc:sldMk cId="532994170" sldId="278"/>
            <ac:spMk id="73" creationId="{D4974D33-8DC5-464E-8C6D-BE58F0669C17}"/>
          </ac:spMkLst>
        </pc:spChg>
        <pc:picChg chg="add mod">
          <ac:chgData name="Roman Zhigalov" userId="1f97e9fdf7779aa5" providerId="LiveId" clId="{99645A58-408C-4F1F-99A5-3BA5743BE5C2}" dt="2022-02-26T16:52:47.856" v="1100" actId="27614"/>
          <ac:picMkLst>
            <pc:docMk/>
            <pc:sldMk cId="532994170" sldId="278"/>
            <ac:picMk id="6146" creationId="{C68E38F4-4982-426A-B6A7-B760377D4C1A}"/>
          </ac:picMkLst>
        </pc:picChg>
      </pc:sldChg>
      <pc:sldChg chg="modSp new mod">
        <pc:chgData name="Roman Zhigalov" userId="1f97e9fdf7779aa5" providerId="LiveId" clId="{99645A58-408C-4F1F-99A5-3BA5743BE5C2}" dt="2022-02-26T16:52:58.324" v="1132" actId="122"/>
        <pc:sldMkLst>
          <pc:docMk/>
          <pc:sldMk cId="607292989" sldId="279"/>
        </pc:sldMkLst>
        <pc:spChg chg="mod">
          <ac:chgData name="Roman Zhigalov" userId="1f97e9fdf7779aa5" providerId="LiveId" clId="{99645A58-408C-4F1F-99A5-3BA5743BE5C2}" dt="2022-02-26T16:52:58.324" v="1132" actId="122"/>
          <ac:spMkLst>
            <pc:docMk/>
            <pc:sldMk cId="607292989" sldId="279"/>
            <ac:spMk id="2" creationId="{8B9817D2-9A20-4DC6-A5C2-E5B8D05562E8}"/>
          </ac:spMkLst>
        </pc:spChg>
      </pc:sldChg>
      <pc:sldChg chg="addSp delSp modSp new mod modClrScheme chgLayout">
        <pc:chgData name="Roman Zhigalov" userId="1f97e9fdf7779aa5" providerId="LiveId" clId="{99645A58-408C-4F1F-99A5-3BA5743BE5C2}" dt="2022-02-26T16:53:03.990" v="1151" actId="122"/>
        <pc:sldMkLst>
          <pc:docMk/>
          <pc:sldMk cId="1403033797" sldId="280"/>
        </pc:sldMkLst>
        <pc:spChg chg="del mod ord">
          <ac:chgData name="Roman Zhigalov" userId="1f97e9fdf7779aa5" providerId="LiveId" clId="{99645A58-408C-4F1F-99A5-3BA5743BE5C2}" dt="2022-02-26T16:53:00.795" v="1134" actId="700"/>
          <ac:spMkLst>
            <pc:docMk/>
            <pc:sldMk cId="1403033797" sldId="280"/>
            <ac:spMk id="2" creationId="{8044CCC8-D0DE-454D-9ECD-DA0F33E9DAD7}"/>
          </ac:spMkLst>
        </pc:spChg>
        <pc:spChg chg="del mod ord">
          <ac:chgData name="Roman Zhigalov" userId="1f97e9fdf7779aa5" providerId="LiveId" clId="{99645A58-408C-4F1F-99A5-3BA5743BE5C2}" dt="2022-02-26T16:53:00.795" v="1134" actId="700"/>
          <ac:spMkLst>
            <pc:docMk/>
            <pc:sldMk cId="1403033797" sldId="280"/>
            <ac:spMk id="3" creationId="{C0151CD2-F912-4E4C-8008-D4961949F4DC}"/>
          </ac:spMkLst>
        </pc:spChg>
        <pc:spChg chg="add mod ord">
          <ac:chgData name="Roman Zhigalov" userId="1f97e9fdf7779aa5" providerId="LiveId" clId="{99645A58-408C-4F1F-99A5-3BA5743BE5C2}" dt="2022-02-26T16:53:03.990" v="1151" actId="122"/>
          <ac:spMkLst>
            <pc:docMk/>
            <pc:sldMk cId="1403033797" sldId="280"/>
            <ac:spMk id="4" creationId="{E93ECB21-B8B5-4E51-9462-A0B8C9F9BA03}"/>
          </ac:spMkLst>
        </pc:spChg>
        <pc:spChg chg="add mod ord">
          <ac:chgData name="Roman Zhigalov" userId="1f97e9fdf7779aa5" providerId="LiveId" clId="{99645A58-408C-4F1F-99A5-3BA5743BE5C2}" dt="2022-02-26T16:53:00.795" v="1134" actId="700"/>
          <ac:spMkLst>
            <pc:docMk/>
            <pc:sldMk cId="1403033797" sldId="280"/>
            <ac:spMk id="5" creationId="{3FC447CB-15EE-47B5-91DC-0D09CFD64A8B}"/>
          </ac:spMkLst>
        </pc:spChg>
      </pc:sldChg>
      <pc:sldChg chg="add">
        <pc:chgData name="Roman Zhigalov" userId="1f97e9fdf7779aa5" providerId="LiveId" clId="{99645A58-408C-4F1F-99A5-3BA5743BE5C2}" dt="2022-02-26T16:53:44.701" v="1152"/>
        <pc:sldMkLst>
          <pc:docMk/>
          <pc:sldMk cId="1630739741" sldId="294"/>
        </pc:sldMkLst>
      </pc:sldChg>
    </pc:docChg>
  </pc:docChgLst>
  <pc:docChgLst>
    <pc:chgData name="Zhigalov Roman" userId="1f97e9fdf7779aa5" providerId="Windows Live" clId="Web-{6BDD4BB5-90C7-4DFE-9207-4767E2DFB77E}"/>
    <pc:docChg chg="addSld modSld">
      <pc:chgData name="Zhigalov Roman" userId="1f97e9fdf7779aa5" providerId="Windows Live" clId="Web-{6BDD4BB5-90C7-4DFE-9207-4767E2DFB77E}" dt="2022-02-26T16:06:31.567" v="935"/>
      <pc:docMkLst>
        <pc:docMk/>
      </pc:docMkLst>
      <pc:sldChg chg="modSp">
        <pc:chgData name="Zhigalov Roman" userId="1f97e9fdf7779aa5" providerId="Windows Live" clId="Web-{6BDD4BB5-90C7-4DFE-9207-4767E2DFB77E}" dt="2022-02-26T15:29:06.183" v="5" actId="20577"/>
        <pc:sldMkLst>
          <pc:docMk/>
          <pc:sldMk cId="1351651579" sldId="256"/>
        </pc:sldMkLst>
        <pc:spChg chg="mod">
          <ac:chgData name="Zhigalov Roman" userId="1f97e9fdf7779aa5" providerId="Windows Live" clId="Web-{6BDD4BB5-90C7-4DFE-9207-4767E2DFB77E}" dt="2022-02-26T15:29:06.183" v="5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modSp new mod setBg">
        <pc:chgData name="Zhigalov Roman" userId="1f97e9fdf7779aa5" providerId="Windows Live" clId="Web-{6BDD4BB5-90C7-4DFE-9207-4767E2DFB77E}" dt="2022-02-26T15:30:19.343" v="61"/>
        <pc:sldMkLst>
          <pc:docMk/>
          <pc:sldMk cId="2125482373" sldId="257"/>
        </pc:sldMkLst>
        <pc:spChg chg="mo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2" creationId="{0D972341-DF47-44CB-AEBD-17E178AB464A}"/>
          </ac:spMkLst>
        </pc:spChg>
        <pc:spChg chg="mo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3" creationId="{82FB6393-553B-4E47-B724-9641C737E418}"/>
          </ac:spMkLst>
        </pc:spChg>
        <pc:spChg chg="ad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8" creationId="{B6CDA21F-E7AF-4C75-8395-33F58D5B0E45}"/>
          </ac:spMkLst>
        </pc:spChg>
        <pc:spChg chg="ad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15" creationId="{D5B0017B-2ECA-49AF-B397-DC140825DF8D}"/>
          </ac:spMkLst>
        </pc:spChg>
        <pc:grpChg chg="add">
          <ac:chgData name="Zhigalov Roman" userId="1f97e9fdf7779aa5" providerId="Windows Live" clId="Web-{6BDD4BB5-90C7-4DFE-9207-4767E2DFB77E}" dt="2022-02-26T15:30:19.343" v="61"/>
          <ac:grpSpMkLst>
            <pc:docMk/>
            <pc:sldMk cId="2125482373" sldId="257"/>
            <ac:grpSpMk id="10" creationId="{AE1C45F0-260A-458C-96ED-C1F6D2151219}"/>
          </ac:grpSpMkLst>
        </pc:grpChg>
        <pc:cxnChg chg="add">
          <ac:chgData name="Zhigalov Roman" userId="1f97e9fdf7779aa5" providerId="Windows Live" clId="Web-{6BDD4BB5-90C7-4DFE-9207-4767E2DFB77E}" dt="2022-02-26T15:30:19.343" v="61"/>
          <ac:cxnSpMkLst>
            <pc:docMk/>
            <pc:sldMk cId="2125482373" sldId="257"/>
            <ac:cxnSpMk id="17" creationId="{6CF1BAF6-AD41-4082-B212-8A1F9A2E8779}"/>
          </ac:cxnSpMkLst>
        </pc:cxnChg>
      </pc:sldChg>
      <pc:sldChg chg="new">
        <pc:chgData name="Zhigalov Roman" userId="1f97e9fdf7779aa5" providerId="Windows Live" clId="Web-{6BDD4BB5-90C7-4DFE-9207-4767E2DFB77E}" dt="2022-02-26T15:30:38.798" v="62"/>
        <pc:sldMkLst>
          <pc:docMk/>
          <pc:sldMk cId="1362592703" sldId="258"/>
        </pc:sldMkLst>
      </pc:sldChg>
      <pc:sldChg chg="addSp modSp new mod setBg">
        <pc:chgData name="Zhigalov Roman" userId="1f97e9fdf7779aa5" providerId="Windows Live" clId="Web-{6BDD4BB5-90C7-4DFE-9207-4767E2DFB77E}" dt="2022-02-26T15:31:26.347" v="93"/>
        <pc:sldMkLst>
          <pc:docMk/>
          <pc:sldMk cId="1866316942" sldId="259"/>
        </pc:sldMkLst>
        <pc:spChg chg="mo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2" creationId="{D186EC19-39D6-4560-ABC6-403EFD9F8A25}"/>
          </ac:spMkLst>
        </pc:spChg>
        <pc:spChg chg="mo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3" creationId="{7DDAEAA9-613F-4A13-BC63-E31892B3F748}"/>
          </ac:spMkLst>
        </pc:spChg>
        <pc:spChg chg="ad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8" creationId="{4522B21E-B2B9-4C72-9A71-C87EFD137480}"/>
          </ac:spMkLst>
        </pc:spChg>
        <pc:spChg chg="ad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10" creationId="{5EB7D2A2-F448-44D4-938C-DC84CBCB3B1E}"/>
          </ac:spMkLst>
        </pc:spChg>
        <pc:spChg chg="ad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6BDD4BB5-90C7-4DFE-9207-4767E2DFB77E}" dt="2022-02-26T15:31:26.347" v="93"/>
          <ac:cxnSpMkLst>
            <pc:docMk/>
            <pc:sldMk cId="1866316942" sldId="259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6BDD4BB5-90C7-4DFE-9207-4767E2DFB77E}" dt="2022-02-26T15:34:59.581" v="210"/>
        <pc:sldMkLst>
          <pc:docMk/>
          <pc:sldMk cId="943137357" sldId="260"/>
        </pc:sldMkLst>
        <pc:spChg chg="mo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2" creationId="{B96EAC5B-1088-480F-A2E3-8CB49A95D4A4}"/>
          </ac:spMkLst>
        </pc:spChg>
        <pc:spChg chg="mo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3" creationId="{BF075102-95A5-4625-AEB3-D2AD0CACD695}"/>
          </ac:spMkLst>
        </pc:spChg>
        <pc:spChg chg="ad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8" creationId="{B6CDA21F-E7AF-4C75-8395-33F58D5B0E45}"/>
          </ac:spMkLst>
        </pc:spChg>
        <pc:spChg chg="ad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15" creationId="{D5B0017B-2ECA-49AF-B397-DC140825DF8D}"/>
          </ac:spMkLst>
        </pc:spChg>
        <pc:grpChg chg="add">
          <ac:chgData name="Zhigalov Roman" userId="1f97e9fdf7779aa5" providerId="Windows Live" clId="Web-{6BDD4BB5-90C7-4DFE-9207-4767E2DFB77E}" dt="2022-02-26T15:34:59.581" v="210"/>
          <ac:grpSpMkLst>
            <pc:docMk/>
            <pc:sldMk cId="943137357" sldId="260"/>
            <ac:grpSpMk id="10" creationId="{AE1C45F0-260A-458C-96ED-C1F6D2151219}"/>
          </ac:grpSpMkLst>
        </pc:grpChg>
        <pc:cxnChg chg="add">
          <ac:chgData name="Zhigalov Roman" userId="1f97e9fdf7779aa5" providerId="Windows Live" clId="Web-{6BDD4BB5-90C7-4DFE-9207-4767E2DFB77E}" dt="2022-02-26T15:34:59.581" v="210"/>
          <ac:cxnSpMkLst>
            <pc:docMk/>
            <pc:sldMk cId="943137357" sldId="260"/>
            <ac:cxnSpMk id="17" creationId="{6CF1BAF6-AD41-4082-B212-8A1F9A2E8779}"/>
          </ac:cxnSpMkLst>
        </pc:cxnChg>
      </pc:sldChg>
      <pc:sldChg chg="addSp delSp modSp new mod setBg">
        <pc:chgData name="Zhigalov Roman" userId="1f97e9fdf7779aa5" providerId="Windows Live" clId="Web-{6BDD4BB5-90C7-4DFE-9207-4767E2DFB77E}" dt="2022-02-26T15:35:14.238" v="236"/>
        <pc:sldMkLst>
          <pc:docMk/>
          <pc:sldMk cId="1091518333" sldId="261"/>
        </pc:sldMkLst>
        <pc:spChg chg="mo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2" creationId="{7B23E987-C5B3-4E7C-AE54-BF79F07375F2}"/>
          </ac:spMkLst>
        </pc:spChg>
        <pc:spChg chg="del">
          <ac:chgData name="Zhigalov Roman" userId="1f97e9fdf7779aa5" providerId="Windows Live" clId="Web-{6BDD4BB5-90C7-4DFE-9207-4767E2DFB77E}" dt="2022-02-26T15:35:03.393" v="212"/>
          <ac:spMkLst>
            <pc:docMk/>
            <pc:sldMk cId="1091518333" sldId="261"/>
            <ac:spMk id="3" creationId="{6476367E-FC37-4C32-9D30-321E301569C5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9" creationId="{BA79A7CF-01AF-4178-9369-94E0C90EB046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11" creationId="{99413ED5-9ED4-4772-BCE4-2BCAE6B12E35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13" creationId="{04357C93-F0CB-4A1C-8F77-4E9063789819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15" creationId="{90F533E9-6690-41A8-A372-4C6C622D028D}"/>
          </ac:spMkLst>
        </pc:spChg>
        <pc:picChg chg="add mod ord">
          <ac:chgData name="Zhigalov Roman" userId="1f97e9fdf7779aa5" providerId="Windows Live" clId="Web-{6BDD4BB5-90C7-4DFE-9207-4767E2DFB77E}" dt="2022-02-26T15:35:14.238" v="236"/>
          <ac:picMkLst>
            <pc:docMk/>
            <pc:sldMk cId="1091518333" sldId="261"/>
            <ac:picMk id="4" creationId="{3A51C281-2A14-42EA-9E23-5E1D3E7E7AA0}"/>
          </ac:picMkLst>
        </pc:picChg>
      </pc:sldChg>
      <pc:sldChg chg="addSp modSp new mod setBg">
        <pc:chgData name="Zhigalov Roman" userId="1f97e9fdf7779aa5" providerId="Windows Live" clId="Web-{6BDD4BB5-90C7-4DFE-9207-4767E2DFB77E}" dt="2022-02-26T15:46:11.754" v="312" actId="20577"/>
        <pc:sldMkLst>
          <pc:docMk/>
          <pc:sldMk cId="1704287806" sldId="262"/>
        </pc:sldMkLst>
        <pc:spChg chg="mod">
          <ac:chgData name="Zhigalov Roman" userId="1f97e9fdf7779aa5" providerId="Windows Live" clId="Web-{6BDD4BB5-90C7-4DFE-9207-4767E2DFB77E}" dt="2022-02-26T15:37:50.013" v="287"/>
          <ac:spMkLst>
            <pc:docMk/>
            <pc:sldMk cId="1704287806" sldId="262"/>
            <ac:spMk id="2" creationId="{CFEC752B-41B1-4BEA-B264-449164EF2B67}"/>
          </ac:spMkLst>
        </pc:spChg>
        <pc:spChg chg="mod">
          <ac:chgData name="Zhigalov Roman" userId="1f97e9fdf7779aa5" providerId="Windows Live" clId="Web-{6BDD4BB5-90C7-4DFE-9207-4767E2DFB77E}" dt="2022-02-26T15:46:11.754" v="312" actId="20577"/>
          <ac:spMkLst>
            <pc:docMk/>
            <pc:sldMk cId="1704287806" sldId="262"/>
            <ac:spMk id="3" creationId="{E643DEED-5FC8-43E1-B3DE-CC0B87DFF196}"/>
          </ac:spMkLst>
        </pc:spChg>
        <pc:spChg chg="add">
          <ac:chgData name="Zhigalov Roman" userId="1f97e9fdf7779aa5" providerId="Windows Live" clId="Web-{6BDD4BB5-90C7-4DFE-9207-4767E2DFB77E}" dt="2022-02-26T15:37:50.013" v="287"/>
          <ac:spMkLst>
            <pc:docMk/>
            <pc:sldMk cId="1704287806" sldId="262"/>
            <ac:spMk id="8" creationId="{DBF61EA3-B236-439E-9C0B-340980D56BEE}"/>
          </ac:spMkLst>
        </pc:spChg>
        <pc:spChg chg="add">
          <ac:chgData name="Zhigalov Roman" userId="1f97e9fdf7779aa5" providerId="Windows Live" clId="Web-{6BDD4BB5-90C7-4DFE-9207-4767E2DFB77E}" dt="2022-02-26T15:37:50.013" v="287"/>
          <ac:spMkLst>
            <pc:docMk/>
            <pc:sldMk cId="1704287806" sldId="262"/>
            <ac:spMk id="14" creationId="{E659831F-0D9A-4C63-9EBB-8435B85A440F}"/>
          </ac:spMkLst>
        </pc:spChg>
        <pc:grpChg chg="add">
          <ac:chgData name="Zhigalov Roman" userId="1f97e9fdf7779aa5" providerId="Windows Live" clId="Web-{6BDD4BB5-90C7-4DFE-9207-4767E2DFB77E}" dt="2022-02-26T15:37:50.013" v="287"/>
          <ac:grpSpMkLst>
            <pc:docMk/>
            <pc:sldMk cId="1704287806" sldId="262"/>
            <ac:grpSpMk id="10" creationId="{28FAF094-D087-493F-8DF9-A486C2D6BBAA}"/>
          </ac:grpSpMkLst>
        </pc:grpChg>
      </pc:sldChg>
      <pc:sldChg chg="addSp modSp new mod setBg">
        <pc:chgData name="Zhigalov Roman" userId="1f97e9fdf7779aa5" providerId="Windows Live" clId="Web-{6BDD4BB5-90C7-4DFE-9207-4767E2DFB77E}" dt="2022-02-26T15:52:26.464" v="501"/>
        <pc:sldMkLst>
          <pc:docMk/>
          <pc:sldMk cId="4226965538" sldId="263"/>
        </pc:sldMkLst>
        <pc:spChg chg="mo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2" creationId="{F3781459-F83D-4067-AB30-B5564A456486}"/>
          </ac:spMkLst>
        </pc:spChg>
        <pc:spChg chg="mo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3" creationId="{0B0127D1-2238-462E-A75C-DC44529C67AB}"/>
          </ac:spMkLst>
        </pc:spChg>
        <pc:spChg chg="ad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8" creationId="{DBF61EA3-B236-439E-9C0B-340980D56BEE}"/>
          </ac:spMkLst>
        </pc:spChg>
        <pc:spChg chg="ad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14" creationId="{E659831F-0D9A-4C63-9EBB-8435B85A440F}"/>
          </ac:spMkLst>
        </pc:spChg>
        <pc:grpChg chg="add">
          <ac:chgData name="Zhigalov Roman" userId="1f97e9fdf7779aa5" providerId="Windows Live" clId="Web-{6BDD4BB5-90C7-4DFE-9207-4767E2DFB77E}" dt="2022-02-26T15:52:26.464" v="501"/>
          <ac:grpSpMkLst>
            <pc:docMk/>
            <pc:sldMk cId="4226965538" sldId="263"/>
            <ac:grpSpMk id="10" creationId="{28FAF094-D087-493F-8DF9-A486C2D6BBAA}"/>
          </ac:grpSpMkLst>
        </pc:grpChg>
      </pc:sldChg>
      <pc:sldChg chg="addSp delSp modSp new mod setBg">
        <pc:chgData name="Zhigalov Roman" userId="1f97e9fdf7779aa5" providerId="Windows Live" clId="Web-{6BDD4BB5-90C7-4DFE-9207-4767E2DFB77E}" dt="2022-02-26T15:47:16.039" v="317"/>
        <pc:sldMkLst>
          <pc:docMk/>
          <pc:sldMk cId="764340652" sldId="264"/>
        </pc:sldMkLst>
        <pc:spChg chg="del">
          <ac:chgData name="Zhigalov Roman" userId="1f97e9fdf7779aa5" providerId="Windows Live" clId="Web-{6BDD4BB5-90C7-4DFE-9207-4767E2DFB77E}" dt="2022-02-26T15:47:16.039" v="317"/>
          <ac:spMkLst>
            <pc:docMk/>
            <pc:sldMk cId="764340652" sldId="264"/>
            <ac:spMk id="2" creationId="{B3750757-61BA-4FDD-8F0B-902D32427C60}"/>
          </ac:spMkLst>
        </pc:spChg>
        <pc:spChg chg="del mod">
          <ac:chgData name="Zhigalov Roman" userId="1f97e9fdf7779aa5" providerId="Windows Live" clId="Web-{6BDD4BB5-90C7-4DFE-9207-4767E2DFB77E}" dt="2022-02-26T15:47:13.008" v="316"/>
          <ac:spMkLst>
            <pc:docMk/>
            <pc:sldMk cId="764340652" sldId="264"/>
            <ac:spMk id="3" creationId="{3107212B-5CC2-4D45-B4F4-78721A285342}"/>
          </ac:spMkLst>
        </pc:spChg>
        <pc:spChg chg="add">
          <ac:chgData name="Zhigalov Roman" userId="1f97e9fdf7779aa5" providerId="Windows Live" clId="Web-{6BDD4BB5-90C7-4DFE-9207-4767E2DFB77E}" dt="2022-02-26T15:47:16.039" v="317"/>
          <ac:spMkLst>
            <pc:docMk/>
            <pc:sldMk cId="764340652" sldId="264"/>
            <ac:spMk id="9" creationId="{42A4FC2C-047E-45A5-965D-8E1E3BF09BC6}"/>
          </ac:spMkLst>
        </pc:spChg>
        <pc:picChg chg="add mod ord">
          <ac:chgData name="Zhigalov Roman" userId="1f97e9fdf7779aa5" providerId="Windows Live" clId="Web-{6BDD4BB5-90C7-4DFE-9207-4767E2DFB77E}" dt="2022-02-26T15:47:16.039" v="317"/>
          <ac:picMkLst>
            <pc:docMk/>
            <pc:sldMk cId="764340652" sldId="264"/>
            <ac:picMk id="4" creationId="{4FF8F0F3-0487-4465-A757-49FDB11DFCF4}"/>
          </ac:picMkLst>
        </pc:picChg>
      </pc:sldChg>
      <pc:sldChg chg="addSp delSp modSp new mod setBg">
        <pc:chgData name="Zhigalov Roman" userId="1f97e9fdf7779aa5" providerId="Windows Live" clId="Web-{6BDD4BB5-90C7-4DFE-9207-4767E2DFB77E}" dt="2022-02-26T15:50:00.393" v="332"/>
        <pc:sldMkLst>
          <pc:docMk/>
          <pc:sldMk cId="1853343331" sldId="265"/>
        </pc:sldMkLst>
        <pc:spChg chg="add del mo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" creationId="{2807BE47-3543-4AB4-AFFE-890B25F8789F}"/>
          </ac:spMkLst>
        </pc:spChg>
        <pc:spChg chg="del">
          <ac:chgData name="Zhigalov Roman" userId="1f97e9fdf7779aa5" providerId="Windows Live" clId="Web-{6BDD4BB5-90C7-4DFE-9207-4767E2DFB77E}" dt="2022-02-26T15:49:35.876" v="319"/>
          <ac:spMkLst>
            <pc:docMk/>
            <pc:sldMk cId="1853343331" sldId="265"/>
            <ac:spMk id="3" creationId="{6054F747-FA22-4C06-9C2D-F7B90CA3D6DE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6" creationId="{BA79A7CF-01AF-4178-9369-94E0C90EB046}"/>
          </ac:spMkLst>
        </pc:spChg>
        <pc:spChg chg="add del">
          <ac:chgData name="Zhigalov Roman" userId="1f97e9fdf7779aa5" providerId="Windows Live" clId="Web-{6BDD4BB5-90C7-4DFE-9207-4767E2DFB77E}" dt="2022-02-26T15:49:44.439" v="321"/>
          <ac:spMkLst>
            <pc:docMk/>
            <pc:sldMk cId="1853343331" sldId="265"/>
            <ac:spMk id="9" creationId="{42A4FC2C-047E-45A5-965D-8E1E3BF09BC6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11" creationId="{99413ED5-9ED4-4772-BCE4-2BCAE6B12E35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13" creationId="{04357C93-F0CB-4A1C-8F77-4E9063789819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15" creationId="{90F533E9-6690-41A8-A372-4C6C622D028D}"/>
          </ac:spMkLst>
        </pc:spChg>
        <pc:spChg chg="add del">
          <ac:chgData name="Zhigalov Roman" userId="1f97e9fdf7779aa5" providerId="Windows Live" clId="Web-{6BDD4BB5-90C7-4DFE-9207-4767E2DFB77E}" dt="2022-02-26T15:50:00.393" v="331"/>
          <ac:spMkLst>
            <pc:docMk/>
            <pc:sldMk cId="1853343331" sldId="265"/>
            <ac:spMk id="17" creationId="{71FC7D98-7B8B-402A-90FC-F027482F2142}"/>
          </ac:spMkLst>
        </pc:spChg>
        <pc:spChg chg="add del">
          <ac:chgData name="Zhigalov Roman" userId="1f97e9fdf7779aa5" providerId="Windows Live" clId="Web-{6BDD4BB5-90C7-4DFE-9207-4767E2DFB77E}" dt="2022-02-26T15:50:00.393" v="331"/>
          <ac:spMkLst>
            <pc:docMk/>
            <pc:sldMk cId="1853343331" sldId="265"/>
            <ac:spMk id="18" creationId="{AD7356EA-285B-4E5D-8FEC-104659A4FD2C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0" creationId="{BA79A7CF-01AF-4178-9369-94E0C90EB046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1" creationId="{99413ED5-9ED4-4772-BCE4-2BCAE6B12E35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2" creationId="{04357C93-F0CB-4A1C-8F77-4E9063789819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3" creationId="{90F533E9-6690-41A8-A372-4C6C622D028D}"/>
          </ac:spMkLst>
        </pc:spChg>
        <pc:picChg chg="add mod ord">
          <ac:chgData name="Zhigalov Roman" userId="1f97e9fdf7779aa5" providerId="Windows Live" clId="Web-{6BDD4BB5-90C7-4DFE-9207-4767E2DFB77E}" dt="2022-02-26T15:50:00.393" v="332"/>
          <ac:picMkLst>
            <pc:docMk/>
            <pc:sldMk cId="1853343331" sldId="265"/>
            <ac:picMk id="4" creationId="{0D9B7539-929D-4869-8A77-CCC237A88F9F}"/>
          </ac:picMkLst>
        </pc:picChg>
      </pc:sldChg>
      <pc:sldChg chg="addSp delSp modSp new mod setBg">
        <pc:chgData name="Zhigalov Roman" userId="1f97e9fdf7779aa5" providerId="Windows Live" clId="Web-{6BDD4BB5-90C7-4DFE-9207-4767E2DFB77E}" dt="2022-02-26T15:59:41.398" v="660"/>
        <pc:sldMkLst>
          <pc:docMk/>
          <pc:sldMk cId="3848177478" sldId="266"/>
        </pc:sldMkLst>
        <pc:spChg chg="mod">
          <ac:chgData name="Zhigalov Roman" userId="1f97e9fdf7779aa5" providerId="Windows Live" clId="Web-{6BDD4BB5-90C7-4DFE-9207-4767E2DFB77E}" dt="2022-02-26T15:59:41.398" v="660"/>
          <ac:spMkLst>
            <pc:docMk/>
            <pc:sldMk cId="3848177478" sldId="266"/>
            <ac:spMk id="2" creationId="{7A628DC5-7956-4DBD-81CB-995454F65391}"/>
          </ac:spMkLst>
        </pc:spChg>
        <pc:spChg chg="del">
          <ac:chgData name="Zhigalov Roman" userId="1f97e9fdf7779aa5" providerId="Windows Live" clId="Web-{6BDD4BB5-90C7-4DFE-9207-4767E2DFB77E}" dt="2022-02-26T15:52:47.981" v="503"/>
          <ac:spMkLst>
            <pc:docMk/>
            <pc:sldMk cId="3848177478" sldId="266"/>
            <ac:spMk id="3" creationId="{211C8786-7870-4D74-949F-B47DA66305CC}"/>
          </ac:spMkLst>
        </pc:spChg>
        <pc:spChg chg="mod">
          <ac:chgData name="Zhigalov Roman" userId="1f97e9fdf7779aa5" providerId="Windows Live" clId="Web-{6BDD4BB5-90C7-4DFE-9207-4767E2DFB77E}" dt="2022-02-26T15:59:41.398" v="660"/>
          <ac:spMkLst>
            <pc:docMk/>
            <pc:sldMk cId="3848177478" sldId="266"/>
            <ac:spMk id="4" creationId="{03CC5BE3-ADDF-45DD-B6AB-07DF69E295A9}"/>
          </ac:spMkLst>
        </pc:spChg>
        <pc:spChg chg="add">
          <ac:chgData name="Zhigalov Roman" userId="1f97e9fdf7779aa5" providerId="Windows Live" clId="Web-{6BDD4BB5-90C7-4DFE-9207-4767E2DFB77E}" dt="2022-02-26T15:59:41.398" v="660"/>
          <ac:spMkLst>
            <pc:docMk/>
            <pc:sldMk cId="3848177478" sldId="266"/>
            <ac:spMk id="12" creationId="{D009D6D5-DAC2-4A8B-A17A-E206B9012D09}"/>
          </ac:spMkLst>
        </pc:spChg>
        <pc:picChg chg="add mod ord">
          <ac:chgData name="Zhigalov Roman" userId="1f97e9fdf7779aa5" providerId="Windows Live" clId="Web-{6BDD4BB5-90C7-4DFE-9207-4767E2DFB77E}" dt="2022-02-26T15:59:41.398" v="660"/>
          <ac:picMkLst>
            <pc:docMk/>
            <pc:sldMk cId="3848177478" sldId="266"/>
            <ac:picMk id="5" creationId="{DAA0F9F7-06A2-4EDC-8FE9-6142E51D670F}"/>
          </ac:picMkLst>
        </pc:picChg>
        <pc:cxnChg chg="add del">
          <ac:chgData name="Zhigalov Roman" userId="1f97e9fdf7779aa5" providerId="Windows Live" clId="Web-{6BDD4BB5-90C7-4DFE-9207-4767E2DFB77E}" dt="2022-02-26T15:59:41.382" v="659"/>
          <ac:cxnSpMkLst>
            <pc:docMk/>
            <pc:sldMk cId="3848177478" sldId="266"/>
            <ac:cxnSpMk id="10" creationId="{A7F400EE-A8A5-48AF-B4D6-291B52C6F0B0}"/>
          </ac:cxnSpMkLst>
        </pc:cxnChg>
      </pc:sldChg>
      <pc:sldChg chg="addSp delSp modSp new mod setBg">
        <pc:chgData name="Zhigalov Roman" userId="1f97e9fdf7779aa5" providerId="Windows Live" clId="Web-{6BDD4BB5-90C7-4DFE-9207-4767E2DFB77E}" dt="2022-02-26T16:03:00.492" v="797" actId="20577"/>
        <pc:sldMkLst>
          <pc:docMk/>
          <pc:sldMk cId="97405918" sldId="267"/>
        </pc:sldMkLst>
        <pc:spChg chg="mod">
          <ac:chgData name="Zhigalov Roman" userId="1f97e9fdf7779aa5" providerId="Windows Live" clId="Web-{6BDD4BB5-90C7-4DFE-9207-4767E2DFB77E}" dt="2022-02-26T16:02:23.443" v="783"/>
          <ac:spMkLst>
            <pc:docMk/>
            <pc:sldMk cId="97405918" sldId="267"/>
            <ac:spMk id="2" creationId="{343E8127-86B9-47BB-8CDD-2CD60AF280CC}"/>
          </ac:spMkLst>
        </pc:spChg>
        <pc:spChg chg="del">
          <ac:chgData name="Zhigalov Roman" userId="1f97e9fdf7779aa5" providerId="Windows Live" clId="Web-{6BDD4BB5-90C7-4DFE-9207-4767E2DFB77E}" dt="2022-02-26T16:01:05.496" v="675"/>
          <ac:spMkLst>
            <pc:docMk/>
            <pc:sldMk cId="97405918" sldId="267"/>
            <ac:spMk id="3" creationId="{D90B5FE9-24B2-4156-85A2-F4254D53D467}"/>
          </ac:spMkLst>
        </pc:spChg>
        <pc:spChg chg="mod">
          <ac:chgData name="Zhigalov Roman" userId="1f97e9fdf7779aa5" providerId="Windows Live" clId="Web-{6BDD4BB5-90C7-4DFE-9207-4767E2DFB77E}" dt="2022-02-26T16:03:00.492" v="797" actId="20577"/>
          <ac:spMkLst>
            <pc:docMk/>
            <pc:sldMk cId="97405918" sldId="267"/>
            <ac:spMk id="4" creationId="{A387111B-CDC7-48AB-8AAC-194F676E451C}"/>
          </ac:spMkLst>
        </pc:spChg>
        <pc:spChg chg="add">
          <ac:chgData name="Zhigalov Roman" userId="1f97e9fdf7779aa5" providerId="Windows Live" clId="Web-{6BDD4BB5-90C7-4DFE-9207-4767E2DFB77E}" dt="2022-02-26T16:02:23.443" v="783"/>
          <ac:spMkLst>
            <pc:docMk/>
            <pc:sldMk cId="97405918" sldId="267"/>
            <ac:spMk id="10" creationId="{D009D6D5-DAC2-4A8B-A17A-E206B9012D09}"/>
          </ac:spMkLst>
        </pc:spChg>
        <pc:picChg chg="add mod ord">
          <ac:chgData name="Zhigalov Roman" userId="1f97e9fdf7779aa5" providerId="Windows Live" clId="Web-{6BDD4BB5-90C7-4DFE-9207-4767E2DFB77E}" dt="2022-02-26T16:02:23.443" v="783"/>
          <ac:picMkLst>
            <pc:docMk/>
            <pc:sldMk cId="97405918" sldId="267"/>
            <ac:picMk id="5" creationId="{226B3989-CCC9-498C-82BE-2F19478077D0}"/>
          </ac:picMkLst>
        </pc:picChg>
      </pc:sldChg>
      <pc:sldChg chg="addSp delSp modSp new mod setBg">
        <pc:chgData name="Zhigalov Roman" userId="1f97e9fdf7779aa5" providerId="Windows Live" clId="Web-{6BDD4BB5-90C7-4DFE-9207-4767E2DFB77E}" dt="2022-02-26T16:05:07.234" v="830"/>
        <pc:sldMkLst>
          <pc:docMk/>
          <pc:sldMk cId="1857994753" sldId="268"/>
        </pc:sldMkLst>
        <pc:spChg chg="mo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" creationId="{C98C7862-3894-4F7B-9740-5FD57E8F56B9}"/>
          </ac:spMkLst>
        </pc:spChg>
        <pc:spChg chg="del">
          <ac:chgData name="Zhigalov Roman" userId="1f97e9fdf7779aa5" providerId="Windows Live" clId="Web-{6BDD4BB5-90C7-4DFE-9207-4767E2DFB77E}" dt="2022-02-26T16:04:53.108" v="810"/>
          <ac:spMkLst>
            <pc:docMk/>
            <pc:sldMk cId="1857994753" sldId="268"/>
            <ac:spMk id="3" creationId="{DCDAA364-8928-4A3F-98CA-00BD46860FD0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8" creationId="{B0D610AB-DAF8-4A7B-AF13-2F01EE1BE5F4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9" creationId="{BA79A7CF-01AF-4178-9369-94E0C90EB046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11" creationId="{99413ED5-9ED4-4772-BCE4-2BCAE6B12E35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13" creationId="{04357C93-F0CB-4A1C-8F77-4E9063789819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15" creationId="{90F533E9-6690-41A8-A372-4C6C622D028D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17" creationId="{3873B707-463F-40B0-8227-E8CC6C67EB25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18" creationId="{201CC55D-ED54-4C5C-95E6-10947BD1103B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19" creationId="{C13237C8-E62C-4F0D-A318-BD6FB6C2D138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21" creationId="{19C9EAEA-39D0-4B0E-A0EB-51E7B26740B1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4" creationId="{BA79A7CF-01AF-4178-9369-94E0C90EB046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5" creationId="{99413ED5-9ED4-4772-BCE4-2BCAE6B12E35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6" creationId="{04357C93-F0CB-4A1C-8F77-4E9063789819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7" creationId="{90F533E9-6690-41A8-A372-4C6C622D028D}"/>
          </ac:spMkLst>
        </pc:spChg>
        <pc:grpChg chg="add del">
          <ac:chgData name="Zhigalov Roman" userId="1f97e9fdf7779aa5" providerId="Windows Live" clId="Web-{6BDD4BB5-90C7-4DFE-9207-4767E2DFB77E}" dt="2022-02-26T16:05:07.218" v="829"/>
          <ac:grpSpMkLst>
            <pc:docMk/>
            <pc:sldMk cId="1857994753" sldId="268"/>
            <ac:grpSpMk id="20" creationId="{1DE889C7-FAD6-4397-98E2-05D503484459}"/>
          </ac:grpSpMkLst>
        </pc:grpChg>
        <pc:picChg chg="add mod ord">
          <ac:chgData name="Zhigalov Roman" userId="1f97e9fdf7779aa5" providerId="Windows Live" clId="Web-{6BDD4BB5-90C7-4DFE-9207-4767E2DFB77E}" dt="2022-02-26T16:05:07.234" v="830"/>
          <ac:picMkLst>
            <pc:docMk/>
            <pc:sldMk cId="1857994753" sldId="268"/>
            <ac:picMk id="4" creationId="{472C5E93-9DDF-440A-BFA5-862FB6F2A8F1}"/>
          </ac:picMkLst>
        </pc:picChg>
      </pc:sldChg>
      <pc:sldChg chg="addSp modSp new mod setBg">
        <pc:chgData name="Zhigalov Roman" userId="1f97e9fdf7779aa5" providerId="Windows Live" clId="Web-{6BDD4BB5-90C7-4DFE-9207-4767E2DFB77E}" dt="2022-02-26T16:06:29.942" v="934"/>
        <pc:sldMkLst>
          <pc:docMk/>
          <pc:sldMk cId="2144234293" sldId="269"/>
        </pc:sldMkLst>
        <pc:spChg chg="mo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2" creationId="{3726D43B-A081-4058-AA47-E8CEE74D4331}"/>
          </ac:spMkLst>
        </pc:spChg>
        <pc:spChg chg="mo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3" creationId="{E8C1A4E3-6C33-450B-8BFA-025AAF7069DE}"/>
          </ac:spMkLst>
        </pc:spChg>
        <pc:spChg chg="ad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8" creationId="{DBF61EA3-B236-439E-9C0B-340980D56BEE}"/>
          </ac:spMkLst>
        </pc:spChg>
        <pc:spChg chg="ad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14" creationId="{E659831F-0D9A-4C63-9EBB-8435B85A440F}"/>
          </ac:spMkLst>
        </pc:spChg>
        <pc:grpChg chg="add">
          <ac:chgData name="Zhigalov Roman" userId="1f97e9fdf7779aa5" providerId="Windows Live" clId="Web-{6BDD4BB5-90C7-4DFE-9207-4767E2DFB77E}" dt="2022-02-26T16:06:29.942" v="934"/>
          <ac:grpSpMkLst>
            <pc:docMk/>
            <pc:sldMk cId="2144234293" sldId="269"/>
            <ac:grpSpMk id="10" creationId="{28FAF094-D087-493F-8DF9-A486C2D6BBAA}"/>
          </ac:grpSpMkLst>
        </pc:grpChg>
      </pc:sldChg>
      <pc:sldChg chg="new">
        <pc:chgData name="Zhigalov Roman" userId="1f97e9fdf7779aa5" providerId="Windows Live" clId="Web-{6BDD4BB5-90C7-4DFE-9207-4767E2DFB77E}" dt="2022-02-26T16:06:31.567" v="935"/>
        <pc:sldMkLst>
          <pc:docMk/>
          <pc:sldMk cId="1139989745" sldId="27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64CB9-AB6B-46BE-8618-F8F025F4D0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3BE9EBA-BD9A-41A9-A52A-8BC8CE94FAAA}">
      <dgm:prSet/>
      <dgm:spPr/>
      <dgm:t>
        <a:bodyPr/>
        <a:lstStyle/>
        <a:p>
          <a:r>
            <a:rPr lang="ru-RU"/>
            <a:t>Глубокий экономический кризис</a:t>
          </a:r>
          <a:endParaRPr lang="en-US"/>
        </a:p>
      </dgm:t>
    </dgm:pt>
    <dgm:pt modelId="{D194392C-0CC8-4BEB-81D3-E3676EF541C5}" type="parTrans" cxnId="{E27A222B-3B54-4850-9314-CA8BDBD4EF85}">
      <dgm:prSet/>
      <dgm:spPr/>
      <dgm:t>
        <a:bodyPr/>
        <a:lstStyle/>
        <a:p>
          <a:endParaRPr lang="en-US"/>
        </a:p>
      </dgm:t>
    </dgm:pt>
    <dgm:pt modelId="{349B9AB6-4C63-434B-9617-7E8A265BFA8D}" type="sibTrans" cxnId="{E27A222B-3B54-4850-9314-CA8BDBD4EF85}">
      <dgm:prSet/>
      <dgm:spPr/>
      <dgm:t>
        <a:bodyPr/>
        <a:lstStyle/>
        <a:p>
          <a:endParaRPr lang="en-US"/>
        </a:p>
      </dgm:t>
    </dgm:pt>
    <dgm:pt modelId="{F23F9DCC-B07B-4F6C-86FE-0FCD5E32CA2A}">
      <dgm:prSet/>
      <dgm:spPr/>
      <dgm:t>
        <a:bodyPr/>
        <a:lstStyle/>
        <a:p>
          <a:r>
            <a:rPr lang="ru-RU"/>
            <a:t>Упадок текстильной, сталелитейной, угледобывающей промышленности и судостроительных верфей</a:t>
          </a:r>
          <a:endParaRPr lang="en-US"/>
        </a:p>
      </dgm:t>
    </dgm:pt>
    <dgm:pt modelId="{DD374E82-0FF2-4E31-AF42-5B756AAB1CCF}" type="parTrans" cxnId="{7714E703-462C-4CAB-B42D-D3924A5AC1B1}">
      <dgm:prSet/>
      <dgm:spPr/>
      <dgm:t>
        <a:bodyPr/>
        <a:lstStyle/>
        <a:p>
          <a:endParaRPr lang="en-US"/>
        </a:p>
      </dgm:t>
    </dgm:pt>
    <dgm:pt modelId="{CE49AB5F-FC69-4247-ADF0-2F4E39C6D7CA}" type="sibTrans" cxnId="{7714E703-462C-4CAB-B42D-D3924A5AC1B1}">
      <dgm:prSet/>
      <dgm:spPr/>
      <dgm:t>
        <a:bodyPr/>
        <a:lstStyle/>
        <a:p>
          <a:endParaRPr lang="en-US"/>
        </a:p>
      </dgm:t>
    </dgm:pt>
    <dgm:pt modelId="{E3BAF3CD-AA82-4FE0-A988-2D52B9E36A81}">
      <dgm:prSet/>
      <dgm:spPr/>
      <dgm:t>
        <a:bodyPr/>
        <a:lstStyle/>
        <a:p>
          <a:r>
            <a:rPr lang="ru-RU"/>
            <a:t>Рост безработицы, инфляция </a:t>
          </a:r>
          <a:endParaRPr lang="en-US"/>
        </a:p>
      </dgm:t>
    </dgm:pt>
    <dgm:pt modelId="{72352901-17BF-4872-888A-BE6A859F4457}" type="parTrans" cxnId="{5F1F9022-1FC4-46DD-AFBA-DA28D5ADE222}">
      <dgm:prSet/>
      <dgm:spPr/>
      <dgm:t>
        <a:bodyPr/>
        <a:lstStyle/>
        <a:p>
          <a:endParaRPr lang="en-US"/>
        </a:p>
      </dgm:t>
    </dgm:pt>
    <dgm:pt modelId="{89B5358D-838A-48B5-A452-8C584CE5833E}" type="sibTrans" cxnId="{5F1F9022-1FC4-46DD-AFBA-DA28D5ADE222}">
      <dgm:prSet/>
      <dgm:spPr/>
      <dgm:t>
        <a:bodyPr/>
        <a:lstStyle/>
        <a:p>
          <a:endParaRPr lang="en-US"/>
        </a:p>
      </dgm:t>
    </dgm:pt>
    <dgm:pt modelId="{365B0438-EA96-4C14-A03E-F6E1A08FD830}">
      <dgm:prSet/>
      <dgm:spPr/>
      <dgm:t>
        <a:bodyPr/>
        <a:lstStyle/>
        <a:p>
          <a:r>
            <a:rPr lang="ru-RU"/>
            <a:t>Положение усугублял Ольстерский кризис</a:t>
          </a:r>
          <a:endParaRPr lang="en-US"/>
        </a:p>
      </dgm:t>
    </dgm:pt>
    <dgm:pt modelId="{C35C8525-3D3C-419E-9729-F7F1C04907A5}" type="parTrans" cxnId="{F0919995-5282-4445-AAC4-C959942D8E27}">
      <dgm:prSet/>
      <dgm:spPr/>
      <dgm:t>
        <a:bodyPr/>
        <a:lstStyle/>
        <a:p>
          <a:endParaRPr lang="en-US"/>
        </a:p>
      </dgm:t>
    </dgm:pt>
    <dgm:pt modelId="{CD89A41D-862A-4656-9AD7-8851DAE450AA}" type="sibTrans" cxnId="{F0919995-5282-4445-AAC4-C959942D8E27}">
      <dgm:prSet/>
      <dgm:spPr/>
      <dgm:t>
        <a:bodyPr/>
        <a:lstStyle/>
        <a:p>
          <a:endParaRPr lang="en-US"/>
        </a:p>
      </dgm:t>
    </dgm:pt>
    <dgm:pt modelId="{49A6580F-95BD-4199-B611-FEA0F4386F5A}" type="pres">
      <dgm:prSet presAssocID="{31F64CB9-AB6B-46BE-8618-F8F025F4D0F1}" presName="root" presStyleCnt="0">
        <dgm:presLayoutVars>
          <dgm:dir/>
          <dgm:resizeHandles val="exact"/>
        </dgm:presLayoutVars>
      </dgm:prSet>
      <dgm:spPr/>
    </dgm:pt>
    <dgm:pt modelId="{613A5462-3352-4623-A37E-47053D85C0DD}" type="pres">
      <dgm:prSet presAssocID="{23BE9EBA-BD9A-41A9-A52A-8BC8CE94FAAA}" presName="compNode" presStyleCnt="0"/>
      <dgm:spPr/>
    </dgm:pt>
    <dgm:pt modelId="{06027385-AFE6-437C-B9EC-2846C27817F7}" type="pres">
      <dgm:prSet presAssocID="{23BE9EBA-BD9A-41A9-A52A-8BC8CE94FAAA}" presName="bgRect" presStyleLbl="bgShp" presStyleIdx="0" presStyleCnt="4"/>
      <dgm:spPr/>
    </dgm:pt>
    <dgm:pt modelId="{E7750580-7B4A-4DD1-A6F1-A4BA71DE7456}" type="pres">
      <dgm:prSet presAssocID="{23BE9EBA-BD9A-41A9-A52A-8BC8CE94FA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948E85CC-BA23-47C9-9FC6-2FC74FE4C8E1}" type="pres">
      <dgm:prSet presAssocID="{23BE9EBA-BD9A-41A9-A52A-8BC8CE94FAAA}" presName="spaceRect" presStyleCnt="0"/>
      <dgm:spPr/>
    </dgm:pt>
    <dgm:pt modelId="{1F2CF484-6D8C-4C24-94D6-20001351101E}" type="pres">
      <dgm:prSet presAssocID="{23BE9EBA-BD9A-41A9-A52A-8BC8CE94FAAA}" presName="parTx" presStyleLbl="revTx" presStyleIdx="0" presStyleCnt="4">
        <dgm:presLayoutVars>
          <dgm:chMax val="0"/>
          <dgm:chPref val="0"/>
        </dgm:presLayoutVars>
      </dgm:prSet>
      <dgm:spPr/>
    </dgm:pt>
    <dgm:pt modelId="{8EE328AB-30E6-4EB7-9DB6-F426CB2C6F94}" type="pres">
      <dgm:prSet presAssocID="{349B9AB6-4C63-434B-9617-7E8A265BFA8D}" presName="sibTrans" presStyleCnt="0"/>
      <dgm:spPr/>
    </dgm:pt>
    <dgm:pt modelId="{544B8F5C-53F2-479B-9AC0-FF6F8476DF97}" type="pres">
      <dgm:prSet presAssocID="{F23F9DCC-B07B-4F6C-86FE-0FCD5E32CA2A}" presName="compNode" presStyleCnt="0"/>
      <dgm:spPr/>
    </dgm:pt>
    <dgm:pt modelId="{12771CD5-6549-4383-9160-812E593E6234}" type="pres">
      <dgm:prSet presAssocID="{F23F9DCC-B07B-4F6C-86FE-0FCD5E32CA2A}" presName="bgRect" presStyleLbl="bgShp" presStyleIdx="1" presStyleCnt="4"/>
      <dgm:spPr/>
    </dgm:pt>
    <dgm:pt modelId="{F12C0249-6E3C-4A04-990F-A0577A4576C0}" type="pres">
      <dgm:prSet presAssocID="{F23F9DCC-B07B-4F6C-86FE-0FCD5E32CA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убашка"/>
        </a:ext>
      </dgm:extLst>
    </dgm:pt>
    <dgm:pt modelId="{DA67EF79-395C-4335-9ABC-F26807324A31}" type="pres">
      <dgm:prSet presAssocID="{F23F9DCC-B07B-4F6C-86FE-0FCD5E32CA2A}" presName="spaceRect" presStyleCnt="0"/>
      <dgm:spPr/>
    </dgm:pt>
    <dgm:pt modelId="{FFD817F3-7960-45B6-A1E8-C9A9F1F3F5FE}" type="pres">
      <dgm:prSet presAssocID="{F23F9DCC-B07B-4F6C-86FE-0FCD5E32CA2A}" presName="parTx" presStyleLbl="revTx" presStyleIdx="1" presStyleCnt="4">
        <dgm:presLayoutVars>
          <dgm:chMax val="0"/>
          <dgm:chPref val="0"/>
        </dgm:presLayoutVars>
      </dgm:prSet>
      <dgm:spPr/>
    </dgm:pt>
    <dgm:pt modelId="{F0E8C8E0-D707-4B8E-AE09-BEF3B0F4D4B1}" type="pres">
      <dgm:prSet presAssocID="{CE49AB5F-FC69-4247-ADF0-2F4E39C6D7CA}" presName="sibTrans" presStyleCnt="0"/>
      <dgm:spPr/>
    </dgm:pt>
    <dgm:pt modelId="{D9061027-941C-47E7-9C2E-C73AD64D9FBF}" type="pres">
      <dgm:prSet presAssocID="{E3BAF3CD-AA82-4FE0-A988-2D52B9E36A81}" presName="compNode" presStyleCnt="0"/>
      <dgm:spPr/>
    </dgm:pt>
    <dgm:pt modelId="{5D45EC9D-1603-4155-AD8B-F615CD4E4868}" type="pres">
      <dgm:prSet presAssocID="{E3BAF3CD-AA82-4FE0-A988-2D52B9E36A81}" presName="bgRect" presStyleLbl="bgShp" presStyleIdx="2" presStyleCnt="4"/>
      <dgm:spPr/>
    </dgm:pt>
    <dgm:pt modelId="{0D3FA911-0C58-4704-8E1B-45EB9D1C180E}" type="pres">
      <dgm:prSet presAssocID="{E3BAF3CD-AA82-4FE0-A988-2D52B9E36A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178C100-6A31-429D-BCD5-55CB45294EA4}" type="pres">
      <dgm:prSet presAssocID="{E3BAF3CD-AA82-4FE0-A988-2D52B9E36A81}" presName="spaceRect" presStyleCnt="0"/>
      <dgm:spPr/>
    </dgm:pt>
    <dgm:pt modelId="{7243C051-1191-40D9-9239-86F793E2F9B9}" type="pres">
      <dgm:prSet presAssocID="{E3BAF3CD-AA82-4FE0-A988-2D52B9E36A81}" presName="parTx" presStyleLbl="revTx" presStyleIdx="2" presStyleCnt="4">
        <dgm:presLayoutVars>
          <dgm:chMax val="0"/>
          <dgm:chPref val="0"/>
        </dgm:presLayoutVars>
      </dgm:prSet>
      <dgm:spPr/>
    </dgm:pt>
    <dgm:pt modelId="{A390360E-C965-48DC-A2F7-C1133DE38944}" type="pres">
      <dgm:prSet presAssocID="{89B5358D-838A-48B5-A452-8C584CE5833E}" presName="sibTrans" presStyleCnt="0"/>
      <dgm:spPr/>
    </dgm:pt>
    <dgm:pt modelId="{D5195FCC-4B57-4942-A0E2-B071D226F9FA}" type="pres">
      <dgm:prSet presAssocID="{365B0438-EA96-4C14-A03E-F6E1A08FD830}" presName="compNode" presStyleCnt="0"/>
      <dgm:spPr/>
    </dgm:pt>
    <dgm:pt modelId="{B2370434-493A-4A02-BC67-3F5D1F663100}" type="pres">
      <dgm:prSet presAssocID="{365B0438-EA96-4C14-A03E-F6E1A08FD830}" presName="bgRect" presStyleLbl="bgShp" presStyleIdx="3" presStyleCnt="4"/>
      <dgm:spPr/>
    </dgm:pt>
    <dgm:pt modelId="{F56832D9-0799-48B8-BD10-6BB888B4FE3A}" type="pres">
      <dgm:prSet presAssocID="{365B0438-EA96-4C14-A03E-F6E1A08FD8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D0E8FD2F-69E3-4F15-A20B-B21333F97D4F}" type="pres">
      <dgm:prSet presAssocID="{365B0438-EA96-4C14-A03E-F6E1A08FD830}" presName="spaceRect" presStyleCnt="0"/>
      <dgm:spPr/>
    </dgm:pt>
    <dgm:pt modelId="{A00BE33E-96CB-4ECD-AD02-F62D1FC2EA27}" type="pres">
      <dgm:prSet presAssocID="{365B0438-EA96-4C14-A03E-F6E1A08FD8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14E703-462C-4CAB-B42D-D3924A5AC1B1}" srcId="{31F64CB9-AB6B-46BE-8618-F8F025F4D0F1}" destId="{F23F9DCC-B07B-4F6C-86FE-0FCD5E32CA2A}" srcOrd="1" destOrd="0" parTransId="{DD374E82-0FF2-4E31-AF42-5B756AAB1CCF}" sibTransId="{CE49AB5F-FC69-4247-ADF0-2F4E39C6D7CA}"/>
    <dgm:cxn modelId="{70148C10-57C4-48C0-84D3-1F21E539D69A}" type="presOf" srcId="{31F64CB9-AB6B-46BE-8618-F8F025F4D0F1}" destId="{49A6580F-95BD-4199-B611-FEA0F4386F5A}" srcOrd="0" destOrd="0" presId="urn:microsoft.com/office/officeart/2018/2/layout/IconVerticalSolidList"/>
    <dgm:cxn modelId="{5F1F9022-1FC4-46DD-AFBA-DA28D5ADE222}" srcId="{31F64CB9-AB6B-46BE-8618-F8F025F4D0F1}" destId="{E3BAF3CD-AA82-4FE0-A988-2D52B9E36A81}" srcOrd="2" destOrd="0" parTransId="{72352901-17BF-4872-888A-BE6A859F4457}" sibTransId="{89B5358D-838A-48B5-A452-8C584CE5833E}"/>
    <dgm:cxn modelId="{E27A222B-3B54-4850-9314-CA8BDBD4EF85}" srcId="{31F64CB9-AB6B-46BE-8618-F8F025F4D0F1}" destId="{23BE9EBA-BD9A-41A9-A52A-8BC8CE94FAAA}" srcOrd="0" destOrd="0" parTransId="{D194392C-0CC8-4BEB-81D3-E3676EF541C5}" sibTransId="{349B9AB6-4C63-434B-9617-7E8A265BFA8D}"/>
    <dgm:cxn modelId="{FE763C2D-6346-4F72-8C33-490CC580AC5A}" type="presOf" srcId="{365B0438-EA96-4C14-A03E-F6E1A08FD830}" destId="{A00BE33E-96CB-4ECD-AD02-F62D1FC2EA27}" srcOrd="0" destOrd="0" presId="urn:microsoft.com/office/officeart/2018/2/layout/IconVerticalSolidList"/>
    <dgm:cxn modelId="{3854DC8E-408B-4E61-9698-97BE6D8EF9C0}" type="presOf" srcId="{23BE9EBA-BD9A-41A9-A52A-8BC8CE94FAAA}" destId="{1F2CF484-6D8C-4C24-94D6-20001351101E}" srcOrd="0" destOrd="0" presId="urn:microsoft.com/office/officeart/2018/2/layout/IconVerticalSolidList"/>
    <dgm:cxn modelId="{F0919995-5282-4445-AAC4-C959942D8E27}" srcId="{31F64CB9-AB6B-46BE-8618-F8F025F4D0F1}" destId="{365B0438-EA96-4C14-A03E-F6E1A08FD830}" srcOrd="3" destOrd="0" parTransId="{C35C8525-3D3C-419E-9729-F7F1C04907A5}" sibTransId="{CD89A41D-862A-4656-9AD7-8851DAE450AA}"/>
    <dgm:cxn modelId="{F909C5AA-2F89-4368-8186-9C18510AF24C}" type="presOf" srcId="{F23F9DCC-B07B-4F6C-86FE-0FCD5E32CA2A}" destId="{FFD817F3-7960-45B6-A1E8-C9A9F1F3F5FE}" srcOrd="0" destOrd="0" presId="urn:microsoft.com/office/officeart/2018/2/layout/IconVerticalSolidList"/>
    <dgm:cxn modelId="{FB16E6F0-86E0-4398-B36F-93A86BDAF2B7}" type="presOf" srcId="{E3BAF3CD-AA82-4FE0-A988-2D52B9E36A81}" destId="{7243C051-1191-40D9-9239-86F793E2F9B9}" srcOrd="0" destOrd="0" presId="urn:microsoft.com/office/officeart/2018/2/layout/IconVerticalSolidList"/>
    <dgm:cxn modelId="{14011E3F-F353-4463-9EC1-AD58C49F60F8}" type="presParOf" srcId="{49A6580F-95BD-4199-B611-FEA0F4386F5A}" destId="{613A5462-3352-4623-A37E-47053D85C0DD}" srcOrd="0" destOrd="0" presId="urn:microsoft.com/office/officeart/2018/2/layout/IconVerticalSolidList"/>
    <dgm:cxn modelId="{5D9FF817-3D7E-4272-B03A-404012F21006}" type="presParOf" srcId="{613A5462-3352-4623-A37E-47053D85C0DD}" destId="{06027385-AFE6-437C-B9EC-2846C27817F7}" srcOrd="0" destOrd="0" presId="urn:microsoft.com/office/officeart/2018/2/layout/IconVerticalSolidList"/>
    <dgm:cxn modelId="{1177D299-4E87-4E1A-83ED-728821CD31FD}" type="presParOf" srcId="{613A5462-3352-4623-A37E-47053D85C0DD}" destId="{E7750580-7B4A-4DD1-A6F1-A4BA71DE7456}" srcOrd="1" destOrd="0" presId="urn:microsoft.com/office/officeart/2018/2/layout/IconVerticalSolidList"/>
    <dgm:cxn modelId="{F9B095ED-FB47-4CB5-88E2-01341F331573}" type="presParOf" srcId="{613A5462-3352-4623-A37E-47053D85C0DD}" destId="{948E85CC-BA23-47C9-9FC6-2FC74FE4C8E1}" srcOrd="2" destOrd="0" presId="urn:microsoft.com/office/officeart/2018/2/layout/IconVerticalSolidList"/>
    <dgm:cxn modelId="{DBEA30A2-9EED-4843-96FA-F83CE73FADF2}" type="presParOf" srcId="{613A5462-3352-4623-A37E-47053D85C0DD}" destId="{1F2CF484-6D8C-4C24-94D6-20001351101E}" srcOrd="3" destOrd="0" presId="urn:microsoft.com/office/officeart/2018/2/layout/IconVerticalSolidList"/>
    <dgm:cxn modelId="{83202A6B-AD7C-47A0-9CB7-151019D29C8E}" type="presParOf" srcId="{49A6580F-95BD-4199-B611-FEA0F4386F5A}" destId="{8EE328AB-30E6-4EB7-9DB6-F426CB2C6F94}" srcOrd="1" destOrd="0" presId="urn:microsoft.com/office/officeart/2018/2/layout/IconVerticalSolidList"/>
    <dgm:cxn modelId="{8C7080D1-6BFE-4FBB-9471-6F6A1CDFABAF}" type="presParOf" srcId="{49A6580F-95BD-4199-B611-FEA0F4386F5A}" destId="{544B8F5C-53F2-479B-9AC0-FF6F8476DF97}" srcOrd="2" destOrd="0" presId="urn:microsoft.com/office/officeart/2018/2/layout/IconVerticalSolidList"/>
    <dgm:cxn modelId="{49C2A76B-4F6A-4626-91DA-8641257E84D7}" type="presParOf" srcId="{544B8F5C-53F2-479B-9AC0-FF6F8476DF97}" destId="{12771CD5-6549-4383-9160-812E593E6234}" srcOrd="0" destOrd="0" presId="urn:microsoft.com/office/officeart/2018/2/layout/IconVerticalSolidList"/>
    <dgm:cxn modelId="{9278CC7D-2823-496A-851F-ED57A8C91634}" type="presParOf" srcId="{544B8F5C-53F2-479B-9AC0-FF6F8476DF97}" destId="{F12C0249-6E3C-4A04-990F-A0577A4576C0}" srcOrd="1" destOrd="0" presId="urn:microsoft.com/office/officeart/2018/2/layout/IconVerticalSolidList"/>
    <dgm:cxn modelId="{244075A6-0E80-43AF-9A8E-8CC3F72ED581}" type="presParOf" srcId="{544B8F5C-53F2-479B-9AC0-FF6F8476DF97}" destId="{DA67EF79-395C-4335-9ABC-F26807324A31}" srcOrd="2" destOrd="0" presId="urn:microsoft.com/office/officeart/2018/2/layout/IconVerticalSolidList"/>
    <dgm:cxn modelId="{DB514C9E-037D-4256-A7FE-381CFF460346}" type="presParOf" srcId="{544B8F5C-53F2-479B-9AC0-FF6F8476DF97}" destId="{FFD817F3-7960-45B6-A1E8-C9A9F1F3F5FE}" srcOrd="3" destOrd="0" presId="urn:microsoft.com/office/officeart/2018/2/layout/IconVerticalSolidList"/>
    <dgm:cxn modelId="{3F40047F-22DC-4B5F-8A35-18032CEC744C}" type="presParOf" srcId="{49A6580F-95BD-4199-B611-FEA0F4386F5A}" destId="{F0E8C8E0-D707-4B8E-AE09-BEF3B0F4D4B1}" srcOrd="3" destOrd="0" presId="urn:microsoft.com/office/officeart/2018/2/layout/IconVerticalSolidList"/>
    <dgm:cxn modelId="{88833184-1211-4ACE-9BD6-ED78156EFE9E}" type="presParOf" srcId="{49A6580F-95BD-4199-B611-FEA0F4386F5A}" destId="{D9061027-941C-47E7-9C2E-C73AD64D9FBF}" srcOrd="4" destOrd="0" presId="urn:microsoft.com/office/officeart/2018/2/layout/IconVerticalSolidList"/>
    <dgm:cxn modelId="{B9A89AC7-2023-4D3F-8716-BBC7576D6C15}" type="presParOf" srcId="{D9061027-941C-47E7-9C2E-C73AD64D9FBF}" destId="{5D45EC9D-1603-4155-AD8B-F615CD4E4868}" srcOrd="0" destOrd="0" presId="urn:microsoft.com/office/officeart/2018/2/layout/IconVerticalSolidList"/>
    <dgm:cxn modelId="{66C380DF-849B-48D9-BCEF-4ABE45237A51}" type="presParOf" srcId="{D9061027-941C-47E7-9C2E-C73AD64D9FBF}" destId="{0D3FA911-0C58-4704-8E1B-45EB9D1C180E}" srcOrd="1" destOrd="0" presId="urn:microsoft.com/office/officeart/2018/2/layout/IconVerticalSolidList"/>
    <dgm:cxn modelId="{38B8CA2B-F9C8-4653-9943-8E5800E7AEEA}" type="presParOf" srcId="{D9061027-941C-47E7-9C2E-C73AD64D9FBF}" destId="{4178C100-6A31-429D-BCD5-55CB45294EA4}" srcOrd="2" destOrd="0" presId="urn:microsoft.com/office/officeart/2018/2/layout/IconVerticalSolidList"/>
    <dgm:cxn modelId="{689873CF-4C4F-4EA0-886F-9758D0C3738A}" type="presParOf" srcId="{D9061027-941C-47E7-9C2E-C73AD64D9FBF}" destId="{7243C051-1191-40D9-9239-86F793E2F9B9}" srcOrd="3" destOrd="0" presId="urn:microsoft.com/office/officeart/2018/2/layout/IconVerticalSolidList"/>
    <dgm:cxn modelId="{9FEAB7E2-12EE-40F0-B011-DA6C3343E418}" type="presParOf" srcId="{49A6580F-95BD-4199-B611-FEA0F4386F5A}" destId="{A390360E-C965-48DC-A2F7-C1133DE38944}" srcOrd="5" destOrd="0" presId="urn:microsoft.com/office/officeart/2018/2/layout/IconVerticalSolidList"/>
    <dgm:cxn modelId="{408D0A26-0833-436A-9C6B-BA06995EABB9}" type="presParOf" srcId="{49A6580F-95BD-4199-B611-FEA0F4386F5A}" destId="{D5195FCC-4B57-4942-A0E2-B071D226F9FA}" srcOrd="6" destOrd="0" presId="urn:microsoft.com/office/officeart/2018/2/layout/IconVerticalSolidList"/>
    <dgm:cxn modelId="{8D3624CD-89E4-4E33-BBB0-608F796C060A}" type="presParOf" srcId="{D5195FCC-4B57-4942-A0E2-B071D226F9FA}" destId="{B2370434-493A-4A02-BC67-3F5D1F663100}" srcOrd="0" destOrd="0" presId="urn:microsoft.com/office/officeart/2018/2/layout/IconVerticalSolidList"/>
    <dgm:cxn modelId="{8E2014E4-67E7-4B41-A381-C7DB761F71BC}" type="presParOf" srcId="{D5195FCC-4B57-4942-A0E2-B071D226F9FA}" destId="{F56832D9-0799-48B8-BD10-6BB888B4FE3A}" srcOrd="1" destOrd="0" presId="urn:microsoft.com/office/officeart/2018/2/layout/IconVerticalSolidList"/>
    <dgm:cxn modelId="{5DABAC2F-A30B-47EE-8957-599F4F198E8C}" type="presParOf" srcId="{D5195FCC-4B57-4942-A0E2-B071D226F9FA}" destId="{D0E8FD2F-69E3-4F15-A20B-B21333F97D4F}" srcOrd="2" destOrd="0" presId="urn:microsoft.com/office/officeart/2018/2/layout/IconVerticalSolidList"/>
    <dgm:cxn modelId="{F34A3D6B-3A11-4D04-9657-05FCB4A2A2DE}" type="presParOf" srcId="{D5195FCC-4B57-4942-A0E2-B071D226F9FA}" destId="{A00BE33E-96CB-4ECD-AD02-F62D1FC2EA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6659-E0D7-45F9-A909-EE16645F57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EA855D-8C92-4C14-84B8-DD1867E1E5C8}">
      <dgm:prSet/>
      <dgm:spPr/>
      <dgm:t>
        <a:bodyPr/>
        <a:lstStyle/>
        <a:p>
          <a:r>
            <a:rPr lang="ru-RU"/>
            <a:t>Жесткая внешняя политика</a:t>
          </a:r>
          <a:endParaRPr lang="en-US"/>
        </a:p>
      </dgm:t>
    </dgm:pt>
    <dgm:pt modelId="{490D0D2C-87FB-464C-A76B-8EB59F60AE0F}" type="parTrans" cxnId="{98833AA1-6FC0-45A1-8A8E-F37210BD8557}">
      <dgm:prSet/>
      <dgm:spPr/>
      <dgm:t>
        <a:bodyPr/>
        <a:lstStyle/>
        <a:p>
          <a:endParaRPr lang="en-US"/>
        </a:p>
      </dgm:t>
    </dgm:pt>
    <dgm:pt modelId="{4B964F4F-D001-430A-BAE1-D2B7EF7F4F6B}" type="sibTrans" cxnId="{98833AA1-6FC0-45A1-8A8E-F37210BD8557}">
      <dgm:prSet/>
      <dgm:spPr/>
      <dgm:t>
        <a:bodyPr/>
        <a:lstStyle/>
        <a:p>
          <a:endParaRPr lang="en-US"/>
        </a:p>
      </dgm:t>
    </dgm:pt>
    <dgm:pt modelId="{72AA1D5A-F020-4EF8-B170-1B8B9EA3697E}">
      <dgm:prSet/>
      <dgm:spPr/>
      <dgm:t>
        <a:bodyPr/>
        <a:lstStyle/>
        <a:p>
          <a:r>
            <a:rPr lang="ru-RU"/>
            <a:t>Участие в военном конфликте с Аргентиной </a:t>
          </a:r>
          <a:endParaRPr lang="en-US"/>
        </a:p>
      </dgm:t>
    </dgm:pt>
    <dgm:pt modelId="{F2E2DA08-B9F8-4C22-B03C-EA5056B1CFF7}" type="parTrans" cxnId="{19099086-179C-49E8-A8CB-12A1A8676C64}">
      <dgm:prSet/>
      <dgm:spPr/>
      <dgm:t>
        <a:bodyPr/>
        <a:lstStyle/>
        <a:p>
          <a:endParaRPr lang="en-US"/>
        </a:p>
      </dgm:t>
    </dgm:pt>
    <dgm:pt modelId="{F1442708-BC53-487D-850C-622B672D0EEA}" type="sibTrans" cxnId="{19099086-179C-49E8-A8CB-12A1A8676C64}">
      <dgm:prSet/>
      <dgm:spPr/>
      <dgm:t>
        <a:bodyPr/>
        <a:lstStyle/>
        <a:p>
          <a:endParaRPr lang="en-US"/>
        </a:p>
      </dgm:t>
    </dgm:pt>
    <dgm:pt modelId="{796F6888-275D-41C5-9FA1-E8822ADD5E8B}">
      <dgm:prSet/>
      <dgm:spPr/>
      <dgm:t>
        <a:bodyPr/>
        <a:lstStyle/>
        <a:p>
          <a:r>
            <a:rPr lang="ru-RU"/>
            <a:t>Великобритания стала одним из инициаторов создания ЕЭС</a:t>
          </a:r>
          <a:endParaRPr lang="en-US"/>
        </a:p>
      </dgm:t>
    </dgm:pt>
    <dgm:pt modelId="{9434E49A-7484-45F8-B89F-D88EE6342BC6}" type="parTrans" cxnId="{EB724535-0DCE-47D8-8DDA-8FFD7247C605}">
      <dgm:prSet/>
      <dgm:spPr/>
      <dgm:t>
        <a:bodyPr/>
        <a:lstStyle/>
        <a:p>
          <a:endParaRPr lang="en-US"/>
        </a:p>
      </dgm:t>
    </dgm:pt>
    <dgm:pt modelId="{9C040108-5D18-40F7-88CD-C6B01C72C719}" type="sibTrans" cxnId="{EB724535-0DCE-47D8-8DDA-8FFD7247C605}">
      <dgm:prSet/>
      <dgm:spPr/>
      <dgm:t>
        <a:bodyPr/>
        <a:lstStyle/>
        <a:p>
          <a:endParaRPr lang="en-US"/>
        </a:p>
      </dgm:t>
    </dgm:pt>
    <dgm:pt modelId="{C16BEE2D-ED9B-4B5B-8073-75DA46D4BA8D}">
      <dgm:prSet/>
      <dgm:spPr/>
      <dgm:t>
        <a:bodyPr/>
        <a:lstStyle/>
        <a:p>
          <a:r>
            <a:rPr lang="ru-RU"/>
            <a:t>Улучшение отношений с СССР</a:t>
          </a:r>
          <a:endParaRPr lang="en-US"/>
        </a:p>
      </dgm:t>
    </dgm:pt>
    <dgm:pt modelId="{42891633-6877-460C-9D0D-53055F19B3EA}" type="parTrans" cxnId="{83164D38-56D9-4DDF-AFCD-085059DCBCD2}">
      <dgm:prSet/>
      <dgm:spPr/>
      <dgm:t>
        <a:bodyPr/>
        <a:lstStyle/>
        <a:p>
          <a:endParaRPr lang="en-US"/>
        </a:p>
      </dgm:t>
    </dgm:pt>
    <dgm:pt modelId="{C29E2E93-9B35-48E2-8710-ADDFCC05B42F}" type="sibTrans" cxnId="{83164D38-56D9-4DDF-AFCD-085059DCBCD2}">
      <dgm:prSet/>
      <dgm:spPr/>
      <dgm:t>
        <a:bodyPr/>
        <a:lstStyle/>
        <a:p>
          <a:endParaRPr lang="en-US"/>
        </a:p>
      </dgm:t>
    </dgm:pt>
    <dgm:pt modelId="{2B377B22-A8ED-4FA3-A246-4899439EAB23}" type="pres">
      <dgm:prSet presAssocID="{E04C6659-E0D7-45F9-A909-EE16645F57D9}" presName="linear" presStyleCnt="0">
        <dgm:presLayoutVars>
          <dgm:animLvl val="lvl"/>
          <dgm:resizeHandles val="exact"/>
        </dgm:presLayoutVars>
      </dgm:prSet>
      <dgm:spPr/>
    </dgm:pt>
    <dgm:pt modelId="{61F4CE31-FC4B-42DA-85BC-9B5AC33F42B6}" type="pres">
      <dgm:prSet presAssocID="{09EA855D-8C92-4C14-84B8-DD1867E1E5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EAFB06-621A-46BC-A02E-604A20DABF6A}" type="pres">
      <dgm:prSet presAssocID="{4B964F4F-D001-430A-BAE1-D2B7EF7F4F6B}" presName="spacer" presStyleCnt="0"/>
      <dgm:spPr/>
    </dgm:pt>
    <dgm:pt modelId="{D5949723-4290-4934-AC6B-2B96440B9AC4}" type="pres">
      <dgm:prSet presAssocID="{72AA1D5A-F020-4EF8-B170-1B8B9EA369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7C88A1-B010-4C5C-A552-B8C4CA2DFAB6}" type="pres">
      <dgm:prSet presAssocID="{F1442708-BC53-487D-850C-622B672D0EEA}" presName="spacer" presStyleCnt="0"/>
      <dgm:spPr/>
    </dgm:pt>
    <dgm:pt modelId="{FA1302D0-E75E-4237-A1C8-166159897170}" type="pres">
      <dgm:prSet presAssocID="{796F6888-275D-41C5-9FA1-E8822ADD5E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AB7FF6-512F-4F5F-981B-1DC2022B508A}" type="pres">
      <dgm:prSet presAssocID="{9C040108-5D18-40F7-88CD-C6B01C72C719}" presName="spacer" presStyleCnt="0"/>
      <dgm:spPr/>
    </dgm:pt>
    <dgm:pt modelId="{F6D24A2C-7011-4DFA-A272-00DF7BB09CDD}" type="pres">
      <dgm:prSet presAssocID="{C16BEE2D-ED9B-4B5B-8073-75DA46D4BA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A37431-3074-440C-A95C-AFA5138B0356}" type="presOf" srcId="{09EA855D-8C92-4C14-84B8-DD1867E1E5C8}" destId="{61F4CE31-FC4B-42DA-85BC-9B5AC33F42B6}" srcOrd="0" destOrd="0" presId="urn:microsoft.com/office/officeart/2005/8/layout/vList2"/>
    <dgm:cxn modelId="{EB724535-0DCE-47D8-8DDA-8FFD7247C605}" srcId="{E04C6659-E0D7-45F9-A909-EE16645F57D9}" destId="{796F6888-275D-41C5-9FA1-E8822ADD5E8B}" srcOrd="2" destOrd="0" parTransId="{9434E49A-7484-45F8-B89F-D88EE6342BC6}" sibTransId="{9C040108-5D18-40F7-88CD-C6B01C72C719}"/>
    <dgm:cxn modelId="{7F5F6C35-C094-43FA-A594-657BDC5AC112}" type="presOf" srcId="{72AA1D5A-F020-4EF8-B170-1B8B9EA3697E}" destId="{D5949723-4290-4934-AC6B-2B96440B9AC4}" srcOrd="0" destOrd="0" presId="urn:microsoft.com/office/officeart/2005/8/layout/vList2"/>
    <dgm:cxn modelId="{83164D38-56D9-4DDF-AFCD-085059DCBCD2}" srcId="{E04C6659-E0D7-45F9-A909-EE16645F57D9}" destId="{C16BEE2D-ED9B-4B5B-8073-75DA46D4BA8D}" srcOrd="3" destOrd="0" parTransId="{42891633-6877-460C-9D0D-53055F19B3EA}" sibTransId="{C29E2E93-9B35-48E2-8710-ADDFCC05B42F}"/>
    <dgm:cxn modelId="{9B90804D-E6EA-4783-912E-8275915296BB}" type="presOf" srcId="{C16BEE2D-ED9B-4B5B-8073-75DA46D4BA8D}" destId="{F6D24A2C-7011-4DFA-A272-00DF7BB09CDD}" srcOrd="0" destOrd="0" presId="urn:microsoft.com/office/officeart/2005/8/layout/vList2"/>
    <dgm:cxn modelId="{14D50851-A25B-4CCA-BB65-4B6D3FC4D2B9}" type="presOf" srcId="{E04C6659-E0D7-45F9-A909-EE16645F57D9}" destId="{2B377B22-A8ED-4FA3-A246-4899439EAB23}" srcOrd="0" destOrd="0" presId="urn:microsoft.com/office/officeart/2005/8/layout/vList2"/>
    <dgm:cxn modelId="{19099086-179C-49E8-A8CB-12A1A8676C64}" srcId="{E04C6659-E0D7-45F9-A909-EE16645F57D9}" destId="{72AA1D5A-F020-4EF8-B170-1B8B9EA3697E}" srcOrd="1" destOrd="0" parTransId="{F2E2DA08-B9F8-4C22-B03C-EA5056B1CFF7}" sibTransId="{F1442708-BC53-487D-850C-622B672D0EEA}"/>
    <dgm:cxn modelId="{98833AA1-6FC0-45A1-8A8E-F37210BD8557}" srcId="{E04C6659-E0D7-45F9-A909-EE16645F57D9}" destId="{09EA855D-8C92-4C14-84B8-DD1867E1E5C8}" srcOrd="0" destOrd="0" parTransId="{490D0D2C-87FB-464C-A76B-8EB59F60AE0F}" sibTransId="{4B964F4F-D001-430A-BAE1-D2B7EF7F4F6B}"/>
    <dgm:cxn modelId="{6A9669ED-E710-456A-88DC-379A58602B41}" type="presOf" srcId="{796F6888-275D-41C5-9FA1-E8822ADD5E8B}" destId="{FA1302D0-E75E-4237-A1C8-166159897170}" srcOrd="0" destOrd="0" presId="urn:microsoft.com/office/officeart/2005/8/layout/vList2"/>
    <dgm:cxn modelId="{6D399113-D5F2-4DF2-B233-2FE18B1B3D75}" type="presParOf" srcId="{2B377B22-A8ED-4FA3-A246-4899439EAB23}" destId="{61F4CE31-FC4B-42DA-85BC-9B5AC33F42B6}" srcOrd="0" destOrd="0" presId="urn:microsoft.com/office/officeart/2005/8/layout/vList2"/>
    <dgm:cxn modelId="{D0322DCC-669C-42FE-8ECE-ECA3E1716891}" type="presParOf" srcId="{2B377B22-A8ED-4FA3-A246-4899439EAB23}" destId="{E5EAFB06-621A-46BC-A02E-604A20DABF6A}" srcOrd="1" destOrd="0" presId="urn:microsoft.com/office/officeart/2005/8/layout/vList2"/>
    <dgm:cxn modelId="{0D7D4A04-C437-4493-82FB-707166BD19B2}" type="presParOf" srcId="{2B377B22-A8ED-4FA3-A246-4899439EAB23}" destId="{D5949723-4290-4934-AC6B-2B96440B9AC4}" srcOrd="2" destOrd="0" presId="urn:microsoft.com/office/officeart/2005/8/layout/vList2"/>
    <dgm:cxn modelId="{5761FA8F-3C7C-4C39-BE6D-C9A961B84323}" type="presParOf" srcId="{2B377B22-A8ED-4FA3-A246-4899439EAB23}" destId="{FC7C88A1-B010-4C5C-A552-B8C4CA2DFAB6}" srcOrd="3" destOrd="0" presId="urn:microsoft.com/office/officeart/2005/8/layout/vList2"/>
    <dgm:cxn modelId="{646D7A91-E661-440B-B6E4-F0B819EACFB9}" type="presParOf" srcId="{2B377B22-A8ED-4FA3-A246-4899439EAB23}" destId="{FA1302D0-E75E-4237-A1C8-166159897170}" srcOrd="4" destOrd="0" presId="urn:microsoft.com/office/officeart/2005/8/layout/vList2"/>
    <dgm:cxn modelId="{61F3D040-8E4A-404E-B9CF-9607C5145C76}" type="presParOf" srcId="{2B377B22-A8ED-4FA3-A246-4899439EAB23}" destId="{9EAB7FF6-512F-4F5F-981B-1DC2022B508A}" srcOrd="5" destOrd="0" presId="urn:microsoft.com/office/officeart/2005/8/layout/vList2"/>
    <dgm:cxn modelId="{82167A43-3DEE-45A5-896B-81BB5BE13ACB}" type="presParOf" srcId="{2B377B22-A8ED-4FA3-A246-4899439EAB23}" destId="{F6D24A2C-7011-4DFA-A272-00DF7BB09C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27385-AFE6-437C-B9EC-2846C27817F7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0580-7B4A-4DD1-A6F1-A4BA71DE7456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CF484-6D8C-4C24-94D6-20001351101E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Глубокий экономический кризис</a:t>
          </a:r>
          <a:endParaRPr lang="en-US" sz="2100" kern="1200"/>
        </a:p>
      </dsp:txBody>
      <dsp:txXfrm>
        <a:off x="1337397" y="2284"/>
        <a:ext cx="4926242" cy="1157919"/>
      </dsp:txXfrm>
    </dsp:sp>
    <dsp:sp modelId="{12771CD5-6549-4383-9160-812E593E6234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C0249-6E3C-4A04-990F-A0577A4576C0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817F3-7960-45B6-A1E8-C9A9F1F3F5FE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Упадок текстильной, сталелитейной, угледобывающей промышленности и судостроительных верфей</a:t>
          </a:r>
          <a:endParaRPr lang="en-US" sz="2100" kern="1200"/>
        </a:p>
      </dsp:txBody>
      <dsp:txXfrm>
        <a:off x="1337397" y="1449684"/>
        <a:ext cx="4926242" cy="1157919"/>
      </dsp:txXfrm>
    </dsp:sp>
    <dsp:sp modelId="{5D45EC9D-1603-4155-AD8B-F615CD4E4868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FA911-0C58-4704-8E1B-45EB9D1C180E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3C051-1191-40D9-9239-86F793E2F9B9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Рост безработицы, инфляция </a:t>
          </a:r>
          <a:endParaRPr lang="en-US" sz="2100" kern="1200"/>
        </a:p>
      </dsp:txBody>
      <dsp:txXfrm>
        <a:off x="1337397" y="2897083"/>
        <a:ext cx="4926242" cy="1157919"/>
      </dsp:txXfrm>
    </dsp:sp>
    <dsp:sp modelId="{B2370434-493A-4A02-BC67-3F5D1F663100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832D9-0799-48B8-BD10-6BB888B4FE3A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BE33E-96CB-4ECD-AD02-F62D1FC2EA27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Положение усугублял Ольстерский кризис</a:t>
          </a:r>
          <a:endParaRPr lang="en-US" sz="2100" kern="1200"/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CE31-FC4B-42DA-85BC-9B5AC33F42B6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Жесткая внешняя политика</a:t>
          </a:r>
          <a:endParaRPr lang="en-US" sz="3200" kern="1200"/>
        </a:p>
      </dsp:txBody>
      <dsp:txXfrm>
        <a:off x="62055" y="133748"/>
        <a:ext cx="6139530" cy="1147095"/>
      </dsp:txXfrm>
    </dsp:sp>
    <dsp:sp modelId="{D5949723-4290-4934-AC6B-2B96440B9AC4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Участие в военном конфликте с Аргентиной </a:t>
          </a:r>
          <a:endParaRPr lang="en-US" sz="3200" kern="1200"/>
        </a:p>
      </dsp:txBody>
      <dsp:txXfrm>
        <a:off x="62055" y="1497113"/>
        <a:ext cx="6139530" cy="1147095"/>
      </dsp:txXfrm>
    </dsp:sp>
    <dsp:sp modelId="{FA1302D0-E75E-4237-A1C8-166159897170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Великобритания стала одним из инициаторов создания ЕЭС</a:t>
          </a:r>
          <a:endParaRPr lang="en-US" sz="3200" kern="1200"/>
        </a:p>
      </dsp:txBody>
      <dsp:txXfrm>
        <a:off x="62055" y="2860478"/>
        <a:ext cx="6139530" cy="1147095"/>
      </dsp:txXfrm>
    </dsp:sp>
    <dsp:sp modelId="{F6D24A2C-7011-4DFA-A272-00DF7BB09CDD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Улучшение отношений с СССР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§ 27. Великобритания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1459-F83D-4067-AB30-B5564A45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>
                <a:cs typeface="Calibri Light"/>
              </a:rPr>
              <a:t>Особенности внутренней политики</a:t>
            </a:r>
            <a:endParaRPr lang="ru-RU" sz="4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127D1-2238-462E-A75C-DC44529C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После войны основными политическими конкурентами стала консервативная и лейбористская партия</a:t>
            </a:r>
          </a:p>
          <a:p>
            <a:r>
              <a:rPr lang="ru-RU" sz="2400">
                <a:cs typeface="Calibri"/>
              </a:rPr>
              <a:t>Лейбористы выступали за широкие социальные реформы, увеличение роли государства в экономике</a:t>
            </a:r>
          </a:p>
          <a:p>
            <a:r>
              <a:rPr lang="ru-RU" sz="2400">
                <a:cs typeface="Calibri"/>
              </a:rPr>
              <a:t>В первые годы после войны произошёл экономический подъём и восстановление страны 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96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28DC5-7956-4DBD-81CB-995454F6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Клемент Эттли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CC5BE3-ADDF-45DD-B6AB-07DF69E29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- 62-й Премьер-Министр Великобритании (1945-1951 гг.). Лидер Лейбористской партии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- . В кратчайшие сроки была осуществлена национализация предприятий ключевых отраслей промышленности. Вводилось бесплатное медицинское обслуживание. Было расширено жилищное строительство. Новая система социального страхования устанавливала право на выплату пенсии вдовам и получение ее по старости, отчисления пособий по беременности, болезни, безработице и т. д.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- К началу 50-х гг. страна столкнулась с серьезными финансовыми и экономическими трудностями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Рисунок 5" descr="Изображение выглядит как человек, военная форма, стары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DAA0F9F7-06A2-4EDC-8FE9-6142E51D6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230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817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E8127-86B9-47BB-8CDD-2CD60AF2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Уинстон Черчилль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87111B-CDC7-48AB-8AAC-194F676E4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- </a:t>
            </a:r>
            <a:r>
              <a:rPr lang="en-US" sz="2000" dirty="0" err="1"/>
              <a:t>Премьер-министр</a:t>
            </a:r>
            <a:r>
              <a:rPr lang="en-US" sz="2000" dirty="0"/>
              <a:t> </a:t>
            </a:r>
            <a:r>
              <a:rPr lang="en-US" sz="2000" dirty="0" err="1"/>
              <a:t>Великобритании</a:t>
            </a:r>
            <a:r>
              <a:rPr lang="en-US" sz="2000" dirty="0"/>
              <a:t> с 1951 </a:t>
            </a:r>
            <a:r>
              <a:rPr lang="en-US" sz="2000" dirty="0" err="1"/>
              <a:t>по</a:t>
            </a:r>
            <a:r>
              <a:rPr lang="en-US" sz="2000" dirty="0"/>
              <a:t> 1955 г.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- </a:t>
            </a:r>
            <a:r>
              <a:rPr lang="en-US" sz="2000" dirty="0" err="1"/>
              <a:t>Сохранил</a:t>
            </a:r>
            <a:r>
              <a:rPr lang="en-US" sz="2000" dirty="0"/>
              <a:t> </a:t>
            </a:r>
            <a:r>
              <a:rPr lang="en-US" sz="2000" dirty="0" err="1"/>
              <a:t>основные</a:t>
            </a:r>
            <a:r>
              <a:rPr lang="en-US" sz="2000" dirty="0"/>
              <a:t> </a:t>
            </a:r>
            <a:r>
              <a:rPr lang="en-US" sz="2000" dirty="0" err="1"/>
              <a:t>социальные</a:t>
            </a:r>
            <a:r>
              <a:rPr lang="en-US" sz="2000" dirty="0"/>
              <a:t> </a:t>
            </a:r>
            <a:r>
              <a:rPr lang="en-US" sz="2000" dirty="0" err="1"/>
              <a:t>реформы</a:t>
            </a:r>
            <a:r>
              <a:rPr lang="en-US" sz="2000" dirty="0"/>
              <a:t> </a:t>
            </a:r>
            <a:r>
              <a:rPr lang="en-US" sz="2000" dirty="0" err="1"/>
              <a:t>лейбористов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позволило</a:t>
            </a:r>
            <a:r>
              <a:rPr lang="en-US" sz="2000" dirty="0"/>
              <a:t> </a:t>
            </a:r>
            <a:r>
              <a:rPr lang="en-US" sz="2000" dirty="0" err="1"/>
              <a:t>Консерваторам</a:t>
            </a:r>
            <a:r>
              <a:rPr lang="en-US" sz="2000" dirty="0"/>
              <a:t> </a:t>
            </a:r>
            <a:r>
              <a:rPr lang="en-US" sz="2000" dirty="0" err="1"/>
              <a:t>управлять</a:t>
            </a:r>
            <a:r>
              <a:rPr lang="en-US" sz="2000" dirty="0"/>
              <a:t> </a:t>
            </a:r>
            <a:r>
              <a:rPr lang="en-US" sz="2000" dirty="0" err="1"/>
              <a:t>странной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1964 г.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ea typeface="+mn-lt"/>
                <a:cs typeface="+mn-lt"/>
              </a:rPr>
              <a:t>Часть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национализированных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предприятий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сталелитейные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заводы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автодорожный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транспорт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были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возвращены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прежним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владельцам</a:t>
            </a:r>
            <a:r>
              <a:rPr lang="en-US" sz="2000" dirty="0">
                <a:ea typeface="+mn-lt"/>
                <a:cs typeface="+mn-lt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ea typeface="+mn-lt"/>
                <a:cs typeface="+mn-lt"/>
              </a:rPr>
              <a:t>Сократились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расходы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здравоохранение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образование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жилищное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строительство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социальное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страхование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Главное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внимание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уделялось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развитию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авиастроения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автомобильного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транспорта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атомной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dirty="0" err="1">
                <a:ea typeface="+mn-lt"/>
                <a:cs typeface="+mn-lt"/>
              </a:rPr>
              <a:t>химической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промышленности</a:t>
            </a:r>
          </a:p>
        </p:txBody>
      </p:sp>
      <p:pic>
        <p:nvPicPr>
          <p:cNvPr id="5" name="Рисунок 5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26B3989-CCC9-498C-82BE-2F194780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7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40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C7862-3894-4F7B-9740-5FD57E8F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1953 г. - коронация Елизаветы II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спорт, внешний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472C5E93-9DDF-440A-BFA5-862FB6F2A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925207"/>
            <a:ext cx="7608304" cy="5078542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6D43B-A081-4058-AA47-E8CEE74D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>
                <a:cs typeface="Calibri Light"/>
              </a:rPr>
              <a:t>Особенности внешней политики</a:t>
            </a:r>
            <a:endParaRPr lang="ru-RU" sz="5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1A4E3-6C33-450B-8BFA-025AAF70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Вступление в НАТО, тесный союз с США</a:t>
            </a:r>
          </a:p>
          <a:p>
            <a:r>
              <a:rPr lang="ru-RU" sz="2400">
                <a:cs typeface="Calibri"/>
              </a:rPr>
              <a:t>Активное противостояние СССР в Холодной войне</a:t>
            </a:r>
          </a:p>
          <a:p>
            <a:r>
              <a:rPr lang="ru-RU" sz="2400">
                <a:cs typeface="Calibri"/>
              </a:rPr>
              <a:t>В 1952 г. у Великобритании появилась собственная атомная бомба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23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E0E5E-62F2-41A9-BA2F-AE20EFA3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1949 г. – предоставление независимости Ирландии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онфликт в Северной Ирландии — Википедия">
            <a:extLst>
              <a:ext uri="{FF2B5EF4-FFF2-40B4-BE49-F238E27FC236}">
                <a16:creationId xmlns:a16="http://schemas.microsoft.com/office/drawing/2014/main" id="{6EB44956-30C7-451F-AE4A-0B97214872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68" y="928201"/>
            <a:ext cx="3867648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E0B8B-FF08-4C2D-8FDD-E03609A3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1969 г. – </a:t>
            </a:r>
            <a:r>
              <a:rPr lang="en-US" sz="3600" dirty="0" err="1">
                <a:solidFill>
                  <a:srgbClr val="FFFFFF"/>
                </a:solidFill>
              </a:rPr>
              <a:t>ввод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войск</a:t>
            </a:r>
            <a:r>
              <a:rPr lang="en-US" sz="3600" dirty="0">
                <a:solidFill>
                  <a:srgbClr val="FFFFFF"/>
                </a:solidFill>
              </a:rPr>
              <a:t> в </a:t>
            </a:r>
            <a:r>
              <a:rPr lang="en-US" sz="3600" dirty="0" err="1">
                <a:solidFill>
                  <a:srgbClr val="FFFFFF"/>
                </a:solidFill>
              </a:rPr>
              <a:t>Северную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Ирландию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0 лет назад в Северной Ирландии началась гражданская война - Газета.Ru">
            <a:extLst>
              <a:ext uri="{FF2B5EF4-FFF2-40B4-BE49-F238E27FC236}">
                <a16:creationId xmlns:a16="http://schemas.microsoft.com/office/drawing/2014/main" id="{4CEF4ABE-374F-4E9F-8D9D-237C01E8D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13638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9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50 лет назад в Северной Ирландии началась гражданская война - Газета.Ru">
            <a:extLst>
              <a:ext uri="{FF2B5EF4-FFF2-40B4-BE49-F238E27FC236}">
                <a16:creationId xmlns:a16="http://schemas.microsoft.com/office/drawing/2014/main" id="{3C584244-0DF3-4890-A070-C345524F3D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0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B8FD-9FA0-4288-8DCE-A5FCC1FF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Великобритания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 –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XXI 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50ACE-C8A7-4CA4-95F0-3DE2CD38C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2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CD4E-C75A-4E30-B3CC-D6F2FAE2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800">
                <a:solidFill>
                  <a:schemeClr val="bg1"/>
                </a:solidFill>
              </a:rPr>
              <a:t>Положение Великобритании в 1970-е гг.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210888A-9253-44B1-8073-D5EDF32DB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2248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10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72341-DF47-44CB-AEBD-17E178AB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cs typeface="Calibri Light"/>
              </a:rPr>
              <a:t>План урока</a:t>
            </a:r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B6393-553B-4E47-B724-9641C737E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Внутренняя и внешняя политика 1945-1964 гг.</a:t>
            </a:r>
          </a:p>
          <a:p>
            <a:r>
              <a:rPr lang="ru-RU" sz="2400" dirty="0">
                <a:cs typeface="Calibri"/>
              </a:rPr>
              <a:t>Великобритания в конце XX-начале XXI в.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8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CAE0-DA25-4987-8799-E2657D21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Маргарет Тэтчер (Железная леди)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3BDB0-0D42-47DF-AF90-CB7EC0F27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Премьер-министр</a:t>
            </a:r>
            <a:r>
              <a:rPr lang="en-US" sz="2000" dirty="0"/>
              <a:t> </a:t>
            </a:r>
            <a:r>
              <a:rPr lang="en-US" sz="2000" dirty="0" err="1"/>
              <a:t>Великобритании</a:t>
            </a:r>
            <a:r>
              <a:rPr lang="en-US" sz="2000" dirty="0"/>
              <a:t> с 1979 </a:t>
            </a:r>
            <a:r>
              <a:rPr lang="en-US" sz="2000" dirty="0" err="1"/>
              <a:t>по</a:t>
            </a:r>
            <a:r>
              <a:rPr lang="en-US" sz="2000" dirty="0"/>
              <a:t> 1990 г.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Значительно</a:t>
            </a:r>
            <a:r>
              <a:rPr lang="en-US" sz="2000" dirty="0"/>
              <a:t> </a:t>
            </a:r>
            <a:r>
              <a:rPr lang="en-US" sz="2000" dirty="0" err="1"/>
              <a:t>сократила</a:t>
            </a:r>
            <a:r>
              <a:rPr lang="en-US" sz="2000" dirty="0"/>
              <a:t> </a:t>
            </a:r>
            <a:r>
              <a:rPr lang="en-US" sz="2000" dirty="0" err="1"/>
              <a:t>государственное</a:t>
            </a:r>
            <a:r>
              <a:rPr lang="en-US" sz="2000" dirty="0"/>
              <a:t> </a:t>
            </a:r>
            <a:r>
              <a:rPr lang="en-US" sz="2000" dirty="0" err="1"/>
              <a:t>вмешательство</a:t>
            </a:r>
            <a:r>
              <a:rPr lang="en-US" sz="2000" dirty="0"/>
              <a:t> в </a:t>
            </a:r>
            <a:r>
              <a:rPr lang="en-US" sz="2000" dirty="0" err="1"/>
              <a:t>экономику</a:t>
            </a:r>
            <a:r>
              <a:rPr lang="en-US" sz="2000" dirty="0"/>
              <a:t>, </a:t>
            </a:r>
            <a:r>
              <a:rPr lang="en-US" sz="2000" dirty="0" err="1"/>
              <a:t>урезала</a:t>
            </a:r>
            <a:r>
              <a:rPr lang="en-US" sz="2000" dirty="0"/>
              <a:t> </a:t>
            </a:r>
            <a:r>
              <a:rPr lang="en-US" sz="2000" dirty="0" err="1"/>
              <a:t>социальные</a:t>
            </a:r>
            <a:r>
              <a:rPr lang="en-US" sz="2000" dirty="0"/>
              <a:t> </a:t>
            </a:r>
            <a:r>
              <a:rPr lang="en-US" sz="2000" dirty="0" err="1"/>
              <a:t>программы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Были </a:t>
            </a:r>
            <a:r>
              <a:rPr lang="en-US" sz="2000" dirty="0" err="1"/>
              <a:t>приватизированы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ликвидированы</a:t>
            </a:r>
            <a:r>
              <a:rPr lang="en-US" sz="2000" dirty="0"/>
              <a:t> </a:t>
            </a:r>
            <a:r>
              <a:rPr lang="en-US" sz="2000" dirty="0" err="1"/>
              <a:t>малоэффективные</a:t>
            </a:r>
            <a:r>
              <a:rPr lang="en-US" sz="2000" dirty="0"/>
              <a:t> </a:t>
            </a:r>
            <a:r>
              <a:rPr lang="en-US" sz="2000" dirty="0" err="1"/>
              <a:t>предприятия</a:t>
            </a:r>
            <a:r>
              <a:rPr lang="en-US" sz="2000" dirty="0"/>
              <a:t> </a:t>
            </a:r>
            <a:endParaRPr lang="ru-RU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ru-RU" sz="2000" dirty="0"/>
              <a:t>«Шоковая терапия» позволила экономики Англии восстановится </a:t>
            </a:r>
            <a:endParaRPr lang="en-US" sz="2000" dirty="0"/>
          </a:p>
        </p:txBody>
      </p:sp>
      <p:pic>
        <p:nvPicPr>
          <p:cNvPr id="4098" name="Picture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1F26081-0578-4BB3-B330-89828D86F1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253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2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2D684-70A2-409E-99F7-05EA4B12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accent5"/>
                </a:solidFill>
              </a:rPr>
              <a:t>Особенности внешней политика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C096E8D-6180-4200-940B-F51A84824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5627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3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О чем говорили Горбачев и Тэтчер 16 декабря 1984 года - BBC News Русская  служба">
            <a:extLst>
              <a:ext uri="{FF2B5EF4-FFF2-40B4-BE49-F238E27FC236}">
                <a16:creationId xmlns:a16="http://schemas.microsoft.com/office/drawing/2014/main" id="{D002B4F6-44A8-4EB4-98B8-EE67E77DD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2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622FAF-64CB-46E7-9DC6-ECE1A7F5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Тони Блэр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F4021B7-4C60-44EE-8AAF-F4BBC5E38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Премьер-министр</a:t>
            </a:r>
            <a:r>
              <a:rPr lang="en-US" sz="2200" dirty="0"/>
              <a:t> </a:t>
            </a:r>
            <a:r>
              <a:rPr lang="en-US" sz="2200" dirty="0" err="1"/>
              <a:t>Великобритании</a:t>
            </a:r>
            <a:r>
              <a:rPr lang="en-US" sz="2200" dirty="0"/>
              <a:t> с 1997 </a:t>
            </a:r>
            <a:r>
              <a:rPr lang="en-US" sz="2200" dirty="0" err="1"/>
              <a:t>по</a:t>
            </a:r>
            <a:r>
              <a:rPr lang="en-US" sz="2200" dirty="0"/>
              <a:t> 2007 г.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Автор</a:t>
            </a:r>
            <a:r>
              <a:rPr lang="en-US" sz="2200" dirty="0"/>
              <a:t> «</a:t>
            </a:r>
            <a:r>
              <a:rPr lang="en-US" sz="2200" dirty="0" err="1"/>
              <a:t>нового</a:t>
            </a:r>
            <a:r>
              <a:rPr lang="en-US" sz="2200" dirty="0"/>
              <a:t> </a:t>
            </a:r>
            <a:r>
              <a:rPr lang="en-US" sz="2200" dirty="0" err="1"/>
              <a:t>лейборизма</a:t>
            </a:r>
            <a:r>
              <a:rPr lang="en-US" sz="2200" dirty="0"/>
              <a:t>», </a:t>
            </a:r>
            <a:r>
              <a:rPr lang="en-US" sz="2200" dirty="0" err="1"/>
              <a:t>во</a:t>
            </a:r>
            <a:r>
              <a:rPr lang="en-US" sz="2200" dirty="0"/>
              <a:t> </a:t>
            </a:r>
            <a:r>
              <a:rPr lang="en-US" sz="2200" dirty="0" err="1"/>
              <a:t>многом</a:t>
            </a:r>
            <a:r>
              <a:rPr lang="en-US" sz="2200" dirty="0"/>
              <a:t> </a:t>
            </a:r>
            <a:r>
              <a:rPr lang="en-US" sz="2200" dirty="0" err="1"/>
              <a:t>разделявшего</a:t>
            </a:r>
            <a:r>
              <a:rPr lang="en-US" sz="2200" dirty="0"/>
              <a:t> </a:t>
            </a:r>
            <a:r>
              <a:rPr lang="en-US" sz="2200" dirty="0" err="1"/>
              <a:t>идеи</a:t>
            </a:r>
            <a:r>
              <a:rPr lang="en-US" sz="2200" dirty="0"/>
              <a:t> </a:t>
            </a:r>
            <a:r>
              <a:rPr lang="en-US" sz="2200" dirty="0" err="1"/>
              <a:t>консерваторов</a:t>
            </a:r>
            <a:endParaRPr lang="en-US" sz="2200" dirty="0"/>
          </a:p>
        </p:txBody>
      </p:sp>
      <p:pic>
        <p:nvPicPr>
          <p:cNvPr id="6146" name="Picture 2" descr="Изображение выглядит как человек, мужчина, костюм, бизнес&#10;&#10;Автоматически созданное описание">
            <a:extLst>
              <a:ext uri="{FF2B5EF4-FFF2-40B4-BE49-F238E27FC236}">
                <a16:creationId xmlns:a16="http://schemas.microsoft.com/office/drawing/2014/main" id="{C68E38F4-4982-426A-B6A7-B760377D4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 r="1" b="2673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94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817D2-9A20-4DC6-A5C2-E5B8D055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EF140-5067-47BF-86D6-9D19094C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9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3ECB21-B8B5-4E51-9462-A0B8C9F9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FC447CB-15EE-47B5-91DC-0D09CFD6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3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330B7-0549-4023-8901-1A521898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0F91C-EAF3-4887-8BB0-A44C4859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9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6EC19-39D6-4560-ABC6-403EFD9F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Внутренняя и внешняя политика 1945-1964 гг.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DAEAA9-613F-4A13-BC63-E31892B3F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1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EAC5B-1088-480F-A2E3-8CB49A95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cs typeface="Calibri Light"/>
              </a:rPr>
              <a:t>Положение Великобритании после войны</a:t>
            </a:r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75102-95A5-4625-AEB3-D2AD0CAC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Страна вышла из войны победителем, но с ослабленной экономикой </a:t>
            </a:r>
          </a:p>
          <a:p>
            <a:r>
              <a:rPr lang="ru-RU" sz="2400">
                <a:ea typeface="+mn-lt"/>
                <a:cs typeface="+mn-lt"/>
              </a:rPr>
              <a:t>Резко возрос импорт продовольствия и сырья, уменьшился экспорт британских товаров. Страна стала должником США и доминионов </a:t>
            </a:r>
          </a:p>
          <a:p>
            <a:r>
              <a:rPr lang="ru-RU" sz="2400">
                <a:cs typeface="Calibri"/>
              </a:rPr>
              <a:t>Рост национального движения в колониях</a:t>
            </a:r>
          </a:p>
          <a:p>
            <a:endParaRPr lang="ru-RU" sz="2400"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3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3E987-C5B3-4E7C-AE54-BF79F073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Британская империя в 1945 г.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A51C281-2A14-42EA-9E23-5E1D3E7E7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724079"/>
            <a:ext cx="7608304" cy="34807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C752B-41B1-4BEA-B264-449164EF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Распад империи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3DEED-5FC8-43E1-B3DE-CC0B87DF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в 1947 году правительству пришлось предоставить независимость Индии - жемчужине Британской империи. Затем </a:t>
            </a:r>
            <a:r>
              <a:rPr lang="ru-RU" sz="2400" dirty="0" err="1">
                <a:ea typeface="+mn-lt"/>
                <a:cs typeface="+mn-lt"/>
              </a:rPr>
              <a:t>Трансиордания</a:t>
            </a:r>
            <a:r>
              <a:rPr lang="ru-RU" sz="2400" dirty="0">
                <a:ea typeface="+mn-lt"/>
                <a:cs typeface="+mn-lt"/>
              </a:rPr>
              <a:t>  получила независимость, за ней последовали Цейлон и Бирма. </a:t>
            </a:r>
          </a:p>
          <a:p>
            <a:r>
              <a:rPr lang="ru-RU" sz="2400" dirty="0">
                <a:ea typeface="+mn-lt"/>
                <a:cs typeface="+mn-lt"/>
              </a:rPr>
              <a:t>В том же 1947 году Генеральная Ассамблея ООН приняла решение прекратить британский мандат на Палестину. Потом получили независимость Судан, </a:t>
            </a:r>
            <a:r>
              <a:rPr lang="ru-RU" sz="2400" dirty="0" err="1">
                <a:ea typeface="+mn-lt"/>
                <a:cs typeface="+mn-lt"/>
              </a:rPr>
              <a:t>Малайа</a:t>
            </a:r>
            <a:r>
              <a:rPr lang="ru-RU" sz="2400" dirty="0">
                <a:ea typeface="+mn-lt"/>
                <a:cs typeface="+mn-lt"/>
              </a:rPr>
              <a:t>, Золотой Берег (ныне Гана). </a:t>
            </a:r>
          </a:p>
          <a:p>
            <a:r>
              <a:rPr lang="ru-RU" sz="2400" dirty="0">
                <a:ea typeface="+mn-lt"/>
                <a:cs typeface="+mn-lt"/>
              </a:rPr>
              <a:t>В 1960 был вообще "Годом Африки". За этот год 17 стран Африки получили свою независимость</a:t>
            </a:r>
          </a:p>
          <a:p>
            <a:r>
              <a:rPr lang="ru-RU" sz="2400" dirty="0">
                <a:cs typeface="Calibri"/>
              </a:rPr>
              <a:t>Было образовано "Содружество государств"</a:t>
            </a:r>
          </a:p>
        </p:txBody>
      </p:sp>
    </p:spTree>
    <p:extLst>
      <p:ext uri="{BB962C8B-B14F-4D97-AF65-F5344CB8AC3E}">
        <p14:creationId xmlns:p14="http://schemas.microsoft.com/office/powerpoint/2010/main" val="170428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BE47-3543-4AB4-AFFE-890B25F8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 Африки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9B7539-929D-4869-8A77-CCC237A88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29" y="858525"/>
            <a:ext cx="6926121" cy="5211906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олпа, люди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FF8F0F3-0487-4465-A757-49FDB11DF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0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518</Words>
  <Application>Microsoft Office PowerPoint</Application>
  <PresentationFormat>Широкоэкранный</PresentationFormat>
  <Paragraphs>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§ 27. Великобритания</vt:lpstr>
      <vt:lpstr>План урока</vt:lpstr>
      <vt:lpstr>Презентация PowerPoint</vt:lpstr>
      <vt:lpstr>1. Внутренняя и внешняя политика 1945-1964 гг.</vt:lpstr>
      <vt:lpstr>Положение Великобритании после войны</vt:lpstr>
      <vt:lpstr>Британская империя в 1945 г.</vt:lpstr>
      <vt:lpstr>Распад империи</vt:lpstr>
      <vt:lpstr>Год Африки</vt:lpstr>
      <vt:lpstr>Презентация PowerPoint</vt:lpstr>
      <vt:lpstr>Особенности внутренней политики</vt:lpstr>
      <vt:lpstr>Клемент Эттли</vt:lpstr>
      <vt:lpstr>Уинстон Черчилль</vt:lpstr>
      <vt:lpstr>1953 г. - коронация Елизаветы II</vt:lpstr>
      <vt:lpstr>Особенности внешней политики</vt:lpstr>
      <vt:lpstr>1949 г. – предоставление независимости Ирландии</vt:lpstr>
      <vt:lpstr>1969 г. – ввод войск в Северную Ирландию</vt:lpstr>
      <vt:lpstr>Презентация PowerPoint</vt:lpstr>
      <vt:lpstr>2. Великобритания в конце XX – начале XXI в.</vt:lpstr>
      <vt:lpstr>Положение Великобритании в 1970-е гг.</vt:lpstr>
      <vt:lpstr>Маргарет Тэтчер (Железная леди) </vt:lpstr>
      <vt:lpstr>Особенности внешней политика</vt:lpstr>
      <vt:lpstr>Презентация PowerPoint</vt:lpstr>
      <vt:lpstr>Тони Блэр 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волости были должности тиунов, старцев. Эти должности чаще всего занимали зажиточные крестьяне. Они следили за сбором дани, регулировали отношения крестьян между собой и с феодалом.</dc:title>
  <dc:creator/>
  <cp:lastModifiedBy>Роман Жигалов</cp:lastModifiedBy>
  <cp:revision>108</cp:revision>
  <dcterms:created xsi:type="dcterms:W3CDTF">2022-02-26T15:26:35Z</dcterms:created>
  <dcterms:modified xsi:type="dcterms:W3CDTF">2022-02-26T16:53:45Z</dcterms:modified>
</cp:coreProperties>
</file>