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57C28-73F3-430E-8816-1D2CA0E71486}" v="5" dt="2022-07-18T18:31:04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64E57C28-73F3-430E-8816-1D2CA0E71486}"/>
    <pc:docChg chg="undo custSel addSld modSld">
      <pc:chgData name="Roman Zhigalov" userId="1f97e9fdf7779aa5" providerId="LiveId" clId="{64E57C28-73F3-430E-8816-1D2CA0E71486}" dt="2022-07-18T18:31:04.779" v="1193"/>
      <pc:docMkLst>
        <pc:docMk/>
      </pc:docMkLst>
      <pc:sldChg chg="modSp new mod">
        <pc:chgData name="Roman Zhigalov" userId="1f97e9fdf7779aa5" providerId="LiveId" clId="{64E57C28-73F3-430E-8816-1D2CA0E71486}" dt="2022-07-18T14:44:07.471" v="1"/>
        <pc:sldMkLst>
          <pc:docMk/>
          <pc:sldMk cId="3789523485" sldId="256"/>
        </pc:sldMkLst>
        <pc:spChg chg="mod">
          <ac:chgData name="Roman Zhigalov" userId="1f97e9fdf7779aa5" providerId="LiveId" clId="{64E57C28-73F3-430E-8816-1D2CA0E71486}" dt="2022-07-18T14:44:07.471" v="1"/>
          <ac:spMkLst>
            <pc:docMk/>
            <pc:sldMk cId="3789523485" sldId="256"/>
            <ac:spMk id="2" creationId="{0FD5A482-FA9C-5983-C4FD-A992D848D3EB}"/>
          </ac:spMkLst>
        </pc:spChg>
      </pc:sldChg>
      <pc:sldChg chg="modSp new mod">
        <pc:chgData name="Roman Zhigalov" userId="1f97e9fdf7779aa5" providerId="LiveId" clId="{64E57C28-73F3-430E-8816-1D2CA0E71486}" dt="2022-07-18T16:20:29.050" v="15" actId="122"/>
        <pc:sldMkLst>
          <pc:docMk/>
          <pc:sldMk cId="1756507549" sldId="257"/>
        </pc:sldMkLst>
        <pc:spChg chg="mod">
          <ac:chgData name="Roman Zhigalov" userId="1f97e9fdf7779aa5" providerId="LiveId" clId="{64E57C28-73F3-430E-8816-1D2CA0E71486}" dt="2022-07-18T16:20:29.050" v="15" actId="122"/>
          <ac:spMkLst>
            <pc:docMk/>
            <pc:sldMk cId="1756507549" sldId="257"/>
            <ac:spMk id="2" creationId="{9A5D6CB5-A16D-246C-5070-E840C40E2611}"/>
          </ac:spMkLst>
        </pc:spChg>
      </pc:sldChg>
      <pc:sldChg chg="addSp modSp new mod setBg">
        <pc:chgData name="Roman Zhigalov" userId="1f97e9fdf7779aa5" providerId="LiveId" clId="{64E57C28-73F3-430E-8816-1D2CA0E71486}" dt="2022-07-18T16:27:02.002" v="108" actId="403"/>
        <pc:sldMkLst>
          <pc:docMk/>
          <pc:sldMk cId="2490981532" sldId="258"/>
        </pc:sldMkLst>
        <pc:spChg chg="mod">
          <ac:chgData name="Roman Zhigalov" userId="1f97e9fdf7779aa5" providerId="LiveId" clId="{64E57C28-73F3-430E-8816-1D2CA0E71486}" dt="2022-07-18T16:26:58.435" v="106" actId="26606"/>
          <ac:spMkLst>
            <pc:docMk/>
            <pc:sldMk cId="2490981532" sldId="258"/>
            <ac:spMk id="2" creationId="{E2703DE7-2DB2-9380-C701-1DFB0A76E5B2}"/>
          </ac:spMkLst>
        </pc:spChg>
        <pc:spChg chg="mod">
          <ac:chgData name="Roman Zhigalov" userId="1f97e9fdf7779aa5" providerId="LiveId" clId="{64E57C28-73F3-430E-8816-1D2CA0E71486}" dt="2022-07-18T16:27:02.002" v="108" actId="403"/>
          <ac:spMkLst>
            <pc:docMk/>
            <pc:sldMk cId="2490981532" sldId="258"/>
            <ac:spMk id="3" creationId="{FE6BAC2A-53D6-BEDF-CEDA-DE9609116ECF}"/>
          </ac:spMkLst>
        </pc:spChg>
        <pc:spChg chg="add">
          <ac:chgData name="Roman Zhigalov" userId="1f97e9fdf7779aa5" providerId="LiveId" clId="{64E57C28-73F3-430E-8816-1D2CA0E71486}" dt="2022-07-18T16:26:58.435" v="106" actId="26606"/>
          <ac:spMkLst>
            <pc:docMk/>
            <pc:sldMk cId="2490981532" sldId="258"/>
            <ac:spMk id="8" creationId="{DBF61EA3-B236-439E-9C0B-340980D56BEE}"/>
          </ac:spMkLst>
        </pc:spChg>
        <pc:spChg chg="add">
          <ac:chgData name="Roman Zhigalov" userId="1f97e9fdf7779aa5" providerId="LiveId" clId="{64E57C28-73F3-430E-8816-1D2CA0E71486}" dt="2022-07-18T16:26:58.435" v="106" actId="26606"/>
          <ac:spMkLst>
            <pc:docMk/>
            <pc:sldMk cId="2490981532" sldId="258"/>
            <ac:spMk id="14" creationId="{E659831F-0D9A-4C63-9EBB-8435B85A440F}"/>
          </ac:spMkLst>
        </pc:spChg>
        <pc:grpChg chg="add">
          <ac:chgData name="Roman Zhigalov" userId="1f97e9fdf7779aa5" providerId="LiveId" clId="{64E57C28-73F3-430E-8816-1D2CA0E71486}" dt="2022-07-18T16:26:58.435" v="106" actId="26606"/>
          <ac:grpSpMkLst>
            <pc:docMk/>
            <pc:sldMk cId="2490981532" sldId="258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64E57C28-73F3-430E-8816-1D2CA0E71486}" dt="2022-07-18T16:27:12.305" v="118" actId="26606"/>
        <pc:sldMkLst>
          <pc:docMk/>
          <pc:sldMk cId="90997359" sldId="259"/>
        </pc:sldMkLst>
        <pc:spChg chg="mod">
          <ac:chgData name="Roman Zhigalov" userId="1f97e9fdf7779aa5" providerId="LiveId" clId="{64E57C28-73F3-430E-8816-1D2CA0E71486}" dt="2022-07-18T16:27:12.305" v="118" actId="26606"/>
          <ac:spMkLst>
            <pc:docMk/>
            <pc:sldMk cId="90997359" sldId="259"/>
            <ac:spMk id="2" creationId="{192F662F-FFCF-6823-6093-555BF3536009}"/>
          </ac:spMkLst>
        </pc:spChg>
        <pc:spChg chg="mod">
          <ac:chgData name="Roman Zhigalov" userId="1f97e9fdf7779aa5" providerId="LiveId" clId="{64E57C28-73F3-430E-8816-1D2CA0E71486}" dt="2022-07-18T16:27:12.305" v="118" actId="26606"/>
          <ac:spMkLst>
            <pc:docMk/>
            <pc:sldMk cId="90997359" sldId="259"/>
            <ac:spMk id="3" creationId="{082E0720-68D8-7654-49C3-BF244F493AEF}"/>
          </ac:spMkLst>
        </pc:spChg>
        <pc:spChg chg="add">
          <ac:chgData name="Roman Zhigalov" userId="1f97e9fdf7779aa5" providerId="LiveId" clId="{64E57C28-73F3-430E-8816-1D2CA0E71486}" dt="2022-07-18T16:27:12.305" v="118" actId="26606"/>
          <ac:spMkLst>
            <pc:docMk/>
            <pc:sldMk cId="90997359" sldId="259"/>
            <ac:spMk id="8" creationId="{4522B21E-B2B9-4C72-9A71-C87EFD137480}"/>
          </ac:spMkLst>
        </pc:spChg>
        <pc:spChg chg="add">
          <ac:chgData name="Roman Zhigalov" userId="1f97e9fdf7779aa5" providerId="LiveId" clId="{64E57C28-73F3-430E-8816-1D2CA0E71486}" dt="2022-07-18T16:27:12.305" v="118" actId="26606"/>
          <ac:spMkLst>
            <pc:docMk/>
            <pc:sldMk cId="90997359" sldId="259"/>
            <ac:spMk id="10" creationId="{5EB7D2A2-F448-44D4-938C-DC84CBCB3B1E}"/>
          </ac:spMkLst>
        </pc:spChg>
        <pc:spChg chg="add">
          <ac:chgData name="Roman Zhigalov" userId="1f97e9fdf7779aa5" providerId="LiveId" clId="{64E57C28-73F3-430E-8816-1D2CA0E71486}" dt="2022-07-18T16:27:12.305" v="118" actId="26606"/>
          <ac:spMkLst>
            <pc:docMk/>
            <pc:sldMk cId="90997359" sldId="259"/>
            <ac:spMk id="12" creationId="{871AEA07-1E14-44B4-8E55-64EF049CD66F}"/>
          </ac:spMkLst>
        </pc:spChg>
        <pc:cxnChg chg="add">
          <ac:chgData name="Roman Zhigalov" userId="1f97e9fdf7779aa5" providerId="LiveId" clId="{64E57C28-73F3-430E-8816-1D2CA0E71486}" dt="2022-07-18T16:27:12.305" v="118" actId="26606"/>
          <ac:cxnSpMkLst>
            <pc:docMk/>
            <pc:sldMk cId="90997359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64E57C28-73F3-430E-8816-1D2CA0E71486}" dt="2022-07-18T16:30:25.425" v="146" actId="26606"/>
        <pc:sldMkLst>
          <pc:docMk/>
          <pc:sldMk cId="1932215744" sldId="260"/>
        </pc:sldMkLst>
        <pc:spChg chg="mod">
          <ac:chgData name="Roman Zhigalov" userId="1f97e9fdf7779aa5" providerId="LiveId" clId="{64E57C28-73F3-430E-8816-1D2CA0E71486}" dt="2022-07-18T16:30:25.425" v="146" actId="26606"/>
          <ac:spMkLst>
            <pc:docMk/>
            <pc:sldMk cId="1932215744" sldId="260"/>
            <ac:spMk id="2" creationId="{C5E5629C-5886-4837-2CB7-54D32E502BE8}"/>
          </ac:spMkLst>
        </pc:spChg>
        <pc:spChg chg="del">
          <ac:chgData name="Roman Zhigalov" userId="1f97e9fdf7779aa5" providerId="LiveId" clId="{64E57C28-73F3-430E-8816-1D2CA0E71486}" dt="2022-07-18T16:30:18.615" v="145"/>
          <ac:spMkLst>
            <pc:docMk/>
            <pc:sldMk cId="1932215744" sldId="260"/>
            <ac:spMk id="3" creationId="{48F8FFFE-9854-C4E2-E7CD-5599123DCF71}"/>
          </ac:spMkLst>
        </pc:spChg>
        <pc:spChg chg="add">
          <ac:chgData name="Roman Zhigalov" userId="1f97e9fdf7779aa5" providerId="LiveId" clId="{64E57C28-73F3-430E-8816-1D2CA0E71486}" dt="2022-07-18T16:30:25.425" v="146" actId="26606"/>
          <ac:spMkLst>
            <pc:docMk/>
            <pc:sldMk cId="1932215744" sldId="260"/>
            <ac:spMk id="1031" creationId="{BA79A7CF-01AF-4178-9369-94E0C90EB046}"/>
          </ac:spMkLst>
        </pc:spChg>
        <pc:spChg chg="add">
          <ac:chgData name="Roman Zhigalov" userId="1f97e9fdf7779aa5" providerId="LiveId" clId="{64E57C28-73F3-430E-8816-1D2CA0E71486}" dt="2022-07-18T16:30:25.425" v="146" actId="26606"/>
          <ac:spMkLst>
            <pc:docMk/>
            <pc:sldMk cId="1932215744" sldId="260"/>
            <ac:spMk id="1033" creationId="{99413ED5-9ED4-4772-BCE4-2BCAE6B12E35}"/>
          </ac:spMkLst>
        </pc:spChg>
        <pc:spChg chg="add">
          <ac:chgData name="Roman Zhigalov" userId="1f97e9fdf7779aa5" providerId="LiveId" clId="{64E57C28-73F3-430E-8816-1D2CA0E71486}" dt="2022-07-18T16:30:25.425" v="146" actId="26606"/>
          <ac:spMkLst>
            <pc:docMk/>
            <pc:sldMk cId="1932215744" sldId="260"/>
            <ac:spMk id="1035" creationId="{04357C93-F0CB-4A1C-8F77-4E9063789819}"/>
          </ac:spMkLst>
        </pc:spChg>
        <pc:spChg chg="add">
          <ac:chgData name="Roman Zhigalov" userId="1f97e9fdf7779aa5" providerId="LiveId" clId="{64E57C28-73F3-430E-8816-1D2CA0E71486}" dt="2022-07-18T16:30:25.425" v="146" actId="26606"/>
          <ac:spMkLst>
            <pc:docMk/>
            <pc:sldMk cId="1932215744" sldId="260"/>
            <ac:spMk id="1037" creationId="{90F533E9-6690-41A8-A372-4C6C622D028D}"/>
          </ac:spMkLst>
        </pc:spChg>
        <pc:picChg chg="add mod">
          <ac:chgData name="Roman Zhigalov" userId="1f97e9fdf7779aa5" providerId="LiveId" clId="{64E57C28-73F3-430E-8816-1D2CA0E71486}" dt="2022-07-18T16:30:25.425" v="146" actId="26606"/>
          <ac:picMkLst>
            <pc:docMk/>
            <pc:sldMk cId="1932215744" sldId="260"/>
            <ac:picMk id="1026" creationId="{991AD91B-68A4-7CEB-5A37-C446603BEB53}"/>
          </ac:picMkLst>
        </pc:picChg>
      </pc:sldChg>
      <pc:sldChg chg="addSp delSp modSp new mod setBg">
        <pc:chgData name="Roman Zhigalov" userId="1f97e9fdf7779aa5" providerId="LiveId" clId="{64E57C28-73F3-430E-8816-1D2CA0E71486}" dt="2022-07-18T16:32:58.934" v="170" actId="26606"/>
        <pc:sldMkLst>
          <pc:docMk/>
          <pc:sldMk cId="1427257901" sldId="261"/>
        </pc:sldMkLst>
        <pc:spChg chg="mod">
          <ac:chgData name="Roman Zhigalov" userId="1f97e9fdf7779aa5" providerId="LiveId" clId="{64E57C28-73F3-430E-8816-1D2CA0E71486}" dt="2022-07-18T16:32:58.934" v="170" actId="26606"/>
          <ac:spMkLst>
            <pc:docMk/>
            <pc:sldMk cId="1427257901" sldId="261"/>
            <ac:spMk id="2" creationId="{64B8C6C9-0041-18A5-5100-E28D526E82BE}"/>
          </ac:spMkLst>
        </pc:spChg>
        <pc:spChg chg="del">
          <ac:chgData name="Roman Zhigalov" userId="1f97e9fdf7779aa5" providerId="LiveId" clId="{64E57C28-73F3-430E-8816-1D2CA0E71486}" dt="2022-07-18T16:32:49.223" v="148"/>
          <ac:spMkLst>
            <pc:docMk/>
            <pc:sldMk cId="1427257901" sldId="261"/>
            <ac:spMk id="3" creationId="{934ACC96-2F03-8ED9-A8D8-96BEEC053256}"/>
          </ac:spMkLst>
        </pc:spChg>
        <pc:spChg chg="add">
          <ac:chgData name="Roman Zhigalov" userId="1f97e9fdf7779aa5" providerId="LiveId" clId="{64E57C28-73F3-430E-8816-1D2CA0E71486}" dt="2022-07-18T16:32:58.934" v="170" actId="26606"/>
          <ac:spMkLst>
            <pc:docMk/>
            <pc:sldMk cId="1427257901" sldId="261"/>
            <ac:spMk id="2055" creationId="{BA79A7CF-01AF-4178-9369-94E0C90EB046}"/>
          </ac:spMkLst>
        </pc:spChg>
        <pc:spChg chg="add">
          <ac:chgData name="Roman Zhigalov" userId="1f97e9fdf7779aa5" providerId="LiveId" clId="{64E57C28-73F3-430E-8816-1D2CA0E71486}" dt="2022-07-18T16:32:58.934" v="170" actId="26606"/>
          <ac:spMkLst>
            <pc:docMk/>
            <pc:sldMk cId="1427257901" sldId="261"/>
            <ac:spMk id="2057" creationId="{99413ED5-9ED4-4772-BCE4-2BCAE6B12E35}"/>
          </ac:spMkLst>
        </pc:spChg>
        <pc:spChg chg="add">
          <ac:chgData name="Roman Zhigalov" userId="1f97e9fdf7779aa5" providerId="LiveId" clId="{64E57C28-73F3-430E-8816-1D2CA0E71486}" dt="2022-07-18T16:32:58.934" v="170" actId="26606"/>
          <ac:spMkLst>
            <pc:docMk/>
            <pc:sldMk cId="1427257901" sldId="261"/>
            <ac:spMk id="2059" creationId="{04357C93-F0CB-4A1C-8F77-4E9063789819}"/>
          </ac:spMkLst>
        </pc:spChg>
        <pc:spChg chg="add">
          <ac:chgData name="Roman Zhigalov" userId="1f97e9fdf7779aa5" providerId="LiveId" clId="{64E57C28-73F3-430E-8816-1D2CA0E71486}" dt="2022-07-18T16:32:58.934" v="170" actId="26606"/>
          <ac:spMkLst>
            <pc:docMk/>
            <pc:sldMk cId="1427257901" sldId="261"/>
            <ac:spMk id="2061" creationId="{90F533E9-6690-41A8-A372-4C6C622D028D}"/>
          </ac:spMkLst>
        </pc:spChg>
        <pc:picChg chg="add mod">
          <ac:chgData name="Roman Zhigalov" userId="1f97e9fdf7779aa5" providerId="LiveId" clId="{64E57C28-73F3-430E-8816-1D2CA0E71486}" dt="2022-07-18T16:32:58.934" v="170" actId="26606"/>
          <ac:picMkLst>
            <pc:docMk/>
            <pc:sldMk cId="1427257901" sldId="261"/>
            <ac:picMk id="2050" creationId="{D845B7CA-1323-4C4C-02AC-5A2452637EF2}"/>
          </ac:picMkLst>
        </pc:picChg>
      </pc:sldChg>
      <pc:sldChg chg="addSp delSp modSp new mod setBg">
        <pc:chgData name="Roman Zhigalov" userId="1f97e9fdf7779aa5" providerId="LiveId" clId="{64E57C28-73F3-430E-8816-1D2CA0E71486}" dt="2022-07-18T16:33:50.815" v="218" actId="26606"/>
        <pc:sldMkLst>
          <pc:docMk/>
          <pc:sldMk cId="2107253602" sldId="262"/>
        </pc:sldMkLst>
        <pc:spChg chg="mod">
          <ac:chgData name="Roman Zhigalov" userId="1f97e9fdf7779aa5" providerId="LiveId" clId="{64E57C28-73F3-430E-8816-1D2CA0E71486}" dt="2022-07-18T16:33:50.815" v="218" actId="26606"/>
          <ac:spMkLst>
            <pc:docMk/>
            <pc:sldMk cId="2107253602" sldId="262"/>
            <ac:spMk id="2" creationId="{7D1513C8-237A-9003-6BBB-C2AB3919E3AC}"/>
          </ac:spMkLst>
        </pc:spChg>
        <pc:spChg chg="add del mod">
          <ac:chgData name="Roman Zhigalov" userId="1f97e9fdf7779aa5" providerId="LiveId" clId="{64E57C28-73F3-430E-8816-1D2CA0E71486}" dt="2022-07-18T16:33:50.815" v="218" actId="26606"/>
          <ac:spMkLst>
            <pc:docMk/>
            <pc:sldMk cId="2107253602" sldId="262"/>
            <ac:spMk id="3" creationId="{0C3A257F-BA8C-6D98-F9FB-1F5D28358994}"/>
          </ac:spMkLst>
        </pc:spChg>
        <pc:spChg chg="add">
          <ac:chgData name="Roman Zhigalov" userId="1f97e9fdf7779aa5" providerId="LiveId" clId="{64E57C28-73F3-430E-8816-1D2CA0E71486}" dt="2022-07-18T16:33:50.815" v="218" actId="26606"/>
          <ac:spMkLst>
            <pc:docMk/>
            <pc:sldMk cId="2107253602" sldId="262"/>
            <ac:spMk id="8" creationId="{B6CDA21F-E7AF-4C75-8395-33F58D5B0E45}"/>
          </ac:spMkLst>
        </pc:spChg>
        <pc:spChg chg="add del">
          <ac:chgData name="Roman Zhigalov" userId="1f97e9fdf7779aa5" providerId="LiveId" clId="{64E57C28-73F3-430E-8816-1D2CA0E71486}" dt="2022-07-18T16:33:50.798" v="217" actId="26606"/>
          <ac:spMkLst>
            <pc:docMk/>
            <pc:sldMk cId="2107253602" sldId="262"/>
            <ac:spMk id="9" creationId="{56E9B3E6-E277-4D68-BA48-9CB43FFBD6E2}"/>
          </ac:spMkLst>
        </pc:spChg>
        <pc:spChg chg="add">
          <ac:chgData name="Roman Zhigalov" userId="1f97e9fdf7779aa5" providerId="LiveId" clId="{64E57C28-73F3-430E-8816-1D2CA0E71486}" dt="2022-07-18T16:33:50.815" v="218" actId="26606"/>
          <ac:spMkLst>
            <pc:docMk/>
            <pc:sldMk cId="2107253602" sldId="262"/>
            <ac:spMk id="15" creationId="{D5B0017B-2ECA-49AF-B397-DC140825DF8D}"/>
          </ac:spMkLst>
        </pc:spChg>
        <pc:spChg chg="add del">
          <ac:chgData name="Roman Zhigalov" userId="1f97e9fdf7779aa5" providerId="LiveId" clId="{64E57C28-73F3-430E-8816-1D2CA0E71486}" dt="2022-07-18T16:33:50.798" v="217" actId="26606"/>
          <ac:spMkLst>
            <pc:docMk/>
            <pc:sldMk cId="2107253602" sldId="262"/>
            <ac:spMk id="16" creationId="{D5B0017B-2ECA-49AF-B397-DC140825DF8D}"/>
          </ac:spMkLst>
        </pc:spChg>
        <pc:spChg chg="add">
          <ac:chgData name="Roman Zhigalov" userId="1f97e9fdf7779aa5" providerId="LiveId" clId="{64E57C28-73F3-430E-8816-1D2CA0E71486}" dt="2022-07-18T16:33:50.815" v="218" actId="26606"/>
          <ac:spMkLst>
            <pc:docMk/>
            <pc:sldMk cId="2107253602" sldId="262"/>
            <ac:spMk id="23" creationId="{0C3A257F-BA8C-6D98-F9FB-1F5D28358994}"/>
          </ac:spMkLst>
        </pc:spChg>
        <pc:grpChg chg="add">
          <ac:chgData name="Roman Zhigalov" userId="1f97e9fdf7779aa5" providerId="LiveId" clId="{64E57C28-73F3-430E-8816-1D2CA0E71486}" dt="2022-07-18T16:33:50.815" v="218" actId="26606"/>
          <ac:grpSpMkLst>
            <pc:docMk/>
            <pc:sldMk cId="2107253602" sldId="262"/>
            <ac:grpSpMk id="10" creationId="{AE1C45F0-260A-458C-96ED-C1F6D2151219}"/>
          </ac:grpSpMkLst>
        </pc:grpChg>
        <pc:grpChg chg="add del">
          <ac:chgData name="Roman Zhigalov" userId="1f97e9fdf7779aa5" providerId="LiveId" clId="{64E57C28-73F3-430E-8816-1D2CA0E71486}" dt="2022-07-18T16:33:50.798" v="217" actId="26606"/>
          <ac:grpSpMkLst>
            <pc:docMk/>
            <pc:sldMk cId="2107253602" sldId="262"/>
            <ac:grpSpMk id="11" creationId="{AE1C45F0-260A-458C-96ED-C1F6D2151219}"/>
          </ac:grpSpMkLst>
        </pc:grpChg>
        <pc:graphicFrameChg chg="add del">
          <ac:chgData name="Roman Zhigalov" userId="1f97e9fdf7779aa5" providerId="LiveId" clId="{64E57C28-73F3-430E-8816-1D2CA0E71486}" dt="2022-07-18T16:33:50.798" v="217" actId="26606"/>
          <ac:graphicFrameMkLst>
            <pc:docMk/>
            <pc:sldMk cId="2107253602" sldId="262"/>
            <ac:graphicFrameMk id="5" creationId="{A04098DB-1D9C-09EB-FE1A-BA4DA4B6C4BC}"/>
          </ac:graphicFrameMkLst>
        </pc:graphicFrameChg>
        <pc:cxnChg chg="add">
          <ac:chgData name="Roman Zhigalov" userId="1f97e9fdf7779aa5" providerId="LiveId" clId="{64E57C28-73F3-430E-8816-1D2CA0E71486}" dt="2022-07-18T16:33:50.815" v="218" actId="26606"/>
          <ac:cxnSpMkLst>
            <pc:docMk/>
            <pc:sldMk cId="2107253602" sldId="262"/>
            <ac:cxnSpMk id="17" creationId="{6CF1BAF6-AD41-4082-B212-8A1F9A2E8779}"/>
          </ac:cxnSpMkLst>
        </pc:cxnChg>
        <pc:cxnChg chg="add del">
          <ac:chgData name="Roman Zhigalov" userId="1f97e9fdf7779aa5" providerId="LiveId" clId="{64E57C28-73F3-430E-8816-1D2CA0E71486}" dt="2022-07-18T16:33:50.798" v="217" actId="26606"/>
          <ac:cxnSpMkLst>
            <pc:docMk/>
            <pc:sldMk cId="2107253602" sldId="262"/>
            <ac:cxnSpMk id="18" creationId="{6CF1BAF6-AD41-4082-B212-8A1F9A2E8779}"/>
          </ac:cxnSpMkLst>
        </pc:cxnChg>
      </pc:sldChg>
      <pc:sldChg chg="addSp delSp modSp new mod setBg">
        <pc:chgData name="Roman Zhigalov" userId="1f97e9fdf7779aa5" providerId="LiveId" clId="{64E57C28-73F3-430E-8816-1D2CA0E71486}" dt="2022-07-18T16:36:26.057" v="226" actId="26606"/>
        <pc:sldMkLst>
          <pc:docMk/>
          <pc:sldMk cId="3781537812" sldId="263"/>
        </pc:sldMkLst>
        <pc:spChg chg="mod">
          <ac:chgData name="Roman Zhigalov" userId="1f97e9fdf7779aa5" providerId="LiveId" clId="{64E57C28-73F3-430E-8816-1D2CA0E71486}" dt="2022-07-18T16:36:26.057" v="226" actId="26606"/>
          <ac:spMkLst>
            <pc:docMk/>
            <pc:sldMk cId="3781537812" sldId="263"/>
            <ac:spMk id="2" creationId="{E9D0B5ED-D39A-7B68-C5CC-0C947A8ACC4B}"/>
          </ac:spMkLst>
        </pc:spChg>
        <pc:spChg chg="del">
          <ac:chgData name="Roman Zhigalov" userId="1f97e9fdf7779aa5" providerId="LiveId" clId="{64E57C28-73F3-430E-8816-1D2CA0E71486}" dt="2022-07-18T16:36:14.150" v="220"/>
          <ac:spMkLst>
            <pc:docMk/>
            <pc:sldMk cId="3781537812" sldId="263"/>
            <ac:spMk id="3" creationId="{0C935185-0994-D407-FF4F-0302D5DC017B}"/>
          </ac:spMkLst>
        </pc:spChg>
        <pc:spChg chg="add">
          <ac:chgData name="Roman Zhigalov" userId="1f97e9fdf7779aa5" providerId="LiveId" clId="{64E57C28-73F3-430E-8816-1D2CA0E71486}" dt="2022-07-18T16:36:26.057" v="226" actId="26606"/>
          <ac:spMkLst>
            <pc:docMk/>
            <pc:sldMk cId="3781537812" sldId="263"/>
            <ac:spMk id="3079" creationId="{BA79A7CF-01AF-4178-9369-94E0C90EB046}"/>
          </ac:spMkLst>
        </pc:spChg>
        <pc:spChg chg="add">
          <ac:chgData name="Roman Zhigalov" userId="1f97e9fdf7779aa5" providerId="LiveId" clId="{64E57C28-73F3-430E-8816-1D2CA0E71486}" dt="2022-07-18T16:36:26.057" v="226" actId="26606"/>
          <ac:spMkLst>
            <pc:docMk/>
            <pc:sldMk cId="3781537812" sldId="263"/>
            <ac:spMk id="3081" creationId="{99413ED5-9ED4-4772-BCE4-2BCAE6B12E35}"/>
          </ac:spMkLst>
        </pc:spChg>
        <pc:spChg chg="add">
          <ac:chgData name="Roman Zhigalov" userId="1f97e9fdf7779aa5" providerId="LiveId" clId="{64E57C28-73F3-430E-8816-1D2CA0E71486}" dt="2022-07-18T16:36:26.057" v="226" actId="26606"/>
          <ac:spMkLst>
            <pc:docMk/>
            <pc:sldMk cId="3781537812" sldId="263"/>
            <ac:spMk id="3083" creationId="{04357C93-F0CB-4A1C-8F77-4E9063789819}"/>
          </ac:spMkLst>
        </pc:spChg>
        <pc:spChg chg="add">
          <ac:chgData name="Roman Zhigalov" userId="1f97e9fdf7779aa5" providerId="LiveId" clId="{64E57C28-73F3-430E-8816-1D2CA0E71486}" dt="2022-07-18T16:36:26.057" v="226" actId="26606"/>
          <ac:spMkLst>
            <pc:docMk/>
            <pc:sldMk cId="3781537812" sldId="263"/>
            <ac:spMk id="3085" creationId="{90F533E9-6690-41A8-A372-4C6C622D028D}"/>
          </ac:spMkLst>
        </pc:spChg>
        <pc:picChg chg="add mod">
          <ac:chgData name="Roman Zhigalov" userId="1f97e9fdf7779aa5" providerId="LiveId" clId="{64E57C28-73F3-430E-8816-1D2CA0E71486}" dt="2022-07-18T16:36:26.057" v="226" actId="26606"/>
          <ac:picMkLst>
            <pc:docMk/>
            <pc:sldMk cId="3781537812" sldId="263"/>
            <ac:picMk id="3074" creationId="{5B28A3AF-2918-C510-0041-756A529E6F1E}"/>
          </ac:picMkLst>
        </pc:picChg>
      </pc:sldChg>
      <pc:sldChg chg="addSp delSp modSp new mod setBg">
        <pc:chgData name="Roman Zhigalov" userId="1f97e9fdf7779aa5" providerId="LiveId" clId="{64E57C28-73F3-430E-8816-1D2CA0E71486}" dt="2022-07-18T16:37:45.550" v="364" actId="26606"/>
        <pc:sldMkLst>
          <pc:docMk/>
          <pc:sldMk cId="2876081812" sldId="264"/>
        </pc:sldMkLst>
        <pc:spChg chg="mod">
          <ac:chgData name="Roman Zhigalov" userId="1f97e9fdf7779aa5" providerId="LiveId" clId="{64E57C28-73F3-430E-8816-1D2CA0E71486}" dt="2022-07-18T16:37:45.550" v="364" actId="26606"/>
          <ac:spMkLst>
            <pc:docMk/>
            <pc:sldMk cId="2876081812" sldId="264"/>
            <ac:spMk id="2" creationId="{1E00DDE9-6044-4CB5-F511-C654EFC989F2}"/>
          </ac:spMkLst>
        </pc:spChg>
        <pc:spChg chg="mod">
          <ac:chgData name="Roman Zhigalov" userId="1f97e9fdf7779aa5" providerId="LiveId" clId="{64E57C28-73F3-430E-8816-1D2CA0E71486}" dt="2022-07-18T16:37:45.550" v="364" actId="26606"/>
          <ac:spMkLst>
            <pc:docMk/>
            <pc:sldMk cId="2876081812" sldId="264"/>
            <ac:spMk id="3" creationId="{F5908B7C-8C30-157A-A928-0CD6AAF5983F}"/>
          </ac:spMkLst>
        </pc:spChg>
        <pc:spChg chg="add del">
          <ac:chgData name="Roman Zhigalov" userId="1f97e9fdf7779aa5" providerId="LiveId" clId="{64E57C28-73F3-430E-8816-1D2CA0E71486}" dt="2022-07-18T16:37:45.535" v="363" actId="26606"/>
          <ac:spMkLst>
            <pc:docMk/>
            <pc:sldMk cId="2876081812" sldId="264"/>
            <ac:spMk id="8" creationId="{B6CDA21F-E7AF-4C75-8395-33F58D5B0E45}"/>
          </ac:spMkLst>
        </pc:spChg>
        <pc:spChg chg="add">
          <ac:chgData name="Roman Zhigalov" userId="1f97e9fdf7779aa5" providerId="LiveId" clId="{64E57C28-73F3-430E-8816-1D2CA0E71486}" dt="2022-07-18T16:37:45.550" v="364" actId="26606"/>
          <ac:spMkLst>
            <pc:docMk/>
            <pc:sldMk cId="2876081812" sldId="264"/>
            <ac:spMk id="14" creationId="{2C1BBA94-3F40-40AA-8BB9-E69E25E537C1}"/>
          </ac:spMkLst>
        </pc:spChg>
        <pc:spChg chg="add del">
          <ac:chgData name="Roman Zhigalov" userId="1f97e9fdf7779aa5" providerId="LiveId" clId="{64E57C28-73F3-430E-8816-1D2CA0E71486}" dt="2022-07-18T16:37:45.535" v="363" actId="26606"/>
          <ac:spMkLst>
            <pc:docMk/>
            <pc:sldMk cId="2876081812" sldId="264"/>
            <ac:spMk id="15" creationId="{D5B0017B-2ECA-49AF-B397-DC140825DF8D}"/>
          </ac:spMkLst>
        </pc:spChg>
        <pc:spChg chg="add">
          <ac:chgData name="Roman Zhigalov" userId="1f97e9fdf7779aa5" providerId="LiveId" clId="{64E57C28-73F3-430E-8816-1D2CA0E71486}" dt="2022-07-18T16:37:45.550" v="364" actId="26606"/>
          <ac:spMkLst>
            <pc:docMk/>
            <pc:sldMk cId="2876081812" sldId="264"/>
            <ac:spMk id="19" creationId="{3AD318CC-E2A8-4E27-9548-A047A78999B1}"/>
          </ac:spMkLst>
        </pc:spChg>
        <pc:grpChg chg="add del">
          <ac:chgData name="Roman Zhigalov" userId="1f97e9fdf7779aa5" providerId="LiveId" clId="{64E57C28-73F3-430E-8816-1D2CA0E71486}" dt="2022-07-18T16:37:45.535" v="363" actId="26606"/>
          <ac:grpSpMkLst>
            <pc:docMk/>
            <pc:sldMk cId="2876081812" sldId="264"/>
            <ac:grpSpMk id="10" creationId="{AE1C45F0-260A-458C-96ED-C1F6D2151219}"/>
          </ac:grpSpMkLst>
        </pc:grpChg>
        <pc:grpChg chg="add">
          <ac:chgData name="Roman Zhigalov" userId="1f97e9fdf7779aa5" providerId="LiveId" clId="{64E57C28-73F3-430E-8816-1D2CA0E71486}" dt="2022-07-18T16:37:45.550" v="364" actId="26606"/>
          <ac:grpSpMkLst>
            <pc:docMk/>
            <pc:sldMk cId="2876081812" sldId="264"/>
            <ac:grpSpMk id="20" creationId="{B14B560F-9DD7-4302-A60B-EBD3EF59B073}"/>
          </ac:grpSpMkLst>
        </pc:grpChg>
        <pc:cxnChg chg="add del">
          <ac:chgData name="Roman Zhigalov" userId="1f97e9fdf7779aa5" providerId="LiveId" clId="{64E57C28-73F3-430E-8816-1D2CA0E71486}" dt="2022-07-18T16:37:45.535" v="363" actId="26606"/>
          <ac:cxnSpMkLst>
            <pc:docMk/>
            <pc:sldMk cId="2876081812" sldId="264"/>
            <ac:cxnSpMk id="17" creationId="{6CF1BAF6-AD41-4082-B212-8A1F9A2E8779}"/>
          </ac:cxnSpMkLst>
        </pc:cxnChg>
      </pc:sldChg>
      <pc:sldChg chg="addSp delSp modSp new mod setBg modClrScheme chgLayout">
        <pc:chgData name="Roman Zhigalov" userId="1f97e9fdf7779aa5" providerId="LiveId" clId="{64E57C28-73F3-430E-8816-1D2CA0E71486}" dt="2022-07-18T16:41:50.495" v="392" actId="26606"/>
        <pc:sldMkLst>
          <pc:docMk/>
          <pc:sldMk cId="121462200" sldId="265"/>
        </pc:sldMkLst>
        <pc:spChg chg="del mod ord">
          <ac:chgData name="Roman Zhigalov" userId="1f97e9fdf7779aa5" providerId="LiveId" clId="{64E57C28-73F3-430E-8816-1D2CA0E71486}" dt="2022-07-18T16:41:35.485" v="366" actId="700"/>
          <ac:spMkLst>
            <pc:docMk/>
            <pc:sldMk cId="121462200" sldId="265"/>
            <ac:spMk id="2" creationId="{08D3B592-195C-E314-7E37-895EBEEC5F0E}"/>
          </ac:spMkLst>
        </pc:spChg>
        <pc:spChg chg="del mod ord">
          <ac:chgData name="Roman Zhigalov" userId="1f97e9fdf7779aa5" providerId="LiveId" clId="{64E57C28-73F3-430E-8816-1D2CA0E71486}" dt="2022-07-18T16:41:35.485" v="366" actId="700"/>
          <ac:spMkLst>
            <pc:docMk/>
            <pc:sldMk cId="121462200" sldId="265"/>
            <ac:spMk id="3" creationId="{9BAC2A8A-3BA2-74FB-0EC4-3E711272E69A}"/>
          </ac:spMkLst>
        </pc:spChg>
        <pc:spChg chg="add mod ord">
          <ac:chgData name="Roman Zhigalov" userId="1f97e9fdf7779aa5" providerId="LiveId" clId="{64E57C28-73F3-430E-8816-1D2CA0E71486}" dt="2022-07-18T16:41:50.495" v="392" actId="26606"/>
          <ac:spMkLst>
            <pc:docMk/>
            <pc:sldMk cId="121462200" sldId="265"/>
            <ac:spMk id="4" creationId="{A835BCC7-CAA0-7300-2154-5ADFD91F74E9}"/>
          </ac:spMkLst>
        </pc:spChg>
        <pc:spChg chg="add mod ord">
          <ac:chgData name="Roman Zhigalov" userId="1f97e9fdf7779aa5" providerId="LiveId" clId="{64E57C28-73F3-430E-8816-1D2CA0E71486}" dt="2022-07-18T16:41:50.495" v="392" actId="26606"/>
          <ac:spMkLst>
            <pc:docMk/>
            <pc:sldMk cId="121462200" sldId="265"/>
            <ac:spMk id="5" creationId="{3BC13E72-2FAA-78EF-CBA5-8A7D322F334D}"/>
          </ac:spMkLst>
        </pc:spChg>
        <pc:spChg chg="add">
          <ac:chgData name="Roman Zhigalov" userId="1f97e9fdf7779aa5" providerId="LiveId" clId="{64E57C28-73F3-430E-8816-1D2CA0E71486}" dt="2022-07-18T16:41:50.495" v="392" actId="26606"/>
          <ac:spMkLst>
            <pc:docMk/>
            <pc:sldMk cId="121462200" sldId="265"/>
            <ac:spMk id="10" creationId="{4522B21E-B2B9-4C72-9A71-C87EFD137480}"/>
          </ac:spMkLst>
        </pc:spChg>
        <pc:spChg chg="add">
          <ac:chgData name="Roman Zhigalov" userId="1f97e9fdf7779aa5" providerId="LiveId" clId="{64E57C28-73F3-430E-8816-1D2CA0E71486}" dt="2022-07-18T16:41:50.495" v="392" actId="26606"/>
          <ac:spMkLst>
            <pc:docMk/>
            <pc:sldMk cId="121462200" sldId="265"/>
            <ac:spMk id="12" creationId="{5EB7D2A2-F448-44D4-938C-DC84CBCB3B1E}"/>
          </ac:spMkLst>
        </pc:spChg>
        <pc:spChg chg="add">
          <ac:chgData name="Roman Zhigalov" userId="1f97e9fdf7779aa5" providerId="LiveId" clId="{64E57C28-73F3-430E-8816-1D2CA0E71486}" dt="2022-07-18T16:41:50.495" v="392" actId="26606"/>
          <ac:spMkLst>
            <pc:docMk/>
            <pc:sldMk cId="121462200" sldId="265"/>
            <ac:spMk id="14" creationId="{871AEA07-1E14-44B4-8E55-64EF049CD66F}"/>
          </ac:spMkLst>
        </pc:spChg>
        <pc:cxnChg chg="add">
          <ac:chgData name="Roman Zhigalov" userId="1f97e9fdf7779aa5" providerId="LiveId" clId="{64E57C28-73F3-430E-8816-1D2CA0E71486}" dt="2022-07-18T16:41:50.495" v="392" actId="26606"/>
          <ac:cxnSpMkLst>
            <pc:docMk/>
            <pc:sldMk cId="121462200" sldId="265"/>
            <ac:cxnSpMk id="16" creationId="{F7C8EA93-3210-4C62-99E9-153C275E3A87}"/>
          </ac:cxnSpMkLst>
        </pc:cxnChg>
      </pc:sldChg>
      <pc:sldChg chg="addSp delSp modSp new mod setBg">
        <pc:chgData name="Roman Zhigalov" userId="1f97e9fdf7779aa5" providerId="LiveId" clId="{64E57C28-73F3-430E-8816-1D2CA0E71486}" dt="2022-07-18T17:04:05.057" v="416" actId="26606"/>
        <pc:sldMkLst>
          <pc:docMk/>
          <pc:sldMk cId="3929501191" sldId="266"/>
        </pc:sldMkLst>
        <pc:spChg chg="mod">
          <ac:chgData name="Roman Zhigalov" userId="1f97e9fdf7779aa5" providerId="LiveId" clId="{64E57C28-73F3-430E-8816-1D2CA0E71486}" dt="2022-07-18T17:04:05.057" v="416" actId="26606"/>
          <ac:spMkLst>
            <pc:docMk/>
            <pc:sldMk cId="3929501191" sldId="266"/>
            <ac:spMk id="2" creationId="{4AD4D4CC-2475-4A1F-7C83-AB46F0AEC164}"/>
          </ac:spMkLst>
        </pc:spChg>
        <pc:spChg chg="del">
          <ac:chgData name="Roman Zhigalov" userId="1f97e9fdf7779aa5" providerId="LiveId" clId="{64E57C28-73F3-430E-8816-1D2CA0E71486}" dt="2022-07-18T17:03:51.423" v="394"/>
          <ac:spMkLst>
            <pc:docMk/>
            <pc:sldMk cId="3929501191" sldId="266"/>
            <ac:spMk id="3" creationId="{5168F36F-E40A-6CE2-96E4-BE15364A95B5}"/>
          </ac:spMkLst>
        </pc:spChg>
        <pc:spChg chg="add del">
          <ac:chgData name="Roman Zhigalov" userId="1f97e9fdf7779aa5" providerId="LiveId" clId="{64E57C28-73F3-430E-8816-1D2CA0E71486}" dt="2022-07-18T17:04:03.760" v="413" actId="26606"/>
          <ac:spMkLst>
            <pc:docMk/>
            <pc:sldMk cId="3929501191" sldId="266"/>
            <ac:spMk id="4103" creationId="{BA79A7CF-01AF-4178-9369-94E0C90EB046}"/>
          </ac:spMkLst>
        </pc:spChg>
        <pc:spChg chg="add del">
          <ac:chgData name="Roman Zhigalov" userId="1f97e9fdf7779aa5" providerId="LiveId" clId="{64E57C28-73F3-430E-8816-1D2CA0E71486}" dt="2022-07-18T17:04:03.760" v="413" actId="26606"/>
          <ac:spMkLst>
            <pc:docMk/>
            <pc:sldMk cId="3929501191" sldId="266"/>
            <ac:spMk id="4105" creationId="{99413ED5-9ED4-4772-BCE4-2BCAE6B12E35}"/>
          </ac:spMkLst>
        </pc:spChg>
        <pc:spChg chg="add del">
          <ac:chgData name="Roman Zhigalov" userId="1f97e9fdf7779aa5" providerId="LiveId" clId="{64E57C28-73F3-430E-8816-1D2CA0E71486}" dt="2022-07-18T17:04:03.760" v="413" actId="26606"/>
          <ac:spMkLst>
            <pc:docMk/>
            <pc:sldMk cId="3929501191" sldId="266"/>
            <ac:spMk id="4107" creationId="{04357C93-F0CB-4A1C-8F77-4E9063789819}"/>
          </ac:spMkLst>
        </pc:spChg>
        <pc:spChg chg="add del">
          <ac:chgData name="Roman Zhigalov" userId="1f97e9fdf7779aa5" providerId="LiveId" clId="{64E57C28-73F3-430E-8816-1D2CA0E71486}" dt="2022-07-18T17:04:03.760" v="413" actId="26606"/>
          <ac:spMkLst>
            <pc:docMk/>
            <pc:sldMk cId="3929501191" sldId="266"/>
            <ac:spMk id="4109" creationId="{90F533E9-6690-41A8-A372-4C6C622D028D}"/>
          </ac:spMkLst>
        </pc:spChg>
        <pc:spChg chg="add del">
          <ac:chgData name="Roman Zhigalov" userId="1f97e9fdf7779aa5" providerId="LiveId" clId="{64E57C28-73F3-430E-8816-1D2CA0E71486}" dt="2022-07-18T17:04:05.040" v="415" actId="26606"/>
          <ac:spMkLst>
            <pc:docMk/>
            <pc:sldMk cId="3929501191" sldId="266"/>
            <ac:spMk id="4111" creationId="{E45B1D5C-0827-4AF0-8186-11FC5A8B8B92}"/>
          </ac:spMkLst>
        </pc:spChg>
        <pc:spChg chg="add del">
          <ac:chgData name="Roman Zhigalov" userId="1f97e9fdf7779aa5" providerId="LiveId" clId="{64E57C28-73F3-430E-8816-1D2CA0E71486}" dt="2022-07-18T17:04:05.040" v="415" actId="26606"/>
          <ac:spMkLst>
            <pc:docMk/>
            <pc:sldMk cId="3929501191" sldId="266"/>
            <ac:spMk id="4112" creationId="{99413ED5-9ED4-4772-BCE4-2BCAE6B12E35}"/>
          </ac:spMkLst>
        </pc:spChg>
        <pc:spChg chg="add del">
          <ac:chgData name="Roman Zhigalov" userId="1f97e9fdf7779aa5" providerId="LiveId" clId="{64E57C28-73F3-430E-8816-1D2CA0E71486}" dt="2022-07-18T17:04:05.040" v="415" actId="26606"/>
          <ac:spMkLst>
            <pc:docMk/>
            <pc:sldMk cId="3929501191" sldId="266"/>
            <ac:spMk id="4113" creationId="{04357C93-F0CB-4A1C-8F77-4E9063789819}"/>
          </ac:spMkLst>
        </pc:spChg>
        <pc:spChg chg="add del">
          <ac:chgData name="Roman Zhigalov" userId="1f97e9fdf7779aa5" providerId="LiveId" clId="{64E57C28-73F3-430E-8816-1D2CA0E71486}" dt="2022-07-18T17:04:05.040" v="415" actId="26606"/>
          <ac:spMkLst>
            <pc:docMk/>
            <pc:sldMk cId="3929501191" sldId="266"/>
            <ac:spMk id="4114" creationId="{90F533E9-6690-41A8-A372-4C6C622D028D}"/>
          </ac:spMkLst>
        </pc:spChg>
        <pc:spChg chg="add">
          <ac:chgData name="Roman Zhigalov" userId="1f97e9fdf7779aa5" providerId="LiveId" clId="{64E57C28-73F3-430E-8816-1D2CA0E71486}" dt="2022-07-18T17:04:05.057" v="416" actId="26606"/>
          <ac:spMkLst>
            <pc:docMk/>
            <pc:sldMk cId="3929501191" sldId="266"/>
            <ac:spMk id="4116" creationId="{BA79A7CF-01AF-4178-9369-94E0C90EB046}"/>
          </ac:spMkLst>
        </pc:spChg>
        <pc:spChg chg="add">
          <ac:chgData name="Roman Zhigalov" userId="1f97e9fdf7779aa5" providerId="LiveId" clId="{64E57C28-73F3-430E-8816-1D2CA0E71486}" dt="2022-07-18T17:04:05.057" v="416" actId="26606"/>
          <ac:spMkLst>
            <pc:docMk/>
            <pc:sldMk cId="3929501191" sldId="266"/>
            <ac:spMk id="4117" creationId="{99413ED5-9ED4-4772-BCE4-2BCAE6B12E35}"/>
          </ac:spMkLst>
        </pc:spChg>
        <pc:spChg chg="add">
          <ac:chgData name="Roman Zhigalov" userId="1f97e9fdf7779aa5" providerId="LiveId" clId="{64E57C28-73F3-430E-8816-1D2CA0E71486}" dt="2022-07-18T17:04:05.057" v="416" actId="26606"/>
          <ac:spMkLst>
            <pc:docMk/>
            <pc:sldMk cId="3929501191" sldId="266"/>
            <ac:spMk id="4118" creationId="{04357C93-F0CB-4A1C-8F77-4E9063789819}"/>
          </ac:spMkLst>
        </pc:spChg>
        <pc:spChg chg="add">
          <ac:chgData name="Roman Zhigalov" userId="1f97e9fdf7779aa5" providerId="LiveId" clId="{64E57C28-73F3-430E-8816-1D2CA0E71486}" dt="2022-07-18T17:04:05.057" v="416" actId="26606"/>
          <ac:spMkLst>
            <pc:docMk/>
            <pc:sldMk cId="3929501191" sldId="266"/>
            <ac:spMk id="4119" creationId="{90F533E9-6690-41A8-A372-4C6C622D028D}"/>
          </ac:spMkLst>
        </pc:spChg>
        <pc:picChg chg="add mod">
          <ac:chgData name="Roman Zhigalov" userId="1f97e9fdf7779aa5" providerId="LiveId" clId="{64E57C28-73F3-430E-8816-1D2CA0E71486}" dt="2022-07-18T17:04:05.057" v="416" actId="26606"/>
          <ac:picMkLst>
            <pc:docMk/>
            <pc:sldMk cId="3929501191" sldId="266"/>
            <ac:picMk id="4098" creationId="{91EAB461-2EBD-0618-2A8E-52B31119C2BB}"/>
          </ac:picMkLst>
        </pc:picChg>
      </pc:sldChg>
      <pc:sldChg chg="addSp delSp modSp new mod setBg">
        <pc:chgData name="Roman Zhigalov" userId="1f97e9fdf7779aa5" providerId="LiveId" clId="{64E57C28-73F3-430E-8816-1D2CA0E71486}" dt="2022-07-18T17:08:11.267" v="476" actId="26606"/>
        <pc:sldMkLst>
          <pc:docMk/>
          <pc:sldMk cId="3020682607" sldId="267"/>
        </pc:sldMkLst>
        <pc:spChg chg="mod">
          <ac:chgData name="Roman Zhigalov" userId="1f97e9fdf7779aa5" providerId="LiveId" clId="{64E57C28-73F3-430E-8816-1D2CA0E71486}" dt="2022-07-18T17:08:11.267" v="476" actId="26606"/>
          <ac:spMkLst>
            <pc:docMk/>
            <pc:sldMk cId="3020682607" sldId="267"/>
            <ac:spMk id="2" creationId="{BEB78B45-E540-74B7-03D7-48BD2293E920}"/>
          </ac:spMkLst>
        </pc:spChg>
        <pc:spChg chg="del mod">
          <ac:chgData name="Roman Zhigalov" userId="1f97e9fdf7779aa5" providerId="LiveId" clId="{64E57C28-73F3-430E-8816-1D2CA0E71486}" dt="2022-07-18T17:08:11.267" v="476" actId="26606"/>
          <ac:spMkLst>
            <pc:docMk/>
            <pc:sldMk cId="3020682607" sldId="267"/>
            <ac:spMk id="3" creationId="{4C96FAC6-ABA3-7961-1875-C767C4F11C70}"/>
          </ac:spMkLst>
        </pc:spChg>
        <pc:spChg chg="add">
          <ac:chgData name="Roman Zhigalov" userId="1f97e9fdf7779aa5" providerId="LiveId" clId="{64E57C28-73F3-430E-8816-1D2CA0E71486}" dt="2022-07-18T17:08:11.267" v="476" actId="26606"/>
          <ac:spMkLst>
            <pc:docMk/>
            <pc:sldMk cId="3020682607" sldId="267"/>
            <ac:spMk id="9" creationId="{53B021B3-DE93-4AB7-8A18-CF5F1CED88B8}"/>
          </ac:spMkLst>
        </pc:spChg>
        <pc:spChg chg="add">
          <ac:chgData name="Roman Zhigalov" userId="1f97e9fdf7779aa5" providerId="LiveId" clId="{64E57C28-73F3-430E-8816-1D2CA0E71486}" dt="2022-07-18T17:08:11.267" v="476" actId="26606"/>
          <ac:spMkLst>
            <pc:docMk/>
            <pc:sldMk cId="3020682607" sldId="267"/>
            <ac:spMk id="11" creationId="{52D502E5-F6B4-4D58-B4AE-FC466FF15EE8}"/>
          </ac:spMkLst>
        </pc:spChg>
        <pc:spChg chg="add">
          <ac:chgData name="Roman Zhigalov" userId="1f97e9fdf7779aa5" providerId="LiveId" clId="{64E57C28-73F3-430E-8816-1D2CA0E71486}" dt="2022-07-18T17:08:11.267" v="476" actId="26606"/>
          <ac:spMkLst>
            <pc:docMk/>
            <pc:sldMk cId="3020682607" sldId="267"/>
            <ac:spMk id="13" creationId="{9DECDBF4-02B6-4BB4-B65B-B8107AD6A9E8}"/>
          </ac:spMkLst>
        </pc:spChg>
        <pc:graphicFrameChg chg="add">
          <ac:chgData name="Roman Zhigalov" userId="1f97e9fdf7779aa5" providerId="LiveId" clId="{64E57C28-73F3-430E-8816-1D2CA0E71486}" dt="2022-07-18T17:08:11.267" v="476" actId="26606"/>
          <ac:graphicFrameMkLst>
            <pc:docMk/>
            <pc:sldMk cId="3020682607" sldId="267"/>
            <ac:graphicFrameMk id="5" creationId="{D403967F-2BBA-543B-FFB2-086B9A85F9C1}"/>
          </ac:graphicFrameMkLst>
        </pc:graphicFrameChg>
      </pc:sldChg>
      <pc:sldChg chg="addSp delSp modSp new mod setBg">
        <pc:chgData name="Roman Zhigalov" userId="1f97e9fdf7779aa5" providerId="LiveId" clId="{64E57C28-73F3-430E-8816-1D2CA0E71486}" dt="2022-07-18T17:08:38.856" v="535" actId="27614"/>
        <pc:sldMkLst>
          <pc:docMk/>
          <pc:sldMk cId="2298621142" sldId="268"/>
        </pc:sldMkLst>
        <pc:spChg chg="mod">
          <ac:chgData name="Roman Zhigalov" userId="1f97e9fdf7779aa5" providerId="LiveId" clId="{64E57C28-73F3-430E-8816-1D2CA0E71486}" dt="2022-07-18T17:08:35.687" v="534" actId="26606"/>
          <ac:spMkLst>
            <pc:docMk/>
            <pc:sldMk cId="2298621142" sldId="268"/>
            <ac:spMk id="2" creationId="{4AF586A4-06CE-3547-CF88-CE5E64E263FD}"/>
          </ac:spMkLst>
        </pc:spChg>
        <pc:spChg chg="del">
          <ac:chgData name="Roman Zhigalov" userId="1f97e9fdf7779aa5" providerId="LiveId" clId="{64E57C28-73F3-430E-8816-1D2CA0E71486}" dt="2022-07-18T17:08:19.068" v="478" actId="22"/>
          <ac:spMkLst>
            <pc:docMk/>
            <pc:sldMk cId="2298621142" sldId="268"/>
            <ac:spMk id="3" creationId="{B3DEE00F-722B-AF09-F201-6829556CDDB6}"/>
          </ac:spMkLst>
        </pc:spChg>
        <pc:spChg chg="add">
          <ac:chgData name="Roman Zhigalov" userId="1f97e9fdf7779aa5" providerId="LiveId" clId="{64E57C28-73F3-430E-8816-1D2CA0E71486}" dt="2022-07-18T17:08:35.687" v="534" actId="26606"/>
          <ac:spMkLst>
            <pc:docMk/>
            <pc:sldMk cId="2298621142" sldId="268"/>
            <ac:spMk id="10" creationId="{BA79A7CF-01AF-4178-9369-94E0C90EB046}"/>
          </ac:spMkLst>
        </pc:spChg>
        <pc:spChg chg="add">
          <ac:chgData name="Roman Zhigalov" userId="1f97e9fdf7779aa5" providerId="LiveId" clId="{64E57C28-73F3-430E-8816-1D2CA0E71486}" dt="2022-07-18T17:08:35.687" v="534" actId="26606"/>
          <ac:spMkLst>
            <pc:docMk/>
            <pc:sldMk cId="2298621142" sldId="268"/>
            <ac:spMk id="12" creationId="{99413ED5-9ED4-4772-BCE4-2BCAE6B12E35}"/>
          </ac:spMkLst>
        </pc:spChg>
        <pc:spChg chg="add">
          <ac:chgData name="Roman Zhigalov" userId="1f97e9fdf7779aa5" providerId="LiveId" clId="{64E57C28-73F3-430E-8816-1D2CA0E71486}" dt="2022-07-18T17:08:35.687" v="534" actId="26606"/>
          <ac:spMkLst>
            <pc:docMk/>
            <pc:sldMk cId="2298621142" sldId="268"/>
            <ac:spMk id="14" creationId="{04357C93-F0CB-4A1C-8F77-4E9063789819}"/>
          </ac:spMkLst>
        </pc:spChg>
        <pc:spChg chg="add">
          <ac:chgData name="Roman Zhigalov" userId="1f97e9fdf7779aa5" providerId="LiveId" clId="{64E57C28-73F3-430E-8816-1D2CA0E71486}" dt="2022-07-18T17:08:35.687" v="534" actId="26606"/>
          <ac:spMkLst>
            <pc:docMk/>
            <pc:sldMk cId="2298621142" sldId="268"/>
            <ac:spMk id="16" creationId="{90F533E9-6690-41A8-A372-4C6C622D028D}"/>
          </ac:spMkLst>
        </pc:spChg>
        <pc:picChg chg="add mod ord">
          <ac:chgData name="Roman Zhigalov" userId="1f97e9fdf7779aa5" providerId="LiveId" clId="{64E57C28-73F3-430E-8816-1D2CA0E71486}" dt="2022-07-18T17:08:38.856" v="535" actId="27614"/>
          <ac:picMkLst>
            <pc:docMk/>
            <pc:sldMk cId="2298621142" sldId="268"/>
            <ac:picMk id="5" creationId="{4E96E5B5-7158-C83A-D1AF-3972A8D69304}"/>
          </ac:picMkLst>
        </pc:picChg>
      </pc:sldChg>
      <pc:sldChg chg="addSp delSp modSp new mod setBg">
        <pc:chgData name="Roman Zhigalov" userId="1f97e9fdf7779aa5" providerId="LiveId" clId="{64E57C28-73F3-430E-8816-1D2CA0E71486}" dt="2022-07-18T17:11:38.555" v="671" actId="26606"/>
        <pc:sldMkLst>
          <pc:docMk/>
          <pc:sldMk cId="527147659" sldId="269"/>
        </pc:sldMkLst>
        <pc:spChg chg="mod">
          <ac:chgData name="Roman Zhigalov" userId="1f97e9fdf7779aa5" providerId="LiveId" clId="{64E57C28-73F3-430E-8816-1D2CA0E71486}" dt="2022-07-18T17:11:38.555" v="671" actId="26606"/>
          <ac:spMkLst>
            <pc:docMk/>
            <pc:sldMk cId="527147659" sldId="269"/>
            <ac:spMk id="2" creationId="{6539A6A8-17AC-49D8-60B1-2CFB701CDF89}"/>
          </ac:spMkLst>
        </pc:spChg>
        <pc:spChg chg="add del mod">
          <ac:chgData name="Roman Zhigalov" userId="1f97e9fdf7779aa5" providerId="LiveId" clId="{64E57C28-73F3-430E-8816-1D2CA0E71486}" dt="2022-07-18T17:11:38.555" v="671" actId="26606"/>
          <ac:spMkLst>
            <pc:docMk/>
            <pc:sldMk cId="527147659" sldId="269"/>
            <ac:spMk id="3" creationId="{CD3040DC-C06A-7D55-4A61-F525A1F26F05}"/>
          </ac:spMkLst>
        </pc:spChg>
        <pc:spChg chg="add del">
          <ac:chgData name="Roman Zhigalov" userId="1f97e9fdf7779aa5" providerId="LiveId" clId="{64E57C28-73F3-430E-8816-1D2CA0E71486}" dt="2022-07-18T17:11:38.529" v="670" actId="26606"/>
          <ac:spMkLst>
            <pc:docMk/>
            <pc:sldMk cId="527147659" sldId="269"/>
            <ac:spMk id="8" creationId="{B6CDA21F-E7AF-4C75-8395-33F58D5B0E45}"/>
          </ac:spMkLst>
        </pc:spChg>
        <pc:spChg chg="add del">
          <ac:chgData name="Roman Zhigalov" userId="1f97e9fdf7779aa5" providerId="LiveId" clId="{64E57C28-73F3-430E-8816-1D2CA0E71486}" dt="2022-07-18T17:11:37.264" v="668" actId="26606"/>
          <ac:spMkLst>
            <pc:docMk/>
            <pc:sldMk cId="527147659" sldId="269"/>
            <ac:spMk id="9" creationId="{2E442304-DDBD-4F7B-8017-36BCC863FB40}"/>
          </ac:spMkLst>
        </pc:spChg>
        <pc:spChg chg="add del">
          <ac:chgData name="Roman Zhigalov" userId="1f97e9fdf7779aa5" providerId="LiveId" clId="{64E57C28-73F3-430E-8816-1D2CA0E71486}" dt="2022-07-18T17:11:37.264" v="668" actId="26606"/>
          <ac:spMkLst>
            <pc:docMk/>
            <pc:sldMk cId="527147659" sldId="269"/>
            <ac:spMk id="11" creationId="{5E107275-3853-46FD-A241-DE4355A42675}"/>
          </ac:spMkLst>
        </pc:spChg>
        <pc:spChg chg="add del">
          <ac:chgData name="Roman Zhigalov" userId="1f97e9fdf7779aa5" providerId="LiveId" clId="{64E57C28-73F3-430E-8816-1D2CA0E71486}" dt="2022-07-18T17:11:38.529" v="670" actId="26606"/>
          <ac:spMkLst>
            <pc:docMk/>
            <pc:sldMk cId="527147659" sldId="269"/>
            <ac:spMk id="15" creationId="{D5B0017B-2ECA-49AF-B397-DC140825DF8D}"/>
          </ac:spMkLst>
        </pc:spChg>
        <pc:spChg chg="add del">
          <ac:chgData name="Roman Zhigalov" userId="1f97e9fdf7779aa5" providerId="LiveId" clId="{64E57C28-73F3-430E-8816-1D2CA0E71486}" dt="2022-07-18T17:11:38.529" v="670" actId="26606"/>
          <ac:spMkLst>
            <pc:docMk/>
            <pc:sldMk cId="527147659" sldId="269"/>
            <ac:spMk id="16" creationId="{CD3040DC-C06A-7D55-4A61-F525A1F26F05}"/>
          </ac:spMkLst>
        </pc:spChg>
        <pc:spChg chg="add">
          <ac:chgData name="Roman Zhigalov" userId="1f97e9fdf7779aa5" providerId="LiveId" clId="{64E57C28-73F3-430E-8816-1D2CA0E71486}" dt="2022-07-18T17:11:38.555" v="671" actId="26606"/>
          <ac:spMkLst>
            <pc:docMk/>
            <pc:sldMk cId="527147659" sldId="269"/>
            <ac:spMk id="19" creationId="{3AD318CC-E2A8-4E27-9548-A047A78999B1}"/>
          </ac:spMkLst>
        </pc:spChg>
        <pc:spChg chg="add">
          <ac:chgData name="Roman Zhigalov" userId="1f97e9fdf7779aa5" providerId="LiveId" clId="{64E57C28-73F3-430E-8816-1D2CA0E71486}" dt="2022-07-18T17:11:38.555" v="671" actId="26606"/>
          <ac:spMkLst>
            <pc:docMk/>
            <pc:sldMk cId="527147659" sldId="269"/>
            <ac:spMk id="23" creationId="{2C1BBA94-3F40-40AA-8BB9-E69E25E537C1}"/>
          </ac:spMkLst>
        </pc:spChg>
        <pc:spChg chg="add">
          <ac:chgData name="Roman Zhigalov" userId="1f97e9fdf7779aa5" providerId="LiveId" clId="{64E57C28-73F3-430E-8816-1D2CA0E71486}" dt="2022-07-18T17:11:38.555" v="671" actId="26606"/>
          <ac:spMkLst>
            <pc:docMk/>
            <pc:sldMk cId="527147659" sldId="269"/>
            <ac:spMk id="24" creationId="{CD3040DC-C06A-7D55-4A61-F525A1F26F05}"/>
          </ac:spMkLst>
        </pc:spChg>
        <pc:grpChg chg="add del">
          <ac:chgData name="Roman Zhigalov" userId="1f97e9fdf7779aa5" providerId="LiveId" clId="{64E57C28-73F3-430E-8816-1D2CA0E71486}" dt="2022-07-18T17:11:38.529" v="670" actId="26606"/>
          <ac:grpSpMkLst>
            <pc:docMk/>
            <pc:sldMk cId="527147659" sldId="269"/>
            <ac:grpSpMk id="10" creationId="{AE1C45F0-260A-458C-96ED-C1F6D2151219}"/>
          </ac:grpSpMkLst>
        </pc:grpChg>
        <pc:grpChg chg="add">
          <ac:chgData name="Roman Zhigalov" userId="1f97e9fdf7779aa5" providerId="LiveId" clId="{64E57C28-73F3-430E-8816-1D2CA0E71486}" dt="2022-07-18T17:11:38.555" v="671" actId="26606"/>
          <ac:grpSpMkLst>
            <pc:docMk/>
            <pc:sldMk cId="527147659" sldId="269"/>
            <ac:grpSpMk id="20" creationId="{B14B560F-9DD7-4302-A60B-EBD3EF59B073}"/>
          </ac:grpSpMkLst>
        </pc:grpChg>
        <pc:graphicFrameChg chg="add del">
          <ac:chgData name="Roman Zhigalov" userId="1f97e9fdf7779aa5" providerId="LiveId" clId="{64E57C28-73F3-430E-8816-1D2CA0E71486}" dt="2022-07-18T17:11:37.264" v="668" actId="26606"/>
          <ac:graphicFrameMkLst>
            <pc:docMk/>
            <pc:sldMk cId="527147659" sldId="269"/>
            <ac:graphicFrameMk id="5" creationId="{20957E3D-70F8-0077-3DC7-2D54263E8B8A}"/>
          </ac:graphicFrameMkLst>
        </pc:graphicFrameChg>
        <pc:cxnChg chg="add del">
          <ac:chgData name="Roman Zhigalov" userId="1f97e9fdf7779aa5" providerId="LiveId" clId="{64E57C28-73F3-430E-8816-1D2CA0E71486}" dt="2022-07-18T17:11:38.529" v="670" actId="26606"/>
          <ac:cxnSpMkLst>
            <pc:docMk/>
            <pc:sldMk cId="527147659" sldId="269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64E57C28-73F3-430E-8816-1D2CA0E71486}" dt="2022-07-18T18:23:17.269" v="721" actId="26606"/>
        <pc:sldMkLst>
          <pc:docMk/>
          <pc:sldMk cId="4193986564" sldId="270"/>
        </pc:sldMkLst>
        <pc:spChg chg="mod">
          <ac:chgData name="Roman Zhigalov" userId="1f97e9fdf7779aa5" providerId="LiveId" clId="{64E57C28-73F3-430E-8816-1D2CA0E71486}" dt="2022-07-18T18:23:17.269" v="721" actId="26606"/>
          <ac:spMkLst>
            <pc:docMk/>
            <pc:sldMk cId="4193986564" sldId="270"/>
            <ac:spMk id="2" creationId="{D4143FF0-5F1C-224B-AFD4-DB69A011DED5}"/>
          </ac:spMkLst>
        </pc:spChg>
        <pc:spChg chg="del mod">
          <ac:chgData name="Roman Zhigalov" userId="1f97e9fdf7779aa5" providerId="LiveId" clId="{64E57C28-73F3-430E-8816-1D2CA0E71486}" dt="2022-07-18T18:23:17.269" v="721" actId="26606"/>
          <ac:spMkLst>
            <pc:docMk/>
            <pc:sldMk cId="4193986564" sldId="270"/>
            <ac:spMk id="3" creationId="{525DB3DC-5AEE-566F-5365-1A46D9F76A9F}"/>
          </ac:spMkLst>
        </pc:spChg>
        <pc:spChg chg="add">
          <ac:chgData name="Roman Zhigalov" userId="1f97e9fdf7779aa5" providerId="LiveId" clId="{64E57C28-73F3-430E-8816-1D2CA0E71486}" dt="2022-07-18T18:23:17.269" v="721" actId="26606"/>
          <ac:spMkLst>
            <pc:docMk/>
            <pc:sldMk cId="4193986564" sldId="270"/>
            <ac:spMk id="9" creationId="{B819A166-7571-4003-A6B8-B62034C3ED30}"/>
          </ac:spMkLst>
        </pc:spChg>
        <pc:graphicFrameChg chg="add">
          <ac:chgData name="Roman Zhigalov" userId="1f97e9fdf7779aa5" providerId="LiveId" clId="{64E57C28-73F3-430E-8816-1D2CA0E71486}" dt="2022-07-18T18:23:17.269" v="721" actId="26606"/>
          <ac:graphicFrameMkLst>
            <pc:docMk/>
            <pc:sldMk cId="4193986564" sldId="270"/>
            <ac:graphicFrameMk id="5" creationId="{F7EE26E9-E53C-DB41-8CA2-679AAAD02055}"/>
          </ac:graphicFrameMkLst>
        </pc:graphicFrameChg>
      </pc:sldChg>
      <pc:sldChg chg="addSp delSp modSp new mod setBg">
        <pc:chgData name="Roman Zhigalov" userId="1f97e9fdf7779aa5" providerId="LiveId" clId="{64E57C28-73F3-430E-8816-1D2CA0E71486}" dt="2022-07-18T18:26:57.227" v="1071" actId="26606"/>
        <pc:sldMkLst>
          <pc:docMk/>
          <pc:sldMk cId="1314315305" sldId="271"/>
        </pc:sldMkLst>
        <pc:spChg chg="mod">
          <ac:chgData name="Roman Zhigalov" userId="1f97e9fdf7779aa5" providerId="LiveId" clId="{64E57C28-73F3-430E-8816-1D2CA0E71486}" dt="2022-07-18T18:26:57.227" v="1071" actId="26606"/>
          <ac:spMkLst>
            <pc:docMk/>
            <pc:sldMk cId="1314315305" sldId="271"/>
            <ac:spMk id="2" creationId="{496A3CA5-4021-D2D1-D61F-6297000B843C}"/>
          </ac:spMkLst>
        </pc:spChg>
        <pc:spChg chg="del mod">
          <ac:chgData name="Roman Zhigalov" userId="1f97e9fdf7779aa5" providerId="LiveId" clId="{64E57C28-73F3-430E-8816-1D2CA0E71486}" dt="2022-07-18T18:26:57.227" v="1071" actId="26606"/>
          <ac:spMkLst>
            <pc:docMk/>
            <pc:sldMk cId="1314315305" sldId="271"/>
            <ac:spMk id="3" creationId="{92EF42CA-9DD5-CA79-6CD7-3DD64E3B60EC}"/>
          </ac:spMkLst>
        </pc:spChg>
        <pc:spChg chg="add">
          <ac:chgData name="Roman Zhigalov" userId="1f97e9fdf7779aa5" providerId="LiveId" clId="{64E57C28-73F3-430E-8816-1D2CA0E71486}" dt="2022-07-18T18:26:57.227" v="1071" actId="26606"/>
          <ac:spMkLst>
            <pc:docMk/>
            <pc:sldMk cId="1314315305" sldId="271"/>
            <ac:spMk id="9" creationId="{B819A166-7571-4003-A6B8-B62034C3ED30}"/>
          </ac:spMkLst>
        </pc:spChg>
        <pc:graphicFrameChg chg="add">
          <ac:chgData name="Roman Zhigalov" userId="1f97e9fdf7779aa5" providerId="LiveId" clId="{64E57C28-73F3-430E-8816-1D2CA0E71486}" dt="2022-07-18T18:26:57.227" v="1071" actId="26606"/>
          <ac:graphicFrameMkLst>
            <pc:docMk/>
            <pc:sldMk cId="1314315305" sldId="271"/>
            <ac:graphicFrameMk id="5" creationId="{0A8815E0-DC8D-52B0-9A64-D854CD2DD2E0}"/>
          </ac:graphicFrameMkLst>
        </pc:graphicFrameChg>
      </pc:sldChg>
      <pc:sldChg chg="addSp modSp new mod setBg">
        <pc:chgData name="Roman Zhigalov" userId="1f97e9fdf7779aa5" providerId="LiveId" clId="{64E57C28-73F3-430E-8816-1D2CA0E71486}" dt="2022-07-18T18:27:39.083" v="1131" actId="26606"/>
        <pc:sldMkLst>
          <pc:docMk/>
          <pc:sldMk cId="3792019723" sldId="272"/>
        </pc:sldMkLst>
        <pc:spChg chg="mod">
          <ac:chgData name="Roman Zhigalov" userId="1f97e9fdf7779aa5" providerId="LiveId" clId="{64E57C28-73F3-430E-8816-1D2CA0E71486}" dt="2022-07-18T18:27:39.083" v="1131" actId="26606"/>
          <ac:spMkLst>
            <pc:docMk/>
            <pc:sldMk cId="3792019723" sldId="272"/>
            <ac:spMk id="2" creationId="{0A0AD844-066F-8983-997E-EE23F0F0E1A1}"/>
          </ac:spMkLst>
        </pc:spChg>
        <pc:spChg chg="mod">
          <ac:chgData name="Roman Zhigalov" userId="1f97e9fdf7779aa5" providerId="LiveId" clId="{64E57C28-73F3-430E-8816-1D2CA0E71486}" dt="2022-07-18T18:27:39.083" v="1131" actId="26606"/>
          <ac:spMkLst>
            <pc:docMk/>
            <pc:sldMk cId="3792019723" sldId="272"/>
            <ac:spMk id="3" creationId="{A5C892EE-10C4-78D5-8504-6F3555A54ECF}"/>
          </ac:spMkLst>
        </pc:spChg>
        <pc:spChg chg="add">
          <ac:chgData name="Roman Zhigalov" userId="1f97e9fdf7779aa5" providerId="LiveId" clId="{64E57C28-73F3-430E-8816-1D2CA0E71486}" dt="2022-07-18T18:27:39.083" v="1131" actId="26606"/>
          <ac:spMkLst>
            <pc:docMk/>
            <pc:sldMk cId="3792019723" sldId="272"/>
            <ac:spMk id="8" creationId="{4522B21E-B2B9-4C72-9A71-C87EFD137480}"/>
          </ac:spMkLst>
        </pc:spChg>
        <pc:spChg chg="add">
          <ac:chgData name="Roman Zhigalov" userId="1f97e9fdf7779aa5" providerId="LiveId" clId="{64E57C28-73F3-430E-8816-1D2CA0E71486}" dt="2022-07-18T18:27:39.083" v="1131" actId="26606"/>
          <ac:spMkLst>
            <pc:docMk/>
            <pc:sldMk cId="3792019723" sldId="272"/>
            <ac:spMk id="10" creationId="{5EB7D2A2-F448-44D4-938C-DC84CBCB3B1E}"/>
          </ac:spMkLst>
        </pc:spChg>
        <pc:spChg chg="add">
          <ac:chgData name="Roman Zhigalov" userId="1f97e9fdf7779aa5" providerId="LiveId" clId="{64E57C28-73F3-430E-8816-1D2CA0E71486}" dt="2022-07-18T18:27:39.083" v="1131" actId="26606"/>
          <ac:spMkLst>
            <pc:docMk/>
            <pc:sldMk cId="3792019723" sldId="272"/>
            <ac:spMk id="12" creationId="{871AEA07-1E14-44B4-8E55-64EF049CD66F}"/>
          </ac:spMkLst>
        </pc:spChg>
        <pc:cxnChg chg="add">
          <ac:chgData name="Roman Zhigalov" userId="1f97e9fdf7779aa5" providerId="LiveId" clId="{64E57C28-73F3-430E-8816-1D2CA0E71486}" dt="2022-07-18T18:27:39.083" v="1131" actId="26606"/>
          <ac:cxnSpMkLst>
            <pc:docMk/>
            <pc:sldMk cId="3792019723" sldId="272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64E57C28-73F3-430E-8816-1D2CA0E71486}" dt="2022-07-18T18:30:03.585" v="1154" actId="27614"/>
        <pc:sldMkLst>
          <pc:docMk/>
          <pc:sldMk cId="2538014202" sldId="273"/>
        </pc:sldMkLst>
        <pc:spChg chg="mod">
          <ac:chgData name="Roman Zhigalov" userId="1f97e9fdf7779aa5" providerId="LiveId" clId="{64E57C28-73F3-430E-8816-1D2CA0E71486}" dt="2022-07-18T18:30:01.212" v="1153" actId="26606"/>
          <ac:spMkLst>
            <pc:docMk/>
            <pc:sldMk cId="2538014202" sldId="273"/>
            <ac:spMk id="2" creationId="{01065552-2A87-74C6-D202-81140342BA98}"/>
          </ac:spMkLst>
        </pc:spChg>
        <pc:spChg chg="del">
          <ac:chgData name="Roman Zhigalov" userId="1f97e9fdf7779aa5" providerId="LiveId" clId="{64E57C28-73F3-430E-8816-1D2CA0E71486}" dt="2022-07-18T18:29:49.262" v="1133" actId="22"/>
          <ac:spMkLst>
            <pc:docMk/>
            <pc:sldMk cId="2538014202" sldId="273"/>
            <ac:spMk id="3" creationId="{203E53C6-4676-68B2-BCDF-648F43094B46}"/>
          </ac:spMkLst>
        </pc:spChg>
        <pc:spChg chg="add del">
          <ac:chgData name="Roman Zhigalov" userId="1f97e9fdf7779aa5" providerId="LiveId" clId="{64E57C28-73F3-430E-8816-1D2CA0E71486}" dt="2022-07-18T18:30:01.204" v="1152" actId="26606"/>
          <ac:spMkLst>
            <pc:docMk/>
            <pc:sldMk cId="2538014202" sldId="273"/>
            <ac:spMk id="10" creationId="{D4771268-CB57-404A-9271-370EB28F6090}"/>
          </ac:spMkLst>
        </pc:spChg>
        <pc:spChg chg="add">
          <ac:chgData name="Roman Zhigalov" userId="1f97e9fdf7779aa5" providerId="LiveId" clId="{64E57C28-73F3-430E-8816-1D2CA0E71486}" dt="2022-07-18T18:30:01.212" v="1153" actId="26606"/>
          <ac:spMkLst>
            <pc:docMk/>
            <pc:sldMk cId="2538014202" sldId="273"/>
            <ac:spMk id="12" creationId="{047C8CCB-F95D-4249-92DD-651249D3535A}"/>
          </ac:spMkLst>
        </pc:spChg>
        <pc:spChg chg="add">
          <ac:chgData name="Roman Zhigalov" userId="1f97e9fdf7779aa5" providerId="LiveId" clId="{64E57C28-73F3-430E-8816-1D2CA0E71486}" dt="2022-07-18T18:30:01.212" v="1153" actId="26606"/>
          <ac:spMkLst>
            <pc:docMk/>
            <pc:sldMk cId="2538014202" sldId="273"/>
            <ac:spMk id="13" creationId="{6753252F-4873-4F63-801D-CC719279A7D5}"/>
          </ac:spMkLst>
        </pc:spChg>
        <pc:picChg chg="add mod ord">
          <ac:chgData name="Roman Zhigalov" userId="1f97e9fdf7779aa5" providerId="LiveId" clId="{64E57C28-73F3-430E-8816-1D2CA0E71486}" dt="2022-07-18T18:30:03.585" v="1154" actId="27614"/>
          <ac:picMkLst>
            <pc:docMk/>
            <pc:sldMk cId="2538014202" sldId="273"/>
            <ac:picMk id="5" creationId="{73DCA2A3-41A4-FB2C-A832-6ACF647B87D1}"/>
          </ac:picMkLst>
        </pc:picChg>
      </pc:sldChg>
      <pc:sldChg chg="modSp new mod">
        <pc:chgData name="Roman Zhigalov" userId="1f97e9fdf7779aa5" providerId="LiveId" clId="{64E57C28-73F3-430E-8816-1D2CA0E71486}" dt="2022-07-18T18:30:57.258" v="1172" actId="122"/>
        <pc:sldMkLst>
          <pc:docMk/>
          <pc:sldMk cId="1567892580" sldId="274"/>
        </pc:sldMkLst>
        <pc:spChg chg="mod">
          <ac:chgData name="Roman Zhigalov" userId="1f97e9fdf7779aa5" providerId="LiveId" clId="{64E57C28-73F3-430E-8816-1D2CA0E71486}" dt="2022-07-18T18:30:57.258" v="1172" actId="122"/>
          <ac:spMkLst>
            <pc:docMk/>
            <pc:sldMk cId="1567892580" sldId="274"/>
            <ac:spMk id="2" creationId="{9F38F338-B8BD-BBFE-0837-89DADFE5DD9D}"/>
          </ac:spMkLst>
        </pc:spChg>
      </pc:sldChg>
      <pc:sldChg chg="modSp new mod">
        <pc:chgData name="Roman Zhigalov" userId="1f97e9fdf7779aa5" providerId="LiveId" clId="{64E57C28-73F3-430E-8816-1D2CA0E71486}" dt="2022-07-18T18:31:03.654" v="1192" actId="122"/>
        <pc:sldMkLst>
          <pc:docMk/>
          <pc:sldMk cId="3626961357" sldId="275"/>
        </pc:sldMkLst>
        <pc:spChg chg="mod">
          <ac:chgData name="Roman Zhigalov" userId="1f97e9fdf7779aa5" providerId="LiveId" clId="{64E57C28-73F3-430E-8816-1D2CA0E71486}" dt="2022-07-18T18:31:03.654" v="1192" actId="122"/>
          <ac:spMkLst>
            <pc:docMk/>
            <pc:sldMk cId="3626961357" sldId="275"/>
            <ac:spMk id="2" creationId="{FEA90568-40AD-3C9F-52E6-DFAAEF1DA9C4}"/>
          </ac:spMkLst>
        </pc:spChg>
      </pc:sldChg>
      <pc:sldChg chg="add">
        <pc:chgData name="Roman Zhigalov" userId="1f97e9fdf7779aa5" providerId="LiveId" clId="{64E57C28-73F3-430E-8816-1D2CA0E71486}" dt="2022-07-18T18:31:04.779" v="1193"/>
        <pc:sldMkLst>
          <pc:docMk/>
          <pc:sldMk cId="1349383586" sldId="29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F3A83-FF50-48E8-8ACE-BFC0D1319A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9ABAEBC-FF93-4E3B-A90E-BB4C74DAF772}">
      <dgm:prSet/>
      <dgm:spPr/>
      <dgm:t>
        <a:bodyPr/>
        <a:lstStyle/>
        <a:p>
          <a:r>
            <a:rPr lang="ru-RU"/>
            <a:t>Свидетельства проживания древних славян на территории Беларуси относятся к IV в.н. э.</a:t>
          </a:r>
          <a:endParaRPr lang="en-US"/>
        </a:p>
      </dgm:t>
    </dgm:pt>
    <dgm:pt modelId="{E4B77B50-BC76-4355-99D3-1A4F100A3498}" type="parTrans" cxnId="{6AED4616-759D-46C0-977D-4219EE5167E4}">
      <dgm:prSet/>
      <dgm:spPr/>
      <dgm:t>
        <a:bodyPr/>
        <a:lstStyle/>
        <a:p>
          <a:endParaRPr lang="en-US"/>
        </a:p>
      </dgm:t>
    </dgm:pt>
    <dgm:pt modelId="{B65DC2D5-534A-453A-8CB2-473E1878C028}" type="sibTrans" cxnId="{6AED4616-759D-46C0-977D-4219EE5167E4}">
      <dgm:prSet/>
      <dgm:spPr/>
      <dgm:t>
        <a:bodyPr/>
        <a:lstStyle/>
        <a:p>
          <a:endParaRPr lang="en-US"/>
        </a:p>
      </dgm:t>
    </dgm:pt>
    <dgm:pt modelId="{2EE623AC-4CA8-48E3-B018-ED6A4BAC1200}">
      <dgm:prSet/>
      <dgm:spPr/>
      <dgm:t>
        <a:bodyPr/>
        <a:lstStyle/>
        <a:p>
          <a:r>
            <a:rPr lang="ru-RU"/>
            <a:t>Отечественные археологи доказали, что первые славяне появились на юге Беларуси уже в IV—V вв. н. э. на территории от Бреста до Мозыря</a:t>
          </a:r>
          <a:endParaRPr lang="en-US"/>
        </a:p>
      </dgm:t>
    </dgm:pt>
    <dgm:pt modelId="{F527CEC7-8C97-4471-84B2-09E94AF14020}" type="parTrans" cxnId="{3282AE56-4A87-4BB4-ADE0-B2B1D9BFBBBF}">
      <dgm:prSet/>
      <dgm:spPr/>
      <dgm:t>
        <a:bodyPr/>
        <a:lstStyle/>
        <a:p>
          <a:endParaRPr lang="en-US"/>
        </a:p>
      </dgm:t>
    </dgm:pt>
    <dgm:pt modelId="{7CB341C2-4CD1-4F37-B15D-10179A89E7AC}" type="sibTrans" cxnId="{3282AE56-4A87-4BB4-ADE0-B2B1D9BFBBBF}">
      <dgm:prSet/>
      <dgm:spPr/>
      <dgm:t>
        <a:bodyPr/>
        <a:lstStyle/>
        <a:p>
          <a:endParaRPr lang="en-US"/>
        </a:p>
      </dgm:t>
    </dgm:pt>
    <dgm:pt modelId="{56FA6C5F-8537-4AB9-BA65-0D63A1868E7D}">
      <dgm:prSet/>
      <dgm:spPr/>
      <dgm:t>
        <a:bodyPr/>
        <a:lstStyle/>
        <a:p>
          <a:r>
            <a:rPr lang="ru-RU"/>
            <a:t>Уже в VI в. славянские племена начали активно заселять белорусские земли вдоль рек Припять, Днепр и их притоков</a:t>
          </a:r>
          <a:endParaRPr lang="en-US"/>
        </a:p>
      </dgm:t>
    </dgm:pt>
    <dgm:pt modelId="{19CDB061-C501-47D9-971C-C9E91C3CA703}" type="parTrans" cxnId="{1CFDA258-9E11-4D41-88D5-F85C91090108}">
      <dgm:prSet/>
      <dgm:spPr/>
      <dgm:t>
        <a:bodyPr/>
        <a:lstStyle/>
        <a:p>
          <a:endParaRPr lang="en-US"/>
        </a:p>
      </dgm:t>
    </dgm:pt>
    <dgm:pt modelId="{6020E35B-E46B-4748-A5E1-0F393F95909A}" type="sibTrans" cxnId="{1CFDA258-9E11-4D41-88D5-F85C91090108}">
      <dgm:prSet/>
      <dgm:spPr/>
      <dgm:t>
        <a:bodyPr/>
        <a:lstStyle/>
        <a:p>
          <a:endParaRPr lang="en-US"/>
        </a:p>
      </dgm:t>
    </dgm:pt>
    <dgm:pt modelId="{1FC5DEE5-6781-4AB5-9D82-1A204477A3B6}" type="pres">
      <dgm:prSet presAssocID="{AA3F3A83-FF50-48E8-8ACE-BFC0D1319A3F}" presName="root" presStyleCnt="0">
        <dgm:presLayoutVars>
          <dgm:dir/>
          <dgm:resizeHandles val="exact"/>
        </dgm:presLayoutVars>
      </dgm:prSet>
      <dgm:spPr/>
    </dgm:pt>
    <dgm:pt modelId="{B500686E-7A57-4BAC-8457-4499C40336E1}" type="pres">
      <dgm:prSet presAssocID="{D9ABAEBC-FF93-4E3B-A90E-BB4C74DAF772}" presName="compNode" presStyleCnt="0"/>
      <dgm:spPr/>
    </dgm:pt>
    <dgm:pt modelId="{C8434F45-52EA-4751-A025-82075486A431}" type="pres">
      <dgm:prSet presAssocID="{D9ABAEBC-FF93-4E3B-A90E-BB4C74DAF772}" presName="bgRect" presStyleLbl="bgShp" presStyleIdx="0" presStyleCnt="3"/>
      <dgm:spPr/>
    </dgm:pt>
    <dgm:pt modelId="{C6597346-1CC9-4755-8B47-F5BBC8811BA6}" type="pres">
      <dgm:prSet presAssocID="{D9ABAEBC-FF93-4E3B-A90E-BB4C74DAF7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75E56F5A-4DC7-4717-B9D2-FED17C25942C}" type="pres">
      <dgm:prSet presAssocID="{D9ABAEBC-FF93-4E3B-A90E-BB4C74DAF772}" presName="spaceRect" presStyleCnt="0"/>
      <dgm:spPr/>
    </dgm:pt>
    <dgm:pt modelId="{1CAAB4A2-2E70-4E24-ADA8-6A1789A0975E}" type="pres">
      <dgm:prSet presAssocID="{D9ABAEBC-FF93-4E3B-A90E-BB4C74DAF772}" presName="parTx" presStyleLbl="revTx" presStyleIdx="0" presStyleCnt="3">
        <dgm:presLayoutVars>
          <dgm:chMax val="0"/>
          <dgm:chPref val="0"/>
        </dgm:presLayoutVars>
      </dgm:prSet>
      <dgm:spPr/>
    </dgm:pt>
    <dgm:pt modelId="{B9CFDF6C-6C27-4E74-90EA-6C25D2F01D69}" type="pres">
      <dgm:prSet presAssocID="{B65DC2D5-534A-453A-8CB2-473E1878C028}" presName="sibTrans" presStyleCnt="0"/>
      <dgm:spPr/>
    </dgm:pt>
    <dgm:pt modelId="{EDE6B341-703E-450F-8BF4-3FCB43162697}" type="pres">
      <dgm:prSet presAssocID="{2EE623AC-4CA8-48E3-B018-ED6A4BAC1200}" presName="compNode" presStyleCnt="0"/>
      <dgm:spPr/>
    </dgm:pt>
    <dgm:pt modelId="{DAE1CE13-E27F-458D-83A7-A708A1B77F53}" type="pres">
      <dgm:prSet presAssocID="{2EE623AC-4CA8-48E3-B018-ED6A4BAC1200}" presName="bgRect" presStyleLbl="bgShp" presStyleIdx="1" presStyleCnt="3"/>
      <dgm:spPr/>
    </dgm:pt>
    <dgm:pt modelId="{E274B684-D65C-458C-A892-0A929623AAA5}" type="pres">
      <dgm:prSet presAssocID="{2EE623AC-4CA8-48E3-B018-ED6A4BAC12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пельница"/>
        </a:ext>
      </dgm:extLst>
    </dgm:pt>
    <dgm:pt modelId="{3022F6E5-C860-4A8C-A20F-80022EF173EB}" type="pres">
      <dgm:prSet presAssocID="{2EE623AC-4CA8-48E3-B018-ED6A4BAC1200}" presName="spaceRect" presStyleCnt="0"/>
      <dgm:spPr/>
    </dgm:pt>
    <dgm:pt modelId="{251A57EC-E3B7-48D7-824E-C77544585C1F}" type="pres">
      <dgm:prSet presAssocID="{2EE623AC-4CA8-48E3-B018-ED6A4BAC1200}" presName="parTx" presStyleLbl="revTx" presStyleIdx="1" presStyleCnt="3">
        <dgm:presLayoutVars>
          <dgm:chMax val="0"/>
          <dgm:chPref val="0"/>
        </dgm:presLayoutVars>
      </dgm:prSet>
      <dgm:spPr/>
    </dgm:pt>
    <dgm:pt modelId="{9AB60A95-4CC9-43C8-981A-FD2C61104551}" type="pres">
      <dgm:prSet presAssocID="{7CB341C2-4CD1-4F37-B15D-10179A89E7AC}" presName="sibTrans" presStyleCnt="0"/>
      <dgm:spPr/>
    </dgm:pt>
    <dgm:pt modelId="{54661564-DA3C-456E-B53E-5DACB5E8E42F}" type="pres">
      <dgm:prSet presAssocID="{56FA6C5F-8537-4AB9-BA65-0D63A1868E7D}" presName="compNode" presStyleCnt="0"/>
      <dgm:spPr/>
    </dgm:pt>
    <dgm:pt modelId="{29EC8006-F653-4E18-A893-5A7781739CA5}" type="pres">
      <dgm:prSet presAssocID="{56FA6C5F-8537-4AB9-BA65-0D63A1868E7D}" presName="bgRect" presStyleLbl="bgShp" presStyleIdx="2" presStyleCnt="3"/>
      <dgm:spPr/>
    </dgm:pt>
    <dgm:pt modelId="{3A71446D-54D7-424E-BB01-2C4072261469}" type="pres">
      <dgm:prSet presAssocID="{56FA6C5F-8537-4AB9-BA65-0D63A1868E7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EFDEB190-F291-407D-96FA-1FBF343D8A9E}" type="pres">
      <dgm:prSet presAssocID="{56FA6C5F-8537-4AB9-BA65-0D63A1868E7D}" presName="spaceRect" presStyleCnt="0"/>
      <dgm:spPr/>
    </dgm:pt>
    <dgm:pt modelId="{850E6ABD-DA18-4E3A-AF89-D4881F480D73}" type="pres">
      <dgm:prSet presAssocID="{56FA6C5F-8537-4AB9-BA65-0D63A1868E7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D95A12-B972-499F-9E35-AE223B8300B8}" type="presOf" srcId="{AA3F3A83-FF50-48E8-8ACE-BFC0D1319A3F}" destId="{1FC5DEE5-6781-4AB5-9D82-1A204477A3B6}" srcOrd="0" destOrd="0" presId="urn:microsoft.com/office/officeart/2018/2/layout/IconVerticalSolidList"/>
    <dgm:cxn modelId="{6AED4616-759D-46C0-977D-4219EE5167E4}" srcId="{AA3F3A83-FF50-48E8-8ACE-BFC0D1319A3F}" destId="{D9ABAEBC-FF93-4E3B-A90E-BB4C74DAF772}" srcOrd="0" destOrd="0" parTransId="{E4B77B50-BC76-4355-99D3-1A4F100A3498}" sibTransId="{B65DC2D5-534A-453A-8CB2-473E1878C028}"/>
    <dgm:cxn modelId="{3282AE56-4A87-4BB4-ADE0-B2B1D9BFBBBF}" srcId="{AA3F3A83-FF50-48E8-8ACE-BFC0D1319A3F}" destId="{2EE623AC-4CA8-48E3-B018-ED6A4BAC1200}" srcOrd="1" destOrd="0" parTransId="{F527CEC7-8C97-4471-84B2-09E94AF14020}" sibTransId="{7CB341C2-4CD1-4F37-B15D-10179A89E7AC}"/>
    <dgm:cxn modelId="{1CFDA258-9E11-4D41-88D5-F85C91090108}" srcId="{AA3F3A83-FF50-48E8-8ACE-BFC0D1319A3F}" destId="{56FA6C5F-8537-4AB9-BA65-0D63A1868E7D}" srcOrd="2" destOrd="0" parTransId="{19CDB061-C501-47D9-971C-C9E91C3CA703}" sibTransId="{6020E35B-E46B-4748-A5E1-0F393F95909A}"/>
    <dgm:cxn modelId="{DB8C488C-D5A7-4B8F-8DD4-6F35CBAB53C2}" type="presOf" srcId="{2EE623AC-4CA8-48E3-B018-ED6A4BAC1200}" destId="{251A57EC-E3B7-48D7-824E-C77544585C1F}" srcOrd="0" destOrd="0" presId="urn:microsoft.com/office/officeart/2018/2/layout/IconVerticalSolidList"/>
    <dgm:cxn modelId="{2CC988C8-1765-45DE-87AC-1E9FE9DDA2FB}" type="presOf" srcId="{56FA6C5F-8537-4AB9-BA65-0D63A1868E7D}" destId="{850E6ABD-DA18-4E3A-AF89-D4881F480D73}" srcOrd="0" destOrd="0" presId="urn:microsoft.com/office/officeart/2018/2/layout/IconVerticalSolidList"/>
    <dgm:cxn modelId="{111C93EC-2F2D-482E-89F3-BF73250F3EC9}" type="presOf" srcId="{D9ABAEBC-FF93-4E3B-A90E-BB4C74DAF772}" destId="{1CAAB4A2-2E70-4E24-ADA8-6A1789A0975E}" srcOrd="0" destOrd="0" presId="urn:microsoft.com/office/officeart/2018/2/layout/IconVerticalSolidList"/>
    <dgm:cxn modelId="{FC6680B0-CC19-47DF-BA12-B7CDD66914E4}" type="presParOf" srcId="{1FC5DEE5-6781-4AB5-9D82-1A204477A3B6}" destId="{B500686E-7A57-4BAC-8457-4499C40336E1}" srcOrd="0" destOrd="0" presId="urn:microsoft.com/office/officeart/2018/2/layout/IconVerticalSolidList"/>
    <dgm:cxn modelId="{6308BC1A-74B4-4060-ADE2-0CFA18E77A9C}" type="presParOf" srcId="{B500686E-7A57-4BAC-8457-4499C40336E1}" destId="{C8434F45-52EA-4751-A025-82075486A431}" srcOrd="0" destOrd="0" presId="urn:microsoft.com/office/officeart/2018/2/layout/IconVerticalSolidList"/>
    <dgm:cxn modelId="{26DA0ECA-ADD0-4A82-B856-7394F37473A4}" type="presParOf" srcId="{B500686E-7A57-4BAC-8457-4499C40336E1}" destId="{C6597346-1CC9-4755-8B47-F5BBC8811BA6}" srcOrd="1" destOrd="0" presId="urn:microsoft.com/office/officeart/2018/2/layout/IconVerticalSolidList"/>
    <dgm:cxn modelId="{2618B319-9C87-4166-A0A2-CCD238E51079}" type="presParOf" srcId="{B500686E-7A57-4BAC-8457-4499C40336E1}" destId="{75E56F5A-4DC7-4717-B9D2-FED17C25942C}" srcOrd="2" destOrd="0" presId="urn:microsoft.com/office/officeart/2018/2/layout/IconVerticalSolidList"/>
    <dgm:cxn modelId="{D1C041D1-B85F-4A44-A6B2-EE2A04CD35B4}" type="presParOf" srcId="{B500686E-7A57-4BAC-8457-4499C40336E1}" destId="{1CAAB4A2-2E70-4E24-ADA8-6A1789A0975E}" srcOrd="3" destOrd="0" presId="urn:microsoft.com/office/officeart/2018/2/layout/IconVerticalSolidList"/>
    <dgm:cxn modelId="{E2696273-C4EF-4218-BF74-9A6E0EAAF62A}" type="presParOf" srcId="{1FC5DEE5-6781-4AB5-9D82-1A204477A3B6}" destId="{B9CFDF6C-6C27-4E74-90EA-6C25D2F01D69}" srcOrd="1" destOrd="0" presId="urn:microsoft.com/office/officeart/2018/2/layout/IconVerticalSolidList"/>
    <dgm:cxn modelId="{6760552D-B7E2-45E2-9F0C-FE9DB6292DFD}" type="presParOf" srcId="{1FC5DEE5-6781-4AB5-9D82-1A204477A3B6}" destId="{EDE6B341-703E-450F-8BF4-3FCB43162697}" srcOrd="2" destOrd="0" presId="urn:microsoft.com/office/officeart/2018/2/layout/IconVerticalSolidList"/>
    <dgm:cxn modelId="{6F2224CF-B8F3-4078-B072-1A9FEAEB2FEA}" type="presParOf" srcId="{EDE6B341-703E-450F-8BF4-3FCB43162697}" destId="{DAE1CE13-E27F-458D-83A7-A708A1B77F53}" srcOrd="0" destOrd="0" presId="urn:microsoft.com/office/officeart/2018/2/layout/IconVerticalSolidList"/>
    <dgm:cxn modelId="{304706A4-A8A3-43D5-B497-C92DE825BE21}" type="presParOf" srcId="{EDE6B341-703E-450F-8BF4-3FCB43162697}" destId="{E274B684-D65C-458C-A892-0A929623AAA5}" srcOrd="1" destOrd="0" presId="urn:microsoft.com/office/officeart/2018/2/layout/IconVerticalSolidList"/>
    <dgm:cxn modelId="{82CD2D13-689A-4AE0-88A2-A04437D94EAC}" type="presParOf" srcId="{EDE6B341-703E-450F-8BF4-3FCB43162697}" destId="{3022F6E5-C860-4A8C-A20F-80022EF173EB}" srcOrd="2" destOrd="0" presId="urn:microsoft.com/office/officeart/2018/2/layout/IconVerticalSolidList"/>
    <dgm:cxn modelId="{22B39E10-FC85-4056-9452-CD5EFE1487F2}" type="presParOf" srcId="{EDE6B341-703E-450F-8BF4-3FCB43162697}" destId="{251A57EC-E3B7-48D7-824E-C77544585C1F}" srcOrd="3" destOrd="0" presId="urn:microsoft.com/office/officeart/2018/2/layout/IconVerticalSolidList"/>
    <dgm:cxn modelId="{82EAEF56-988C-434B-B077-A6E0E0B24D56}" type="presParOf" srcId="{1FC5DEE5-6781-4AB5-9D82-1A204477A3B6}" destId="{9AB60A95-4CC9-43C8-981A-FD2C61104551}" srcOrd="3" destOrd="0" presId="urn:microsoft.com/office/officeart/2018/2/layout/IconVerticalSolidList"/>
    <dgm:cxn modelId="{36CF7CF1-4BF3-479B-A78B-0A78993DDB35}" type="presParOf" srcId="{1FC5DEE5-6781-4AB5-9D82-1A204477A3B6}" destId="{54661564-DA3C-456E-B53E-5DACB5E8E42F}" srcOrd="4" destOrd="0" presId="urn:microsoft.com/office/officeart/2018/2/layout/IconVerticalSolidList"/>
    <dgm:cxn modelId="{D534F2BB-F6B7-482A-8DEC-BBC3182C6073}" type="presParOf" srcId="{54661564-DA3C-456E-B53E-5DACB5E8E42F}" destId="{29EC8006-F653-4E18-A893-5A7781739CA5}" srcOrd="0" destOrd="0" presId="urn:microsoft.com/office/officeart/2018/2/layout/IconVerticalSolidList"/>
    <dgm:cxn modelId="{549019BB-1E0D-4E6E-80C0-D7EFC4258CE2}" type="presParOf" srcId="{54661564-DA3C-456E-B53E-5DACB5E8E42F}" destId="{3A71446D-54D7-424E-BB01-2C4072261469}" srcOrd="1" destOrd="0" presId="urn:microsoft.com/office/officeart/2018/2/layout/IconVerticalSolidList"/>
    <dgm:cxn modelId="{A4D4E66C-216A-4E06-8471-D6D252AFF46B}" type="presParOf" srcId="{54661564-DA3C-456E-B53E-5DACB5E8E42F}" destId="{EFDEB190-F291-407D-96FA-1FBF343D8A9E}" srcOrd="2" destOrd="0" presId="urn:microsoft.com/office/officeart/2018/2/layout/IconVerticalSolidList"/>
    <dgm:cxn modelId="{88DF82D7-99DA-40FF-9F80-D412A069946C}" type="presParOf" srcId="{54661564-DA3C-456E-B53E-5DACB5E8E42F}" destId="{850E6ABD-DA18-4E3A-AF89-D4881F480D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15F79-01C8-4919-A6CB-DE45538A4E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6F2E2BB-B8B4-49CA-B7E5-B12A2DAC6EA3}">
      <dgm:prSet/>
      <dgm:spPr/>
      <dgm:t>
        <a:bodyPr/>
        <a:lstStyle/>
        <a:p>
          <a:r>
            <a:rPr lang="ru-RU"/>
            <a:t>по наименованиям рек (полочане, тиверцы)</a:t>
          </a:r>
          <a:endParaRPr lang="en-US"/>
        </a:p>
      </dgm:t>
    </dgm:pt>
    <dgm:pt modelId="{651B4823-BD9F-4DAA-84A4-B401E25EDA93}" type="parTrans" cxnId="{565FDC71-6B1B-4DAE-A329-EBD414DD8387}">
      <dgm:prSet/>
      <dgm:spPr/>
      <dgm:t>
        <a:bodyPr/>
        <a:lstStyle/>
        <a:p>
          <a:endParaRPr lang="en-US"/>
        </a:p>
      </dgm:t>
    </dgm:pt>
    <dgm:pt modelId="{9C38169E-F532-4290-8ED4-DDDD68F73CA3}" type="sibTrans" cxnId="{565FDC71-6B1B-4DAE-A329-EBD414DD8387}">
      <dgm:prSet/>
      <dgm:spPr/>
      <dgm:t>
        <a:bodyPr/>
        <a:lstStyle/>
        <a:p>
          <a:endParaRPr lang="en-US"/>
        </a:p>
      </dgm:t>
    </dgm:pt>
    <dgm:pt modelId="{374EE4E4-7889-4A8B-82ED-DF8C2415D9AB}">
      <dgm:prSet/>
      <dgm:spPr/>
      <dgm:t>
        <a:bodyPr/>
        <a:lstStyle/>
        <a:p>
          <a:r>
            <a:rPr lang="ru-RU"/>
            <a:t>типам местности (дреговичи, поляне, древляне)</a:t>
          </a:r>
          <a:endParaRPr lang="en-US"/>
        </a:p>
      </dgm:t>
    </dgm:pt>
    <dgm:pt modelId="{6DDB8086-5BFA-4E4B-8387-58416A7D78F0}" type="parTrans" cxnId="{0A0AC847-A34C-4F0B-8B17-5DE37D080D12}">
      <dgm:prSet/>
      <dgm:spPr/>
      <dgm:t>
        <a:bodyPr/>
        <a:lstStyle/>
        <a:p>
          <a:endParaRPr lang="en-US"/>
        </a:p>
      </dgm:t>
    </dgm:pt>
    <dgm:pt modelId="{504A1607-F233-4606-B6B8-27C960290ACB}" type="sibTrans" cxnId="{0A0AC847-A34C-4F0B-8B17-5DE37D080D12}">
      <dgm:prSet/>
      <dgm:spPr/>
      <dgm:t>
        <a:bodyPr/>
        <a:lstStyle/>
        <a:p>
          <a:endParaRPr lang="en-US"/>
        </a:p>
      </dgm:t>
    </dgm:pt>
    <dgm:pt modelId="{DA34A2FD-58C4-4964-BE0A-CF184D222920}">
      <dgm:prSet/>
      <dgm:spPr/>
      <dgm:t>
        <a:bodyPr/>
        <a:lstStyle/>
        <a:p>
          <a:r>
            <a:rPr lang="ru-RU"/>
            <a:t>по именам своих легендарных основателей (потомки Радима, потомки Вятки)</a:t>
          </a:r>
          <a:endParaRPr lang="en-US"/>
        </a:p>
      </dgm:t>
    </dgm:pt>
    <dgm:pt modelId="{044E4AFC-0F01-4661-B24C-4CBE51A32C22}" type="parTrans" cxnId="{B7EA5865-E76E-4FF5-A26E-83D7FF57B98A}">
      <dgm:prSet/>
      <dgm:spPr/>
      <dgm:t>
        <a:bodyPr/>
        <a:lstStyle/>
        <a:p>
          <a:endParaRPr lang="en-US"/>
        </a:p>
      </dgm:t>
    </dgm:pt>
    <dgm:pt modelId="{E5B57F96-A6B3-4E0A-AEB2-06403C0CD57C}" type="sibTrans" cxnId="{B7EA5865-E76E-4FF5-A26E-83D7FF57B98A}">
      <dgm:prSet/>
      <dgm:spPr/>
      <dgm:t>
        <a:bodyPr/>
        <a:lstStyle/>
        <a:p>
          <a:endParaRPr lang="en-US"/>
        </a:p>
      </dgm:t>
    </dgm:pt>
    <dgm:pt modelId="{282984BB-6118-4595-A257-EC40E2B59ABF}" type="pres">
      <dgm:prSet presAssocID="{D0015F79-01C8-4919-A6CB-DE45538A4ECB}" presName="root" presStyleCnt="0">
        <dgm:presLayoutVars>
          <dgm:dir/>
          <dgm:resizeHandles val="exact"/>
        </dgm:presLayoutVars>
      </dgm:prSet>
      <dgm:spPr/>
    </dgm:pt>
    <dgm:pt modelId="{9D7B68B9-B548-4D5E-8C78-713AD9F251BA}" type="pres">
      <dgm:prSet presAssocID="{36F2E2BB-B8B4-49CA-B7E5-B12A2DAC6EA3}" presName="compNode" presStyleCnt="0"/>
      <dgm:spPr/>
    </dgm:pt>
    <dgm:pt modelId="{0283B283-3E2D-4FD7-AEE1-A20B87DF1436}" type="pres">
      <dgm:prSet presAssocID="{36F2E2BB-B8B4-49CA-B7E5-B12A2DAC6EA3}" presName="bgRect" presStyleLbl="bgShp" presStyleIdx="0" presStyleCnt="3"/>
      <dgm:spPr/>
    </dgm:pt>
    <dgm:pt modelId="{ADB03DB6-E114-4095-B45D-26B5BA17CF7D}" type="pres">
      <dgm:prSet presAssocID="{36F2E2BB-B8B4-49CA-B7E5-B12A2DAC6E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C8A6051D-EFC1-47FE-AA65-FDBFB80B3657}" type="pres">
      <dgm:prSet presAssocID="{36F2E2BB-B8B4-49CA-B7E5-B12A2DAC6EA3}" presName="spaceRect" presStyleCnt="0"/>
      <dgm:spPr/>
    </dgm:pt>
    <dgm:pt modelId="{F2E304BE-1F68-4AD2-954A-98E6BADF330E}" type="pres">
      <dgm:prSet presAssocID="{36F2E2BB-B8B4-49CA-B7E5-B12A2DAC6EA3}" presName="parTx" presStyleLbl="revTx" presStyleIdx="0" presStyleCnt="3">
        <dgm:presLayoutVars>
          <dgm:chMax val="0"/>
          <dgm:chPref val="0"/>
        </dgm:presLayoutVars>
      </dgm:prSet>
      <dgm:spPr/>
    </dgm:pt>
    <dgm:pt modelId="{6330FDCC-CD43-475F-B995-033645778723}" type="pres">
      <dgm:prSet presAssocID="{9C38169E-F532-4290-8ED4-DDDD68F73CA3}" presName="sibTrans" presStyleCnt="0"/>
      <dgm:spPr/>
    </dgm:pt>
    <dgm:pt modelId="{246ED26C-4E2F-4E8E-8ACE-64941FAE6653}" type="pres">
      <dgm:prSet presAssocID="{374EE4E4-7889-4A8B-82ED-DF8C2415D9AB}" presName="compNode" presStyleCnt="0"/>
      <dgm:spPr/>
    </dgm:pt>
    <dgm:pt modelId="{49987DF5-AD78-4545-971A-9A2BC6F4931E}" type="pres">
      <dgm:prSet presAssocID="{374EE4E4-7889-4A8B-82ED-DF8C2415D9AB}" presName="bgRect" presStyleLbl="bgShp" presStyleIdx="1" presStyleCnt="3"/>
      <dgm:spPr/>
    </dgm:pt>
    <dgm:pt modelId="{FBBCE4E3-EA04-431F-90FE-552457431CDD}" type="pres">
      <dgm:prSet presAssocID="{374EE4E4-7889-4A8B-82ED-DF8C2415D9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9E678A2B-1E16-4714-B17D-A3D2D8763864}" type="pres">
      <dgm:prSet presAssocID="{374EE4E4-7889-4A8B-82ED-DF8C2415D9AB}" presName="spaceRect" presStyleCnt="0"/>
      <dgm:spPr/>
    </dgm:pt>
    <dgm:pt modelId="{E1A2D61E-B895-4008-BA7A-475DA8D1F4FF}" type="pres">
      <dgm:prSet presAssocID="{374EE4E4-7889-4A8B-82ED-DF8C2415D9AB}" presName="parTx" presStyleLbl="revTx" presStyleIdx="1" presStyleCnt="3">
        <dgm:presLayoutVars>
          <dgm:chMax val="0"/>
          <dgm:chPref val="0"/>
        </dgm:presLayoutVars>
      </dgm:prSet>
      <dgm:spPr/>
    </dgm:pt>
    <dgm:pt modelId="{4048F077-9270-483F-9A54-C3B4FCEF8D59}" type="pres">
      <dgm:prSet presAssocID="{504A1607-F233-4606-B6B8-27C960290ACB}" presName="sibTrans" presStyleCnt="0"/>
      <dgm:spPr/>
    </dgm:pt>
    <dgm:pt modelId="{E95353B8-0B20-49F0-9498-05909B70A107}" type="pres">
      <dgm:prSet presAssocID="{DA34A2FD-58C4-4964-BE0A-CF184D222920}" presName="compNode" presStyleCnt="0"/>
      <dgm:spPr/>
    </dgm:pt>
    <dgm:pt modelId="{A86BB9CE-667B-4BCC-8445-AF97DA8C3C2A}" type="pres">
      <dgm:prSet presAssocID="{DA34A2FD-58C4-4964-BE0A-CF184D222920}" presName="bgRect" presStyleLbl="bgShp" presStyleIdx="2" presStyleCnt="3"/>
      <dgm:spPr/>
    </dgm:pt>
    <dgm:pt modelId="{A35A24AE-9A08-46FA-8B8D-A570F18608EE}" type="pres">
      <dgm:prSet presAssocID="{DA34A2FD-58C4-4964-BE0A-CF184D2229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2974F1AB-A98A-4DE3-99B3-4B63C2C5A4D1}" type="pres">
      <dgm:prSet presAssocID="{DA34A2FD-58C4-4964-BE0A-CF184D222920}" presName="spaceRect" presStyleCnt="0"/>
      <dgm:spPr/>
    </dgm:pt>
    <dgm:pt modelId="{8DD63AFF-EF6B-40C2-9EB7-854C101D6476}" type="pres">
      <dgm:prSet presAssocID="{DA34A2FD-58C4-4964-BE0A-CF184D22292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7EA5865-E76E-4FF5-A26E-83D7FF57B98A}" srcId="{D0015F79-01C8-4919-A6CB-DE45538A4ECB}" destId="{DA34A2FD-58C4-4964-BE0A-CF184D222920}" srcOrd="2" destOrd="0" parTransId="{044E4AFC-0F01-4661-B24C-4CBE51A32C22}" sibTransId="{E5B57F96-A6B3-4E0A-AEB2-06403C0CD57C}"/>
    <dgm:cxn modelId="{0A0AC847-A34C-4F0B-8B17-5DE37D080D12}" srcId="{D0015F79-01C8-4919-A6CB-DE45538A4ECB}" destId="{374EE4E4-7889-4A8B-82ED-DF8C2415D9AB}" srcOrd="1" destOrd="0" parTransId="{6DDB8086-5BFA-4E4B-8387-58416A7D78F0}" sibTransId="{504A1607-F233-4606-B6B8-27C960290ACB}"/>
    <dgm:cxn modelId="{565FDC71-6B1B-4DAE-A329-EBD414DD8387}" srcId="{D0015F79-01C8-4919-A6CB-DE45538A4ECB}" destId="{36F2E2BB-B8B4-49CA-B7E5-B12A2DAC6EA3}" srcOrd="0" destOrd="0" parTransId="{651B4823-BD9F-4DAA-84A4-B401E25EDA93}" sibTransId="{9C38169E-F532-4290-8ED4-DDDD68F73CA3}"/>
    <dgm:cxn modelId="{74C91F98-08A6-498A-AA65-09D50E227B9A}" type="presOf" srcId="{36F2E2BB-B8B4-49CA-B7E5-B12A2DAC6EA3}" destId="{F2E304BE-1F68-4AD2-954A-98E6BADF330E}" srcOrd="0" destOrd="0" presId="urn:microsoft.com/office/officeart/2018/2/layout/IconVerticalSolidList"/>
    <dgm:cxn modelId="{38FA47A7-1E76-4A51-A2E5-4ED4E763B6D1}" type="presOf" srcId="{374EE4E4-7889-4A8B-82ED-DF8C2415D9AB}" destId="{E1A2D61E-B895-4008-BA7A-475DA8D1F4FF}" srcOrd="0" destOrd="0" presId="urn:microsoft.com/office/officeart/2018/2/layout/IconVerticalSolidList"/>
    <dgm:cxn modelId="{114CCFEC-C8C7-46DB-BB28-A7CF259604EC}" type="presOf" srcId="{D0015F79-01C8-4919-A6CB-DE45538A4ECB}" destId="{282984BB-6118-4595-A257-EC40E2B59ABF}" srcOrd="0" destOrd="0" presId="urn:microsoft.com/office/officeart/2018/2/layout/IconVerticalSolidList"/>
    <dgm:cxn modelId="{EFA2F7F3-12F6-45BA-A5F4-583F63816E60}" type="presOf" srcId="{DA34A2FD-58C4-4964-BE0A-CF184D222920}" destId="{8DD63AFF-EF6B-40C2-9EB7-854C101D6476}" srcOrd="0" destOrd="0" presId="urn:microsoft.com/office/officeart/2018/2/layout/IconVerticalSolidList"/>
    <dgm:cxn modelId="{F4F51DD8-455F-426D-A273-B164489EB2E4}" type="presParOf" srcId="{282984BB-6118-4595-A257-EC40E2B59ABF}" destId="{9D7B68B9-B548-4D5E-8C78-713AD9F251BA}" srcOrd="0" destOrd="0" presId="urn:microsoft.com/office/officeart/2018/2/layout/IconVerticalSolidList"/>
    <dgm:cxn modelId="{A78FC1BD-D781-4083-8CC9-10C8CAC00B6D}" type="presParOf" srcId="{9D7B68B9-B548-4D5E-8C78-713AD9F251BA}" destId="{0283B283-3E2D-4FD7-AEE1-A20B87DF1436}" srcOrd="0" destOrd="0" presId="urn:microsoft.com/office/officeart/2018/2/layout/IconVerticalSolidList"/>
    <dgm:cxn modelId="{582B3ED7-C755-42A2-940A-21D6FE6A89BD}" type="presParOf" srcId="{9D7B68B9-B548-4D5E-8C78-713AD9F251BA}" destId="{ADB03DB6-E114-4095-B45D-26B5BA17CF7D}" srcOrd="1" destOrd="0" presId="urn:microsoft.com/office/officeart/2018/2/layout/IconVerticalSolidList"/>
    <dgm:cxn modelId="{E805EB39-8668-4A0F-942D-31119E2B1CE5}" type="presParOf" srcId="{9D7B68B9-B548-4D5E-8C78-713AD9F251BA}" destId="{C8A6051D-EFC1-47FE-AA65-FDBFB80B3657}" srcOrd="2" destOrd="0" presId="urn:microsoft.com/office/officeart/2018/2/layout/IconVerticalSolidList"/>
    <dgm:cxn modelId="{82156149-95B3-495E-9253-F322FF678F29}" type="presParOf" srcId="{9D7B68B9-B548-4D5E-8C78-713AD9F251BA}" destId="{F2E304BE-1F68-4AD2-954A-98E6BADF330E}" srcOrd="3" destOrd="0" presId="urn:microsoft.com/office/officeart/2018/2/layout/IconVerticalSolidList"/>
    <dgm:cxn modelId="{74112A53-B974-4A8E-9C07-B1CB3EFA63AA}" type="presParOf" srcId="{282984BB-6118-4595-A257-EC40E2B59ABF}" destId="{6330FDCC-CD43-475F-B995-033645778723}" srcOrd="1" destOrd="0" presId="urn:microsoft.com/office/officeart/2018/2/layout/IconVerticalSolidList"/>
    <dgm:cxn modelId="{82CBF805-5C10-47FB-8407-923F20E8C719}" type="presParOf" srcId="{282984BB-6118-4595-A257-EC40E2B59ABF}" destId="{246ED26C-4E2F-4E8E-8ACE-64941FAE6653}" srcOrd="2" destOrd="0" presId="urn:microsoft.com/office/officeart/2018/2/layout/IconVerticalSolidList"/>
    <dgm:cxn modelId="{F64DF489-A2F3-4A18-A1E4-7BDD64ADE81B}" type="presParOf" srcId="{246ED26C-4E2F-4E8E-8ACE-64941FAE6653}" destId="{49987DF5-AD78-4545-971A-9A2BC6F4931E}" srcOrd="0" destOrd="0" presId="urn:microsoft.com/office/officeart/2018/2/layout/IconVerticalSolidList"/>
    <dgm:cxn modelId="{622CC9B5-216A-4302-919D-111D6552D396}" type="presParOf" srcId="{246ED26C-4E2F-4E8E-8ACE-64941FAE6653}" destId="{FBBCE4E3-EA04-431F-90FE-552457431CDD}" srcOrd="1" destOrd="0" presId="urn:microsoft.com/office/officeart/2018/2/layout/IconVerticalSolidList"/>
    <dgm:cxn modelId="{445A58A2-3FBA-484D-B64F-1609A6511B79}" type="presParOf" srcId="{246ED26C-4E2F-4E8E-8ACE-64941FAE6653}" destId="{9E678A2B-1E16-4714-B17D-A3D2D8763864}" srcOrd="2" destOrd="0" presId="urn:microsoft.com/office/officeart/2018/2/layout/IconVerticalSolidList"/>
    <dgm:cxn modelId="{416E1E1F-E6CA-41F4-AFF4-F3B6DEBC794C}" type="presParOf" srcId="{246ED26C-4E2F-4E8E-8ACE-64941FAE6653}" destId="{E1A2D61E-B895-4008-BA7A-475DA8D1F4FF}" srcOrd="3" destOrd="0" presId="urn:microsoft.com/office/officeart/2018/2/layout/IconVerticalSolidList"/>
    <dgm:cxn modelId="{6087FB31-649A-4CB3-A3CE-3E3F4D50C347}" type="presParOf" srcId="{282984BB-6118-4595-A257-EC40E2B59ABF}" destId="{4048F077-9270-483F-9A54-C3B4FCEF8D59}" srcOrd="3" destOrd="0" presId="urn:microsoft.com/office/officeart/2018/2/layout/IconVerticalSolidList"/>
    <dgm:cxn modelId="{1E2C2AD8-A581-4D61-B628-A1E4E2205A46}" type="presParOf" srcId="{282984BB-6118-4595-A257-EC40E2B59ABF}" destId="{E95353B8-0B20-49F0-9498-05909B70A107}" srcOrd="4" destOrd="0" presId="urn:microsoft.com/office/officeart/2018/2/layout/IconVerticalSolidList"/>
    <dgm:cxn modelId="{EE4A752A-9665-4FA8-81C0-7683E861182F}" type="presParOf" srcId="{E95353B8-0B20-49F0-9498-05909B70A107}" destId="{A86BB9CE-667B-4BCC-8445-AF97DA8C3C2A}" srcOrd="0" destOrd="0" presId="urn:microsoft.com/office/officeart/2018/2/layout/IconVerticalSolidList"/>
    <dgm:cxn modelId="{5BA47BDD-35FA-43E3-8B5F-6FFB6D3E042A}" type="presParOf" srcId="{E95353B8-0B20-49F0-9498-05909B70A107}" destId="{A35A24AE-9A08-46FA-8B8D-A570F18608EE}" srcOrd="1" destOrd="0" presId="urn:microsoft.com/office/officeart/2018/2/layout/IconVerticalSolidList"/>
    <dgm:cxn modelId="{76006849-E880-4F97-BC00-A6A4B3FF05B6}" type="presParOf" srcId="{E95353B8-0B20-49F0-9498-05909B70A107}" destId="{2974F1AB-A98A-4DE3-99B3-4B63C2C5A4D1}" srcOrd="2" destOrd="0" presId="urn:microsoft.com/office/officeart/2018/2/layout/IconVerticalSolidList"/>
    <dgm:cxn modelId="{07829039-2CB8-428E-BA5D-7424A8DCF461}" type="presParOf" srcId="{E95353B8-0B20-49F0-9498-05909B70A107}" destId="{8DD63AFF-EF6B-40C2-9EB7-854C101D64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478C8-D5C2-4139-BBDD-B59ED83EA64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EA5B7FA-636A-4D72-906A-5F1DF96AAEA2}">
      <dgm:prSet/>
      <dgm:spPr/>
      <dgm:t>
        <a:bodyPr/>
        <a:lstStyle/>
        <a:p>
          <a:r>
            <a:rPr lang="ru-RU"/>
            <a:t>Происходил процесс славянизации и ассимиляции балтов</a:t>
          </a:r>
          <a:endParaRPr lang="en-US"/>
        </a:p>
      </dgm:t>
    </dgm:pt>
    <dgm:pt modelId="{906116C2-229E-45EC-9779-6867A12AEE7F}" type="parTrans" cxnId="{93A81F1B-5AD6-498B-AD88-020FDEFFADCE}">
      <dgm:prSet/>
      <dgm:spPr/>
      <dgm:t>
        <a:bodyPr/>
        <a:lstStyle/>
        <a:p>
          <a:endParaRPr lang="en-US"/>
        </a:p>
      </dgm:t>
    </dgm:pt>
    <dgm:pt modelId="{EEE1302C-5AB5-4947-A828-EEB23EAE8D4A}" type="sibTrans" cxnId="{93A81F1B-5AD6-498B-AD88-020FDEFFADCE}">
      <dgm:prSet/>
      <dgm:spPr/>
      <dgm:t>
        <a:bodyPr/>
        <a:lstStyle/>
        <a:p>
          <a:endParaRPr lang="en-US"/>
        </a:p>
      </dgm:t>
    </dgm:pt>
    <dgm:pt modelId="{253D3339-EDD5-41D3-AB39-1A3778A63B63}">
      <dgm:prSet/>
      <dgm:spPr/>
      <dgm:t>
        <a:bodyPr/>
        <a:lstStyle/>
        <a:p>
          <a:r>
            <a:rPr lang="ru-RU"/>
            <a:t>Балты заимствовали достижения культуры и быта славян</a:t>
          </a:r>
          <a:endParaRPr lang="en-US"/>
        </a:p>
      </dgm:t>
    </dgm:pt>
    <dgm:pt modelId="{602D0CC8-616F-4914-80E4-20E6F6E5013A}" type="parTrans" cxnId="{E7A49785-3409-400D-BD9F-14978648BB40}">
      <dgm:prSet/>
      <dgm:spPr/>
      <dgm:t>
        <a:bodyPr/>
        <a:lstStyle/>
        <a:p>
          <a:endParaRPr lang="en-US"/>
        </a:p>
      </dgm:t>
    </dgm:pt>
    <dgm:pt modelId="{4707A503-6A22-4CF2-9D27-BEA5716C5177}" type="sibTrans" cxnId="{E7A49785-3409-400D-BD9F-14978648BB40}">
      <dgm:prSet/>
      <dgm:spPr/>
      <dgm:t>
        <a:bodyPr/>
        <a:lstStyle/>
        <a:p>
          <a:endParaRPr lang="en-US"/>
        </a:p>
      </dgm:t>
    </dgm:pt>
    <dgm:pt modelId="{C37A6762-44B1-4ACF-BB7E-9E51B46E7618}">
      <dgm:prSet/>
      <dgm:spPr/>
      <dgm:t>
        <a:bodyPr/>
        <a:lstStyle/>
        <a:p>
          <a:r>
            <a:rPr lang="ru-RU"/>
            <a:t>Сосуществование было как мирным, так и были случаи столкновения между племенами</a:t>
          </a:r>
          <a:endParaRPr lang="en-US"/>
        </a:p>
      </dgm:t>
    </dgm:pt>
    <dgm:pt modelId="{23824DBA-87D2-49B4-BD03-49A53E7A3B96}" type="parTrans" cxnId="{348E9D81-A9B1-41D4-8A25-3424125A8B4E}">
      <dgm:prSet/>
      <dgm:spPr/>
      <dgm:t>
        <a:bodyPr/>
        <a:lstStyle/>
        <a:p>
          <a:endParaRPr lang="en-US"/>
        </a:p>
      </dgm:t>
    </dgm:pt>
    <dgm:pt modelId="{FEAD3A98-BDD1-4D31-AC6B-987E1D05B3A0}" type="sibTrans" cxnId="{348E9D81-A9B1-41D4-8A25-3424125A8B4E}">
      <dgm:prSet/>
      <dgm:spPr/>
      <dgm:t>
        <a:bodyPr/>
        <a:lstStyle/>
        <a:p>
          <a:endParaRPr lang="en-US"/>
        </a:p>
      </dgm:t>
    </dgm:pt>
    <dgm:pt modelId="{08D121D2-18E5-421D-936F-1F5EB8889587}">
      <dgm:prSet/>
      <dgm:spPr/>
      <dgm:t>
        <a:bodyPr/>
        <a:lstStyle/>
        <a:p>
          <a:r>
            <a:rPr lang="ru-RU"/>
            <a:t>Славяне также заимствовали балтские традиции и особенности, например в обрядах погребения</a:t>
          </a:r>
          <a:endParaRPr lang="en-US"/>
        </a:p>
      </dgm:t>
    </dgm:pt>
    <dgm:pt modelId="{2F84283A-229B-4295-BD7B-1BA1AD2926BC}" type="parTrans" cxnId="{0B030B21-C2D7-4822-91E1-7FFCDA14BE78}">
      <dgm:prSet/>
      <dgm:spPr/>
      <dgm:t>
        <a:bodyPr/>
        <a:lstStyle/>
        <a:p>
          <a:endParaRPr lang="en-US"/>
        </a:p>
      </dgm:t>
    </dgm:pt>
    <dgm:pt modelId="{FF6E9EC7-2D0D-4230-8B8C-BA32B3F54D0B}" type="sibTrans" cxnId="{0B030B21-C2D7-4822-91E1-7FFCDA14BE78}">
      <dgm:prSet/>
      <dgm:spPr/>
      <dgm:t>
        <a:bodyPr/>
        <a:lstStyle/>
        <a:p>
          <a:endParaRPr lang="en-US"/>
        </a:p>
      </dgm:t>
    </dgm:pt>
    <dgm:pt modelId="{0EB81661-F0E1-4EDF-A8E5-327067B6F4F8}" type="pres">
      <dgm:prSet presAssocID="{8F0478C8-D5C2-4139-BBDD-B59ED83EA642}" presName="root" presStyleCnt="0">
        <dgm:presLayoutVars>
          <dgm:dir/>
          <dgm:resizeHandles val="exact"/>
        </dgm:presLayoutVars>
      </dgm:prSet>
      <dgm:spPr/>
    </dgm:pt>
    <dgm:pt modelId="{256EF482-5542-4F54-9064-E7037D275477}" type="pres">
      <dgm:prSet presAssocID="{6EA5B7FA-636A-4D72-906A-5F1DF96AAEA2}" presName="compNode" presStyleCnt="0"/>
      <dgm:spPr/>
    </dgm:pt>
    <dgm:pt modelId="{6187223B-CC08-4D8F-9DB9-C1C282AD34AE}" type="pres">
      <dgm:prSet presAssocID="{6EA5B7FA-636A-4D72-906A-5F1DF96AAEA2}" presName="bgRect" presStyleLbl="bgShp" presStyleIdx="0" presStyleCnt="4"/>
      <dgm:spPr/>
    </dgm:pt>
    <dgm:pt modelId="{E54D2FB9-BDC8-4F05-A9DB-3151DE51D065}" type="pres">
      <dgm:prSet presAssocID="{6EA5B7FA-636A-4D72-906A-5F1DF96AAEA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23F88AC4-E9AE-4412-8073-1F5AA79282F2}" type="pres">
      <dgm:prSet presAssocID="{6EA5B7FA-636A-4D72-906A-5F1DF96AAEA2}" presName="spaceRect" presStyleCnt="0"/>
      <dgm:spPr/>
    </dgm:pt>
    <dgm:pt modelId="{6AAED818-2BD1-46FB-817E-39D8C1754C3B}" type="pres">
      <dgm:prSet presAssocID="{6EA5B7FA-636A-4D72-906A-5F1DF96AAEA2}" presName="parTx" presStyleLbl="revTx" presStyleIdx="0" presStyleCnt="4">
        <dgm:presLayoutVars>
          <dgm:chMax val="0"/>
          <dgm:chPref val="0"/>
        </dgm:presLayoutVars>
      </dgm:prSet>
      <dgm:spPr/>
    </dgm:pt>
    <dgm:pt modelId="{A7C77BDE-3026-46A0-A517-8134253226B2}" type="pres">
      <dgm:prSet presAssocID="{EEE1302C-5AB5-4947-A828-EEB23EAE8D4A}" presName="sibTrans" presStyleCnt="0"/>
      <dgm:spPr/>
    </dgm:pt>
    <dgm:pt modelId="{D084A649-07E9-4763-9D7E-75D3E74F564B}" type="pres">
      <dgm:prSet presAssocID="{253D3339-EDD5-41D3-AB39-1A3778A63B63}" presName="compNode" presStyleCnt="0"/>
      <dgm:spPr/>
    </dgm:pt>
    <dgm:pt modelId="{9B258D59-7711-433C-B68C-6F0E67DA72CA}" type="pres">
      <dgm:prSet presAssocID="{253D3339-EDD5-41D3-AB39-1A3778A63B63}" presName="bgRect" presStyleLbl="bgShp" presStyleIdx="1" presStyleCnt="4"/>
      <dgm:spPr/>
    </dgm:pt>
    <dgm:pt modelId="{964A257B-22E6-40C7-B0E8-2E1A58ACF677}" type="pres">
      <dgm:prSet presAssocID="{253D3339-EDD5-41D3-AB39-1A3778A63B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убок"/>
        </a:ext>
      </dgm:extLst>
    </dgm:pt>
    <dgm:pt modelId="{10BAFE85-8A16-4FDC-977C-5EA82BB5519B}" type="pres">
      <dgm:prSet presAssocID="{253D3339-EDD5-41D3-AB39-1A3778A63B63}" presName="spaceRect" presStyleCnt="0"/>
      <dgm:spPr/>
    </dgm:pt>
    <dgm:pt modelId="{BA86B879-FF83-463E-ABE6-D54A588D4E93}" type="pres">
      <dgm:prSet presAssocID="{253D3339-EDD5-41D3-AB39-1A3778A63B63}" presName="parTx" presStyleLbl="revTx" presStyleIdx="1" presStyleCnt="4">
        <dgm:presLayoutVars>
          <dgm:chMax val="0"/>
          <dgm:chPref val="0"/>
        </dgm:presLayoutVars>
      </dgm:prSet>
      <dgm:spPr/>
    </dgm:pt>
    <dgm:pt modelId="{BF3FBC40-53A7-4BA1-AE61-0530CCC55DDA}" type="pres">
      <dgm:prSet presAssocID="{4707A503-6A22-4CF2-9D27-BEA5716C5177}" presName="sibTrans" presStyleCnt="0"/>
      <dgm:spPr/>
    </dgm:pt>
    <dgm:pt modelId="{1A624293-B251-48C4-92AC-7C00F0D9792B}" type="pres">
      <dgm:prSet presAssocID="{C37A6762-44B1-4ACF-BB7E-9E51B46E7618}" presName="compNode" presStyleCnt="0"/>
      <dgm:spPr/>
    </dgm:pt>
    <dgm:pt modelId="{06A6A6A9-FE4D-44C0-A683-DC34F1D1C773}" type="pres">
      <dgm:prSet presAssocID="{C37A6762-44B1-4ACF-BB7E-9E51B46E7618}" presName="bgRect" presStyleLbl="bgShp" presStyleIdx="2" presStyleCnt="4"/>
      <dgm:spPr/>
    </dgm:pt>
    <dgm:pt modelId="{EC839B0D-94BA-4E0A-A106-E4C2FDF40689}" type="pres">
      <dgm:prSet presAssocID="{C37A6762-44B1-4ACF-BB7E-9E51B46E761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аздражающее вещество"/>
        </a:ext>
      </dgm:extLst>
    </dgm:pt>
    <dgm:pt modelId="{93D3FF9D-6C1C-479A-88A9-C64411D3298D}" type="pres">
      <dgm:prSet presAssocID="{C37A6762-44B1-4ACF-BB7E-9E51B46E7618}" presName="spaceRect" presStyleCnt="0"/>
      <dgm:spPr/>
    </dgm:pt>
    <dgm:pt modelId="{165C4327-67F2-4AF6-8214-ACE730598C89}" type="pres">
      <dgm:prSet presAssocID="{C37A6762-44B1-4ACF-BB7E-9E51B46E7618}" presName="parTx" presStyleLbl="revTx" presStyleIdx="2" presStyleCnt="4">
        <dgm:presLayoutVars>
          <dgm:chMax val="0"/>
          <dgm:chPref val="0"/>
        </dgm:presLayoutVars>
      </dgm:prSet>
      <dgm:spPr/>
    </dgm:pt>
    <dgm:pt modelId="{CFC34993-8766-4B34-B55A-515FE82D1484}" type="pres">
      <dgm:prSet presAssocID="{FEAD3A98-BDD1-4D31-AC6B-987E1D05B3A0}" presName="sibTrans" presStyleCnt="0"/>
      <dgm:spPr/>
    </dgm:pt>
    <dgm:pt modelId="{DE31C92E-1836-4FE8-BB23-692A3ED4BB98}" type="pres">
      <dgm:prSet presAssocID="{08D121D2-18E5-421D-936F-1F5EB8889587}" presName="compNode" presStyleCnt="0"/>
      <dgm:spPr/>
    </dgm:pt>
    <dgm:pt modelId="{346D52E0-FCDE-4ACB-9051-55DF62B77531}" type="pres">
      <dgm:prSet presAssocID="{08D121D2-18E5-421D-936F-1F5EB8889587}" presName="bgRect" presStyleLbl="bgShp" presStyleIdx="3" presStyleCnt="4"/>
      <dgm:spPr/>
    </dgm:pt>
    <dgm:pt modelId="{E5168468-5AE3-48E8-8443-718B114EB50D}" type="pres">
      <dgm:prSet presAssocID="{08D121D2-18E5-421D-936F-1F5EB888958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нежинка"/>
        </a:ext>
      </dgm:extLst>
    </dgm:pt>
    <dgm:pt modelId="{69C885B1-A439-4354-BD67-5D67DD83D3F2}" type="pres">
      <dgm:prSet presAssocID="{08D121D2-18E5-421D-936F-1F5EB8889587}" presName="spaceRect" presStyleCnt="0"/>
      <dgm:spPr/>
    </dgm:pt>
    <dgm:pt modelId="{36D033D3-FA1C-404D-9B68-A62897725433}" type="pres">
      <dgm:prSet presAssocID="{08D121D2-18E5-421D-936F-1F5EB888958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A3C7705-4EDF-47B6-8F3C-D825172B129F}" type="presOf" srcId="{6EA5B7FA-636A-4D72-906A-5F1DF96AAEA2}" destId="{6AAED818-2BD1-46FB-817E-39D8C1754C3B}" srcOrd="0" destOrd="0" presId="urn:microsoft.com/office/officeart/2018/2/layout/IconVerticalSolidList"/>
    <dgm:cxn modelId="{93A81F1B-5AD6-498B-AD88-020FDEFFADCE}" srcId="{8F0478C8-D5C2-4139-BBDD-B59ED83EA642}" destId="{6EA5B7FA-636A-4D72-906A-5F1DF96AAEA2}" srcOrd="0" destOrd="0" parTransId="{906116C2-229E-45EC-9779-6867A12AEE7F}" sibTransId="{EEE1302C-5AB5-4947-A828-EEB23EAE8D4A}"/>
    <dgm:cxn modelId="{0B030B21-C2D7-4822-91E1-7FFCDA14BE78}" srcId="{8F0478C8-D5C2-4139-BBDD-B59ED83EA642}" destId="{08D121D2-18E5-421D-936F-1F5EB8889587}" srcOrd="3" destOrd="0" parTransId="{2F84283A-229B-4295-BD7B-1BA1AD2926BC}" sibTransId="{FF6E9EC7-2D0D-4230-8B8C-BA32B3F54D0B}"/>
    <dgm:cxn modelId="{76ABE13F-DBB1-4D4F-B9EF-C87B6F228F24}" type="presOf" srcId="{08D121D2-18E5-421D-936F-1F5EB8889587}" destId="{36D033D3-FA1C-404D-9B68-A62897725433}" srcOrd="0" destOrd="0" presId="urn:microsoft.com/office/officeart/2018/2/layout/IconVerticalSolidList"/>
    <dgm:cxn modelId="{BB283441-8D48-4A71-8AB6-6323C7137E5A}" type="presOf" srcId="{253D3339-EDD5-41D3-AB39-1A3778A63B63}" destId="{BA86B879-FF83-463E-ABE6-D54A588D4E93}" srcOrd="0" destOrd="0" presId="urn:microsoft.com/office/officeart/2018/2/layout/IconVerticalSolidList"/>
    <dgm:cxn modelId="{348E9D81-A9B1-41D4-8A25-3424125A8B4E}" srcId="{8F0478C8-D5C2-4139-BBDD-B59ED83EA642}" destId="{C37A6762-44B1-4ACF-BB7E-9E51B46E7618}" srcOrd="2" destOrd="0" parTransId="{23824DBA-87D2-49B4-BD03-49A53E7A3B96}" sibTransId="{FEAD3A98-BDD1-4D31-AC6B-987E1D05B3A0}"/>
    <dgm:cxn modelId="{E7A49785-3409-400D-BD9F-14978648BB40}" srcId="{8F0478C8-D5C2-4139-BBDD-B59ED83EA642}" destId="{253D3339-EDD5-41D3-AB39-1A3778A63B63}" srcOrd="1" destOrd="0" parTransId="{602D0CC8-616F-4914-80E4-20E6F6E5013A}" sibTransId="{4707A503-6A22-4CF2-9D27-BEA5716C5177}"/>
    <dgm:cxn modelId="{10ABC08A-7C53-46E9-A4CE-8A897ED45F73}" type="presOf" srcId="{C37A6762-44B1-4ACF-BB7E-9E51B46E7618}" destId="{165C4327-67F2-4AF6-8214-ACE730598C89}" srcOrd="0" destOrd="0" presId="urn:microsoft.com/office/officeart/2018/2/layout/IconVerticalSolidList"/>
    <dgm:cxn modelId="{C2A43BBA-6995-4E20-97A5-644B74E9A1D7}" type="presOf" srcId="{8F0478C8-D5C2-4139-BBDD-B59ED83EA642}" destId="{0EB81661-F0E1-4EDF-A8E5-327067B6F4F8}" srcOrd="0" destOrd="0" presId="urn:microsoft.com/office/officeart/2018/2/layout/IconVerticalSolidList"/>
    <dgm:cxn modelId="{60FA7D34-6B8F-4FE0-9DF0-829D3AD2263A}" type="presParOf" srcId="{0EB81661-F0E1-4EDF-A8E5-327067B6F4F8}" destId="{256EF482-5542-4F54-9064-E7037D275477}" srcOrd="0" destOrd="0" presId="urn:microsoft.com/office/officeart/2018/2/layout/IconVerticalSolidList"/>
    <dgm:cxn modelId="{3748ABD6-2779-4386-8B6A-C1D9CD7A0A67}" type="presParOf" srcId="{256EF482-5542-4F54-9064-E7037D275477}" destId="{6187223B-CC08-4D8F-9DB9-C1C282AD34AE}" srcOrd="0" destOrd="0" presId="urn:microsoft.com/office/officeart/2018/2/layout/IconVerticalSolidList"/>
    <dgm:cxn modelId="{F1859662-6ADD-4E24-878E-F081C413143D}" type="presParOf" srcId="{256EF482-5542-4F54-9064-E7037D275477}" destId="{E54D2FB9-BDC8-4F05-A9DB-3151DE51D065}" srcOrd="1" destOrd="0" presId="urn:microsoft.com/office/officeart/2018/2/layout/IconVerticalSolidList"/>
    <dgm:cxn modelId="{521A1285-84E7-48D6-BF84-84B7DBD98D7A}" type="presParOf" srcId="{256EF482-5542-4F54-9064-E7037D275477}" destId="{23F88AC4-E9AE-4412-8073-1F5AA79282F2}" srcOrd="2" destOrd="0" presId="urn:microsoft.com/office/officeart/2018/2/layout/IconVerticalSolidList"/>
    <dgm:cxn modelId="{240A562C-6848-463D-A86A-70C86EA9CEC9}" type="presParOf" srcId="{256EF482-5542-4F54-9064-E7037D275477}" destId="{6AAED818-2BD1-46FB-817E-39D8C1754C3B}" srcOrd="3" destOrd="0" presId="urn:microsoft.com/office/officeart/2018/2/layout/IconVerticalSolidList"/>
    <dgm:cxn modelId="{D95080AA-715F-40F1-B9E9-3EE66F7DA187}" type="presParOf" srcId="{0EB81661-F0E1-4EDF-A8E5-327067B6F4F8}" destId="{A7C77BDE-3026-46A0-A517-8134253226B2}" srcOrd="1" destOrd="0" presId="urn:microsoft.com/office/officeart/2018/2/layout/IconVerticalSolidList"/>
    <dgm:cxn modelId="{3271FF3E-87FB-4B37-A6D0-3C3D946C06BA}" type="presParOf" srcId="{0EB81661-F0E1-4EDF-A8E5-327067B6F4F8}" destId="{D084A649-07E9-4763-9D7E-75D3E74F564B}" srcOrd="2" destOrd="0" presId="urn:microsoft.com/office/officeart/2018/2/layout/IconVerticalSolidList"/>
    <dgm:cxn modelId="{41267FDE-BC11-4AFF-90E6-E118757C3299}" type="presParOf" srcId="{D084A649-07E9-4763-9D7E-75D3E74F564B}" destId="{9B258D59-7711-433C-B68C-6F0E67DA72CA}" srcOrd="0" destOrd="0" presId="urn:microsoft.com/office/officeart/2018/2/layout/IconVerticalSolidList"/>
    <dgm:cxn modelId="{687C3BD2-FFD7-4705-B3A2-D2C9A1262906}" type="presParOf" srcId="{D084A649-07E9-4763-9D7E-75D3E74F564B}" destId="{964A257B-22E6-40C7-B0E8-2E1A58ACF677}" srcOrd="1" destOrd="0" presId="urn:microsoft.com/office/officeart/2018/2/layout/IconVerticalSolidList"/>
    <dgm:cxn modelId="{33379C4E-780D-479D-A600-B836110F993E}" type="presParOf" srcId="{D084A649-07E9-4763-9D7E-75D3E74F564B}" destId="{10BAFE85-8A16-4FDC-977C-5EA82BB5519B}" srcOrd="2" destOrd="0" presId="urn:microsoft.com/office/officeart/2018/2/layout/IconVerticalSolidList"/>
    <dgm:cxn modelId="{FBF09365-8439-4317-8716-722EA70030E5}" type="presParOf" srcId="{D084A649-07E9-4763-9D7E-75D3E74F564B}" destId="{BA86B879-FF83-463E-ABE6-D54A588D4E93}" srcOrd="3" destOrd="0" presId="urn:microsoft.com/office/officeart/2018/2/layout/IconVerticalSolidList"/>
    <dgm:cxn modelId="{4949DA41-5E7B-4181-8892-A53573E9A431}" type="presParOf" srcId="{0EB81661-F0E1-4EDF-A8E5-327067B6F4F8}" destId="{BF3FBC40-53A7-4BA1-AE61-0530CCC55DDA}" srcOrd="3" destOrd="0" presId="urn:microsoft.com/office/officeart/2018/2/layout/IconVerticalSolidList"/>
    <dgm:cxn modelId="{95A5704A-4DB1-469E-A861-51433A3BC64E}" type="presParOf" srcId="{0EB81661-F0E1-4EDF-A8E5-327067B6F4F8}" destId="{1A624293-B251-48C4-92AC-7C00F0D9792B}" srcOrd="4" destOrd="0" presId="urn:microsoft.com/office/officeart/2018/2/layout/IconVerticalSolidList"/>
    <dgm:cxn modelId="{F1FCD6AC-8DEF-4F88-8ABF-C8001E168780}" type="presParOf" srcId="{1A624293-B251-48C4-92AC-7C00F0D9792B}" destId="{06A6A6A9-FE4D-44C0-A683-DC34F1D1C773}" srcOrd="0" destOrd="0" presId="urn:microsoft.com/office/officeart/2018/2/layout/IconVerticalSolidList"/>
    <dgm:cxn modelId="{3EE53FD5-F309-427A-8E20-F86E593F676E}" type="presParOf" srcId="{1A624293-B251-48C4-92AC-7C00F0D9792B}" destId="{EC839B0D-94BA-4E0A-A106-E4C2FDF40689}" srcOrd="1" destOrd="0" presId="urn:microsoft.com/office/officeart/2018/2/layout/IconVerticalSolidList"/>
    <dgm:cxn modelId="{37543C42-8299-48B6-A664-84685BFFF978}" type="presParOf" srcId="{1A624293-B251-48C4-92AC-7C00F0D9792B}" destId="{93D3FF9D-6C1C-479A-88A9-C64411D3298D}" srcOrd="2" destOrd="0" presId="urn:microsoft.com/office/officeart/2018/2/layout/IconVerticalSolidList"/>
    <dgm:cxn modelId="{8EB292A8-C0C5-4EE2-95DC-1093F31B1538}" type="presParOf" srcId="{1A624293-B251-48C4-92AC-7C00F0D9792B}" destId="{165C4327-67F2-4AF6-8214-ACE730598C89}" srcOrd="3" destOrd="0" presId="urn:microsoft.com/office/officeart/2018/2/layout/IconVerticalSolidList"/>
    <dgm:cxn modelId="{B4CEA72E-9A2E-46E0-9348-FA0DF96216CC}" type="presParOf" srcId="{0EB81661-F0E1-4EDF-A8E5-327067B6F4F8}" destId="{CFC34993-8766-4B34-B55A-515FE82D1484}" srcOrd="5" destOrd="0" presId="urn:microsoft.com/office/officeart/2018/2/layout/IconVerticalSolidList"/>
    <dgm:cxn modelId="{3A6E5BAE-68B2-4C8F-AB15-FBE7382B2CAD}" type="presParOf" srcId="{0EB81661-F0E1-4EDF-A8E5-327067B6F4F8}" destId="{DE31C92E-1836-4FE8-BB23-692A3ED4BB98}" srcOrd="6" destOrd="0" presId="urn:microsoft.com/office/officeart/2018/2/layout/IconVerticalSolidList"/>
    <dgm:cxn modelId="{ECB60E44-4D7B-4C50-ABD2-58CDC789B86A}" type="presParOf" srcId="{DE31C92E-1836-4FE8-BB23-692A3ED4BB98}" destId="{346D52E0-FCDE-4ACB-9051-55DF62B77531}" srcOrd="0" destOrd="0" presId="urn:microsoft.com/office/officeart/2018/2/layout/IconVerticalSolidList"/>
    <dgm:cxn modelId="{7CC9B408-B3E9-4D41-A75A-DEFE05AC7F67}" type="presParOf" srcId="{DE31C92E-1836-4FE8-BB23-692A3ED4BB98}" destId="{E5168468-5AE3-48E8-8443-718B114EB50D}" srcOrd="1" destOrd="0" presId="urn:microsoft.com/office/officeart/2018/2/layout/IconVerticalSolidList"/>
    <dgm:cxn modelId="{061DED65-0357-4337-BD5D-99B284977095}" type="presParOf" srcId="{DE31C92E-1836-4FE8-BB23-692A3ED4BB98}" destId="{69C885B1-A439-4354-BD67-5D67DD83D3F2}" srcOrd="2" destOrd="0" presId="urn:microsoft.com/office/officeart/2018/2/layout/IconVerticalSolidList"/>
    <dgm:cxn modelId="{54DF02ED-BEDE-42EC-BFC1-590F747A0E98}" type="presParOf" srcId="{DE31C92E-1836-4FE8-BB23-692A3ED4BB98}" destId="{36D033D3-FA1C-404D-9B68-A628977254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34F45-52EA-4751-A025-82075486A431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97346-1CC9-4755-8B47-F5BBC8811BA6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AB4A2-2E70-4E24-ADA8-6A1789A0975E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Свидетельства проживания древних славян на территории Беларуси относятся к IV в.н. э.</a:t>
          </a:r>
          <a:endParaRPr lang="en-US" sz="2300" kern="1200"/>
        </a:p>
      </dsp:txBody>
      <dsp:txXfrm>
        <a:off x="1437631" y="531"/>
        <a:ext cx="9077968" cy="1244702"/>
      </dsp:txXfrm>
    </dsp:sp>
    <dsp:sp modelId="{DAE1CE13-E27F-458D-83A7-A708A1B77F53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4B684-D65C-458C-A892-0A929623AAA5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A57EC-E3B7-48D7-824E-C77544585C1F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Отечественные археологи доказали, что первые славяне появились на юге Беларуси уже в IV—V вв. н. э. на территории от Бреста до Мозыря</a:t>
          </a:r>
          <a:endParaRPr lang="en-US" sz="2300" kern="1200"/>
        </a:p>
      </dsp:txBody>
      <dsp:txXfrm>
        <a:off x="1437631" y="1556410"/>
        <a:ext cx="9077968" cy="1244702"/>
      </dsp:txXfrm>
    </dsp:sp>
    <dsp:sp modelId="{29EC8006-F653-4E18-A893-5A7781739CA5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1446D-54D7-424E-BB01-2C4072261469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E6ABD-DA18-4E3A-AF89-D4881F480D73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Уже в VI в. славянские племена начали активно заселять белорусские земли вдоль рек Припять, Днепр и их притоков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3B283-3E2D-4FD7-AEE1-A20B87DF1436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03DB6-E114-4095-B45D-26B5BA17CF7D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304BE-1F68-4AD2-954A-98E6BADF330E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по наименованиям рек (полочане, тиверцы)</a:t>
          </a:r>
          <a:endParaRPr lang="en-US" sz="2400" kern="1200"/>
        </a:p>
      </dsp:txBody>
      <dsp:txXfrm>
        <a:off x="1816103" y="671"/>
        <a:ext cx="4447536" cy="1572384"/>
      </dsp:txXfrm>
    </dsp:sp>
    <dsp:sp modelId="{49987DF5-AD78-4545-971A-9A2BC6F4931E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CE4E3-EA04-431F-90FE-552457431CDD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2D61E-B895-4008-BA7A-475DA8D1F4FF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типам местности (дреговичи, поляне, древляне)</a:t>
          </a:r>
          <a:endParaRPr lang="en-US" sz="2400" kern="1200"/>
        </a:p>
      </dsp:txBody>
      <dsp:txXfrm>
        <a:off x="1816103" y="1966151"/>
        <a:ext cx="4447536" cy="1572384"/>
      </dsp:txXfrm>
    </dsp:sp>
    <dsp:sp modelId="{A86BB9CE-667B-4BCC-8445-AF97DA8C3C2A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A24AE-9A08-46FA-8B8D-A570F18608EE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63AFF-EF6B-40C2-9EB7-854C101D6476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по именам своих легендарных основателей (потомки Радима, потомки Вятки)</a:t>
          </a:r>
          <a:endParaRPr lang="en-US" sz="2400" kern="1200"/>
        </a:p>
      </dsp:txBody>
      <dsp:txXfrm>
        <a:off x="1816103" y="3931632"/>
        <a:ext cx="4447536" cy="1572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223B-CC08-4D8F-9DB9-C1C282AD34AE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D2FB9-BDC8-4F05-A9DB-3151DE51D065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ED818-2BD1-46FB-817E-39D8C1754C3B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Происходил процесс славянизации и ассимиляции балтов</a:t>
          </a:r>
          <a:endParaRPr lang="en-US" sz="2100" kern="1200"/>
        </a:p>
      </dsp:txBody>
      <dsp:txXfrm>
        <a:off x="1337397" y="2284"/>
        <a:ext cx="4926242" cy="1157919"/>
      </dsp:txXfrm>
    </dsp:sp>
    <dsp:sp modelId="{9B258D59-7711-433C-B68C-6F0E67DA72CA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A257B-22E6-40C7-B0E8-2E1A58ACF677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6B879-FF83-463E-ABE6-D54A588D4E93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Балты заимствовали достижения культуры и быта славян</a:t>
          </a:r>
          <a:endParaRPr lang="en-US" sz="2100" kern="1200"/>
        </a:p>
      </dsp:txBody>
      <dsp:txXfrm>
        <a:off x="1337397" y="1449684"/>
        <a:ext cx="4926242" cy="1157919"/>
      </dsp:txXfrm>
    </dsp:sp>
    <dsp:sp modelId="{06A6A6A9-FE4D-44C0-A683-DC34F1D1C773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39B0D-94BA-4E0A-A106-E4C2FDF40689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C4327-67F2-4AF6-8214-ACE730598C89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Сосуществование было как мирным, так и были случаи столкновения между племенами</a:t>
          </a:r>
          <a:endParaRPr lang="en-US" sz="2100" kern="1200"/>
        </a:p>
      </dsp:txBody>
      <dsp:txXfrm>
        <a:off x="1337397" y="2897083"/>
        <a:ext cx="4926242" cy="1157919"/>
      </dsp:txXfrm>
    </dsp:sp>
    <dsp:sp modelId="{346D52E0-FCDE-4ACB-9051-55DF62B77531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68468-5AE3-48E8-8443-718B114EB50D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033D3-FA1C-404D-9B68-A62897725433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Славяне также заимствовали балтские традиции и особенности, например в обрядах погребения</a:t>
          </a:r>
          <a:endParaRPr lang="en-US" sz="2100" kern="1200"/>
        </a:p>
      </dsp:txBody>
      <dsp:txXfrm>
        <a:off x="1337397" y="4344483"/>
        <a:ext cx="492624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A83EF-2BCE-9E7A-B2E3-58CEC8C6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9339-4D04-E637-9F8F-86B10982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7788B-70FC-5835-7BA7-ACE61C72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FDB39-AC07-4530-0CB1-E2379084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50B8C-33A2-9382-F16E-4BEA5F64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0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74116-2091-617D-4C54-1AC9C63C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C7D2D7-DD36-03EC-4564-B86C9F7D9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412B6-4683-2B44-9071-E1205471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3B32B-2A11-C64A-486A-35F271F8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5D8A2-8CD0-749D-21D5-573A85C5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9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606AB8-53FB-77C5-7BDC-C523CE762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5FECC2-FBEF-6A7D-5044-5522C7758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0F579-53D3-68D3-A607-3A9C1595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74FB31-CB08-ACE3-546D-BDCDAEB6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4F2065-5BB1-914D-F8B8-57E462AE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6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956B4-8072-5929-2591-04AFE021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2216C-8D8C-6C25-36AB-3831802D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F94614-C794-A5AE-DC42-38B364DE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F8AD3-63E4-0C9F-02C4-545B6E78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E8DC6-37CB-D144-26B9-4741BDE4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9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6997E-2BEF-E96B-C1B2-B93B1F8D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EB779E-31FB-3E44-970B-43AF31E58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2A44B-C58D-5EB1-04B2-6A83E1A3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C0AEF-8267-F9B4-0A35-56280322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ADD4A9-769C-C544-1FDF-5BBAD0E6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0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B88EB-0405-832D-FE03-2FC7B090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9FB8D-A388-470A-B920-9120F022B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DCFD79-E07A-8FD2-874B-9BB62E350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5AB289-8962-2282-F0A8-75F233C6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5E693B-ACFB-84CE-9DC3-29105E6A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725E57-08B5-EB95-67EA-DF31BCBC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2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A3D57-9667-3A4C-9FCD-4A42BE69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DEB25-699C-15A1-9379-5ADA19DFD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5C2BA6-FF54-09A5-1315-12BCE957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8CB52D-F5B3-E623-5615-4B1E5B6E7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F6BEEB-C92E-9122-0A34-507EBF17A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9DDA51-BE33-ABC5-1304-3C585736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DE9605-0960-B98B-4CC6-D23A6586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6A80CF-5A3C-00A4-B216-CDA3D2B9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2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5326F-8A2B-1DE1-9ECD-306EBDA1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78DEB2-5B86-99F2-3BF0-5CEF2AAC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87C851-CFCA-75C3-0EC3-870AD4D5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87050B-6BE0-7BE5-BDCF-38E59C5C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9D0CAA-ADCD-276A-9BF9-2B045B04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A45D6C-16B2-BAEB-7E41-76AAA0A3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DA689-F20C-68D2-336E-7D5C9B54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5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248D5-B52F-5C4E-90FF-C07FD11F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484C9-9ACA-7B5C-AC40-B2F2CF31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E922E1-2034-1A54-8E29-F456C3FB0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1017F7-2791-EDC0-C89D-E0B6FA80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557CD8-4C28-EC96-E26C-6BDBBCDF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7AE54-04AC-F048-E645-953D2C24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3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AC706-7B80-1D24-9566-DA93EE8C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3A4363-0514-012E-AA6B-9E97FC2C5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AD12C8-5D33-3068-5DB3-82DBEBEA9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F89C1C-BE96-6A60-8D41-3A3B1C5E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1C14C0-43CD-2B2C-526C-1E4A6A9D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1FC86-D95E-C6E0-0379-F0B4D303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F54F8-9813-AB92-CF06-E45CCD52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E81C1-EDD7-30EE-8A82-4A381D5C6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1376C-6D1A-2D38-4A07-A76925F40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4ECB0-A826-4722-B04E-91A962B177D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4634-636E-C18E-E30F-230716786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7D8726-22F7-7BCE-6CFB-69022A11E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3135-5E07-44D2-9E3A-E643BCCD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9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5A482-FA9C-5983-C4FD-A992D848D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5. Балты и славяне на территории Беларуси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52169E-E81D-D094-6D16-ADCAC0D9B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2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35BCC7-CAA0-7300-2154-5ADFD91F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Происхождение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славян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C13E72-2FAA-78EF-CBA5-8A7D322F3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6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0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4D4CC-2475-4A1F-7C83-AB46F0AE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Расселение славян</a:t>
            </a:r>
          </a:p>
        </p:txBody>
      </p:sp>
      <p:sp>
        <p:nvSpPr>
          <p:cNvPr id="4117" name="Rectangle 410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8" name="Rectangle 410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Расселение славян — урок. История, 6 класс.">
            <a:extLst>
              <a:ext uri="{FF2B5EF4-FFF2-40B4-BE49-F238E27FC236}">
                <a16:creationId xmlns:a16="http://schemas.microsoft.com/office/drawing/2014/main" id="{91EAB461-2EBD-0618-2A8E-52B31119C2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5409" y="858525"/>
            <a:ext cx="6007961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9" name="Rectangle 410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0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78B45-E540-74B7-03D7-48BD2293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Хронология заселения Беларуси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403967F-2BBA-543B-FFB2-086B9A85F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30224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68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86A4-06CE-3547-CF88-CE5E64E2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Заселение территории Беларуси славянами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E96E5B5-7158-C83A-D1AF-3972A8D69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086883"/>
            <a:ext cx="7608304" cy="47551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2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A6A8-17AC-49D8-60B1-2CFB701C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ru-RU"/>
              <a:t>Основные славянские племена и их зона обитания</a:t>
            </a:r>
            <a:endParaRPr lang="ru-RU" dirty="0"/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D3040DC-C06A-7D55-4A61-F525A1F2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ru-RU" sz="2200"/>
              <a:t>Среднее Поднепровье – поляне</a:t>
            </a:r>
          </a:p>
          <a:p>
            <a:r>
              <a:rPr lang="ru-RU" sz="2200"/>
              <a:t>За Днепром, по Десне, Сейму и Суле – северяне</a:t>
            </a:r>
          </a:p>
          <a:p>
            <a:r>
              <a:rPr lang="ru-RU" sz="2200"/>
              <a:t>На реке Сож — радимичи </a:t>
            </a:r>
          </a:p>
          <a:p>
            <a:r>
              <a:rPr lang="ru-RU" sz="2200"/>
              <a:t>Юг современной Беларуси заселили дреговичи</a:t>
            </a:r>
          </a:p>
          <a:p>
            <a:r>
              <a:rPr lang="ru-RU" sz="2200"/>
              <a:t>Кривичи заселили истоки Двины, Днепра и Волги</a:t>
            </a:r>
          </a:p>
          <a:p>
            <a:r>
              <a:rPr lang="ru-RU" sz="2200"/>
              <a:t>К северу от них на озере Ильмень разместились словене</a:t>
            </a:r>
          </a:p>
          <a:p>
            <a:r>
              <a:rPr lang="ru-RU" sz="2200"/>
              <a:t>Около реки Полота - полочани</a:t>
            </a:r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52714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43FF0-5F1C-224B-AFD4-DB69A011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3800">
                <a:solidFill>
                  <a:schemeClr val="bg1"/>
                </a:solidFill>
              </a:rPr>
              <a:t>Происхождение названий славянских племен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7EE26E9-E53C-DB41-8CA2-679AAAD02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4792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98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A3CA5-4021-D2D1-D61F-6297000B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3300">
                <a:solidFill>
                  <a:schemeClr val="bg1"/>
                </a:solidFill>
              </a:rPr>
              <a:t>Взаимоотношения балтов и славян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A8815E0-DC8D-52B0-9A64-D854CD2DD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54026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31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AD844-066F-8983-997E-EE23F0F0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Славянские племена на территории Беларуси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C892EE-10C4-78D5-8504-6F3555A54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19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65552-2A87-74C6-D202-81140342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Заполните таблицу</a:t>
            </a: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3DCA2A3-41A4-FB2C-A832-6ACF647B8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229" y="961812"/>
            <a:ext cx="7060940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1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8F338-B8BD-BBFE-0837-89DADFE5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8EC6B-7898-6F2D-D5F1-7393BB2AD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9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D6CB5-A16D-246C-5070-E840C40E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407A19-8CFD-BDF9-E631-2CDE6117C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07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90568-40AD-3C9F-52E6-DFAAEF1D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10F9EE-6645-809A-8358-34311E56A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96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03DE7-2DB2-9380-C701-1DFB0A7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 dirty="0"/>
              <a:t>План урока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BAC2A-53D6-BEDF-CEDA-DE960911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Балты</a:t>
            </a:r>
          </a:p>
          <a:p>
            <a:r>
              <a:rPr lang="ru-RU" sz="3200" dirty="0"/>
              <a:t>Происхождение славян</a:t>
            </a:r>
          </a:p>
          <a:p>
            <a:r>
              <a:rPr lang="ru-RU" sz="3200" dirty="0"/>
              <a:t>Славянские племена на территории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249098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F662F-FFCF-6823-6093-555BF353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Балты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2E0720-68D8-7654-49C3-BF244F493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5629C-5886-4837-2CB7-54D32E50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Расселение индоевропейцев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Вероятные очаги распространения индоевропейцев - сайт Игоря Гаршина">
            <a:extLst>
              <a:ext uri="{FF2B5EF4-FFF2-40B4-BE49-F238E27FC236}">
                <a16:creationId xmlns:a16="http://schemas.microsoft.com/office/drawing/2014/main" id="{991AD91B-68A4-7CEB-5A37-C446603BEB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342162"/>
            <a:ext cx="7608304" cy="42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8C6C9-0041-18A5-5100-E28D526E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Расселение балтов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Территория расселения балтов (на карте отмечена современная граница Республики Беларусь)">
            <a:extLst>
              <a:ext uri="{FF2B5EF4-FFF2-40B4-BE49-F238E27FC236}">
                <a16:creationId xmlns:a16="http://schemas.microsoft.com/office/drawing/2014/main" id="{D845B7CA-1323-4C4C-02AC-5A2452637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039331"/>
            <a:ext cx="7608304" cy="48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5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513C8-237A-9003-6BBB-C2AB3919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Особенности расселения балтов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0C3A257F-BA8C-6D98-F9FB-1F5D2835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/>
              <a:t>Древние балты проживали на обширной территории от Балтийского моря на западе и верховий р. Оки на востоке, между Двиной на севере и Припятью на юге</a:t>
            </a:r>
          </a:p>
          <a:p>
            <a:r>
              <a:rPr lang="ru-RU" sz="2400"/>
              <a:t>Балты расселились в бассейнах рек Висла, Нёман, Западная Двина, в Верхнем Поднепровье, верховьях Волги и Оки</a:t>
            </a:r>
          </a:p>
          <a:p>
            <a:r>
              <a:rPr lang="ru-RU" sz="2400"/>
              <a:t>На западе балты граничили со славянами и германцами, на юге — со славянами, на севере — с финно-угорскими племенами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5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0B5ED-D39A-7B68-C5CC-0C947A8A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Балты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Балты — как появился и развивался этот народ? | МИР ИСТОРИИ - WOH | Яндекс  Дзен">
            <a:extLst>
              <a:ext uri="{FF2B5EF4-FFF2-40B4-BE49-F238E27FC236}">
                <a16:creationId xmlns:a16="http://schemas.microsoft.com/office/drawing/2014/main" id="{5B28A3AF-2918-C510-0041-756A529E6F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600" y="858525"/>
            <a:ext cx="7445580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3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DDE9-6044-4CB5-F511-C654EFC9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ru-RU" sz="4800"/>
              <a:t>Занятия балтов</a:t>
            </a: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08B7C-8C30-157A-A928-0CD6AAF59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ru-RU" sz="2200" dirty="0"/>
              <a:t>Животноводство </a:t>
            </a:r>
          </a:p>
          <a:p>
            <a:r>
              <a:rPr lang="ru-RU" sz="2200" dirty="0"/>
              <a:t>Земледелие</a:t>
            </a:r>
          </a:p>
          <a:p>
            <a:r>
              <a:rPr lang="ru-RU" sz="2200" dirty="0"/>
              <a:t>Охота</a:t>
            </a:r>
          </a:p>
          <a:p>
            <a:r>
              <a:rPr lang="ru-RU" sz="2200" dirty="0"/>
              <a:t>Рыболовство </a:t>
            </a:r>
          </a:p>
          <a:p>
            <a:r>
              <a:rPr lang="ru-RU" sz="2200" dirty="0"/>
              <a:t>Гончарное дело</a:t>
            </a:r>
          </a:p>
          <a:p>
            <a:r>
              <a:rPr lang="ru-RU" sz="2200" dirty="0"/>
              <a:t>Бронзолитейное дело</a:t>
            </a:r>
          </a:p>
          <a:p>
            <a:r>
              <a:rPr lang="ru-RU" sz="2200" dirty="0"/>
              <a:t>Обработка железа</a:t>
            </a:r>
          </a:p>
          <a:p>
            <a:r>
              <a:rPr lang="ru-RU" sz="2200" dirty="0"/>
              <a:t>Прядение и ткачество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76081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342</Words>
  <Application>Microsoft Office PowerPoint</Application>
  <PresentationFormat>Широкоэкранный</PresentationFormat>
  <Paragraphs>52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§ 5. Балты и славяне на территории Беларуси </vt:lpstr>
      <vt:lpstr>Проверка д/з</vt:lpstr>
      <vt:lpstr>План урока</vt:lpstr>
      <vt:lpstr>1. Балты</vt:lpstr>
      <vt:lpstr>Расселение индоевропейцев</vt:lpstr>
      <vt:lpstr>Расселение балтов</vt:lpstr>
      <vt:lpstr>Особенности расселения балтов</vt:lpstr>
      <vt:lpstr>Балты</vt:lpstr>
      <vt:lpstr>Занятия балтов</vt:lpstr>
      <vt:lpstr>2. Происхождение славян</vt:lpstr>
      <vt:lpstr>Расселение славян</vt:lpstr>
      <vt:lpstr>Хронология заселения Беларуси</vt:lpstr>
      <vt:lpstr>Заселение территории Беларуси славянами</vt:lpstr>
      <vt:lpstr>Основные славянские племена и их зона обитания</vt:lpstr>
      <vt:lpstr>Происхождение названий славянских племен</vt:lpstr>
      <vt:lpstr>Взаимоотношения балтов и славян</vt:lpstr>
      <vt:lpstr>3. Славянские племена на территории Беларуси</vt:lpstr>
      <vt:lpstr>Заполните таблицу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5. Балты и славяне на территории Беларуси </dc:title>
  <dc:creator>Роман Жигалов</dc:creator>
  <cp:lastModifiedBy>Роман Жигалов</cp:lastModifiedBy>
  <cp:revision>1</cp:revision>
  <dcterms:created xsi:type="dcterms:W3CDTF">2022-07-18T14:42:25Z</dcterms:created>
  <dcterms:modified xsi:type="dcterms:W3CDTF">2022-07-18T18:31:09Z</dcterms:modified>
</cp:coreProperties>
</file>