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108F02-882F-48B0-8B7E-01D0CB2359C5}" v="594" dt="2022-04-24T18:27:03.503"/>
    <p1510:client id="{EC58D101-92D0-46CD-A273-68C3F6F5671A}" v="204" dt="2022-04-24T17:06:11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68108F02-882F-48B0-8B7E-01D0CB2359C5}"/>
    <pc:docChg chg="addSld modSld sldOrd addMainMaster modMainMaster">
      <pc:chgData name="Zhigalov Roman" userId="1f97e9fdf7779aa5" providerId="Windows Live" clId="Web-{68108F02-882F-48B0-8B7E-01D0CB2359C5}" dt="2022-04-24T18:27:03.503" v="594"/>
      <pc:docMkLst>
        <pc:docMk/>
      </pc:docMkLst>
      <pc:sldChg chg="addSp delSp modSp new mod setBg">
        <pc:chgData name="Zhigalov Roman" userId="1f97e9fdf7779aa5" providerId="Windows Live" clId="Web-{68108F02-882F-48B0-8B7E-01D0CB2359C5}" dt="2022-04-24T17:34:53.074" v="14"/>
        <pc:sldMkLst>
          <pc:docMk/>
          <pc:sldMk cId="771628162" sldId="265"/>
        </pc:sldMkLst>
        <pc:spChg chg="mod">
          <ac:chgData name="Zhigalov Roman" userId="1f97e9fdf7779aa5" providerId="Windows Live" clId="Web-{68108F02-882F-48B0-8B7E-01D0CB2359C5}" dt="2022-04-24T17:34:53.074" v="14"/>
          <ac:spMkLst>
            <pc:docMk/>
            <pc:sldMk cId="771628162" sldId="265"/>
            <ac:spMk id="2" creationId="{A9BA0191-AD63-0E80-4425-5C68C850317C}"/>
          </ac:spMkLst>
        </pc:spChg>
        <pc:spChg chg="del">
          <ac:chgData name="Zhigalov Roman" userId="1f97e9fdf7779aa5" providerId="Windows Live" clId="Web-{68108F02-882F-48B0-8B7E-01D0CB2359C5}" dt="2022-04-24T17:34:49.293" v="13"/>
          <ac:spMkLst>
            <pc:docMk/>
            <pc:sldMk cId="771628162" sldId="265"/>
            <ac:spMk id="3" creationId="{29ED015C-B74E-EC81-4B37-475BA2B258C2}"/>
          </ac:spMkLst>
        </pc:spChg>
        <pc:spChg chg="add">
          <ac:chgData name="Zhigalov Roman" userId="1f97e9fdf7779aa5" providerId="Windows Live" clId="Web-{68108F02-882F-48B0-8B7E-01D0CB2359C5}" dt="2022-04-24T17:34:53.074" v="14"/>
          <ac:spMkLst>
            <pc:docMk/>
            <pc:sldMk cId="771628162" sldId="265"/>
            <ac:spMk id="9" creationId="{665DBBEF-238B-476B-96AB-8AAC3224ECEA}"/>
          </ac:spMkLst>
        </pc:spChg>
        <pc:spChg chg="add">
          <ac:chgData name="Zhigalov Roman" userId="1f97e9fdf7779aa5" providerId="Windows Live" clId="Web-{68108F02-882F-48B0-8B7E-01D0CB2359C5}" dt="2022-04-24T17:34:53.074" v="14"/>
          <ac:spMkLst>
            <pc:docMk/>
            <pc:sldMk cId="771628162" sldId="265"/>
            <ac:spMk id="11" creationId="{3FCFB1DE-0B7E-48CC-BA90-B2AB0889F9D6}"/>
          </ac:spMkLst>
        </pc:spChg>
        <pc:picChg chg="add mod ord">
          <ac:chgData name="Zhigalov Roman" userId="1f97e9fdf7779aa5" providerId="Windows Live" clId="Web-{68108F02-882F-48B0-8B7E-01D0CB2359C5}" dt="2022-04-24T17:34:53.074" v="14"/>
          <ac:picMkLst>
            <pc:docMk/>
            <pc:sldMk cId="771628162" sldId="265"/>
            <ac:picMk id="4" creationId="{16D1026E-878C-BF78-A2F9-3B19910B2060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7:35:41.796" v="29"/>
        <pc:sldMkLst>
          <pc:docMk/>
          <pc:sldMk cId="2693250963" sldId="266"/>
        </pc:sldMkLst>
        <pc:spChg chg="mod">
          <ac:chgData name="Zhigalov Roman" userId="1f97e9fdf7779aa5" providerId="Windows Live" clId="Web-{68108F02-882F-48B0-8B7E-01D0CB2359C5}" dt="2022-04-24T17:35:41.796" v="29"/>
          <ac:spMkLst>
            <pc:docMk/>
            <pc:sldMk cId="2693250963" sldId="266"/>
            <ac:spMk id="2" creationId="{C6C4EBAD-589E-8E81-1B46-3FA634FB0D9D}"/>
          </ac:spMkLst>
        </pc:spChg>
        <pc:spChg chg="del">
          <ac:chgData name="Zhigalov Roman" userId="1f97e9fdf7779aa5" providerId="Windows Live" clId="Web-{68108F02-882F-48B0-8B7E-01D0CB2359C5}" dt="2022-04-24T17:35:37.921" v="28"/>
          <ac:spMkLst>
            <pc:docMk/>
            <pc:sldMk cId="2693250963" sldId="266"/>
            <ac:spMk id="3" creationId="{A6C1C208-DF84-C977-56CD-B9E239D6A072}"/>
          </ac:spMkLst>
        </pc:spChg>
        <pc:spChg chg="add">
          <ac:chgData name="Zhigalov Roman" userId="1f97e9fdf7779aa5" providerId="Windows Live" clId="Web-{68108F02-882F-48B0-8B7E-01D0CB2359C5}" dt="2022-04-24T17:35:41.796" v="29"/>
          <ac:spMkLst>
            <pc:docMk/>
            <pc:sldMk cId="2693250963" sldId="266"/>
            <ac:spMk id="9" creationId="{665DBBEF-238B-476B-96AB-8AAC3224ECEA}"/>
          </ac:spMkLst>
        </pc:spChg>
        <pc:spChg chg="add">
          <ac:chgData name="Zhigalov Roman" userId="1f97e9fdf7779aa5" providerId="Windows Live" clId="Web-{68108F02-882F-48B0-8B7E-01D0CB2359C5}" dt="2022-04-24T17:35:41.796" v="29"/>
          <ac:spMkLst>
            <pc:docMk/>
            <pc:sldMk cId="2693250963" sldId="266"/>
            <ac:spMk id="11" creationId="{3FCFB1DE-0B7E-48CC-BA90-B2AB0889F9D6}"/>
          </ac:spMkLst>
        </pc:spChg>
        <pc:picChg chg="add mod ord">
          <ac:chgData name="Zhigalov Roman" userId="1f97e9fdf7779aa5" providerId="Windows Live" clId="Web-{68108F02-882F-48B0-8B7E-01D0CB2359C5}" dt="2022-04-24T17:35:41.796" v="29"/>
          <ac:picMkLst>
            <pc:docMk/>
            <pc:sldMk cId="2693250963" sldId="266"/>
            <ac:picMk id="4" creationId="{D5949ABF-4356-24D4-FA9A-6359E8B5849B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7:37:14.379" v="33"/>
        <pc:sldMkLst>
          <pc:docMk/>
          <pc:sldMk cId="1747881826" sldId="267"/>
        </pc:sldMkLst>
        <pc:spChg chg="mod">
          <ac:chgData name="Zhigalov Roman" userId="1f97e9fdf7779aa5" providerId="Windows Live" clId="Web-{68108F02-882F-48B0-8B7E-01D0CB2359C5}" dt="2022-04-24T17:37:14.379" v="33"/>
          <ac:spMkLst>
            <pc:docMk/>
            <pc:sldMk cId="1747881826" sldId="267"/>
            <ac:spMk id="2" creationId="{C06299C0-777D-CC2F-11E3-5F86016779BF}"/>
          </ac:spMkLst>
        </pc:spChg>
        <pc:spChg chg="del">
          <ac:chgData name="Zhigalov Roman" userId="1f97e9fdf7779aa5" providerId="Windows Live" clId="Web-{68108F02-882F-48B0-8B7E-01D0CB2359C5}" dt="2022-04-24T17:37:10.785" v="31"/>
          <ac:spMkLst>
            <pc:docMk/>
            <pc:sldMk cId="1747881826" sldId="267"/>
            <ac:spMk id="3" creationId="{F6151D7C-4896-E708-D5F5-9087CAE4A615}"/>
          </ac:spMkLst>
        </pc:spChg>
        <pc:spChg chg="add">
          <ac:chgData name="Zhigalov Roman" userId="1f97e9fdf7779aa5" providerId="Windows Live" clId="Web-{68108F02-882F-48B0-8B7E-01D0CB2359C5}" dt="2022-04-24T17:37:14.379" v="33"/>
          <ac:spMkLst>
            <pc:docMk/>
            <pc:sldMk cId="1747881826" sldId="267"/>
            <ac:spMk id="9" creationId="{665DBBEF-238B-476B-96AB-8AAC3224ECEA}"/>
          </ac:spMkLst>
        </pc:spChg>
        <pc:spChg chg="add">
          <ac:chgData name="Zhigalov Roman" userId="1f97e9fdf7779aa5" providerId="Windows Live" clId="Web-{68108F02-882F-48B0-8B7E-01D0CB2359C5}" dt="2022-04-24T17:37:14.379" v="33"/>
          <ac:spMkLst>
            <pc:docMk/>
            <pc:sldMk cId="1747881826" sldId="267"/>
            <ac:spMk id="11" creationId="{3FCFB1DE-0B7E-48CC-BA90-B2AB0889F9D6}"/>
          </ac:spMkLst>
        </pc:spChg>
        <pc:picChg chg="add mod ord">
          <ac:chgData name="Zhigalov Roman" userId="1f97e9fdf7779aa5" providerId="Windows Live" clId="Web-{68108F02-882F-48B0-8B7E-01D0CB2359C5}" dt="2022-04-24T17:37:14.379" v="33"/>
          <ac:picMkLst>
            <pc:docMk/>
            <pc:sldMk cId="1747881826" sldId="267"/>
            <ac:picMk id="4" creationId="{64156A5F-FC65-D44F-D1DB-58E7BD4E1F54}"/>
          </ac:picMkLst>
        </pc:picChg>
      </pc:sldChg>
      <pc:sldChg chg="addSp modSp new mod setBg">
        <pc:chgData name="Zhigalov Roman" userId="1f97e9fdf7779aa5" providerId="Windows Live" clId="Web-{68108F02-882F-48B0-8B7E-01D0CB2359C5}" dt="2022-04-24T17:37:35.458" v="42"/>
        <pc:sldMkLst>
          <pc:docMk/>
          <pc:sldMk cId="3346123277" sldId="268"/>
        </pc:sldMkLst>
        <pc:spChg chg="mod">
          <ac:chgData name="Zhigalov Roman" userId="1f97e9fdf7779aa5" providerId="Windows Live" clId="Web-{68108F02-882F-48B0-8B7E-01D0CB2359C5}" dt="2022-04-24T17:37:35.458" v="42"/>
          <ac:spMkLst>
            <pc:docMk/>
            <pc:sldMk cId="3346123277" sldId="268"/>
            <ac:spMk id="2" creationId="{454880ED-C9AD-E94C-E42C-8496E017AC6B}"/>
          </ac:spMkLst>
        </pc:spChg>
        <pc:spChg chg="mod">
          <ac:chgData name="Zhigalov Roman" userId="1f97e9fdf7779aa5" providerId="Windows Live" clId="Web-{68108F02-882F-48B0-8B7E-01D0CB2359C5}" dt="2022-04-24T17:37:35.458" v="42"/>
          <ac:spMkLst>
            <pc:docMk/>
            <pc:sldMk cId="3346123277" sldId="268"/>
            <ac:spMk id="3" creationId="{3B4E864E-8BD7-CA41-BA5E-D3865E6BD217}"/>
          </ac:spMkLst>
        </pc:spChg>
        <pc:spChg chg="add">
          <ac:chgData name="Zhigalov Roman" userId="1f97e9fdf7779aa5" providerId="Windows Live" clId="Web-{68108F02-882F-48B0-8B7E-01D0CB2359C5}" dt="2022-04-24T17:37:35.458" v="42"/>
          <ac:spMkLst>
            <pc:docMk/>
            <pc:sldMk cId="3346123277" sldId="268"/>
            <ac:spMk id="8" creationId="{B26EE4FD-480F-42A5-9FEB-DA630457CFB7}"/>
          </ac:spMkLst>
        </pc:spChg>
        <pc:spChg chg="add">
          <ac:chgData name="Zhigalov Roman" userId="1f97e9fdf7779aa5" providerId="Windows Live" clId="Web-{68108F02-882F-48B0-8B7E-01D0CB2359C5}" dt="2022-04-24T17:37:35.458" v="42"/>
          <ac:spMkLst>
            <pc:docMk/>
            <pc:sldMk cId="3346123277" sldId="268"/>
            <ac:spMk id="10" creationId="{A187062F-BE14-42FC-B06A-607DB23849C3}"/>
          </ac:spMkLst>
        </pc:spChg>
        <pc:spChg chg="add">
          <ac:chgData name="Zhigalov Roman" userId="1f97e9fdf7779aa5" providerId="Windows Live" clId="Web-{68108F02-882F-48B0-8B7E-01D0CB2359C5}" dt="2022-04-24T17:37:35.458" v="42"/>
          <ac:spMkLst>
            <pc:docMk/>
            <pc:sldMk cId="3346123277" sldId="268"/>
            <ac:spMk id="12" creationId="{731FE21B-2A45-4BF5-8B03-E12341988774}"/>
          </ac:spMkLst>
        </pc:spChg>
        <pc:spChg chg="add">
          <ac:chgData name="Zhigalov Roman" userId="1f97e9fdf7779aa5" providerId="Windows Live" clId="Web-{68108F02-882F-48B0-8B7E-01D0CB2359C5}" dt="2022-04-24T17:37:35.458" v="42"/>
          <ac:spMkLst>
            <pc:docMk/>
            <pc:sldMk cId="3346123277" sldId="268"/>
            <ac:spMk id="14" creationId="{2DC5A94D-79ED-48F5-9DC5-96CBB507CEC8}"/>
          </ac:spMkLst>
        </pc:spChg>
        <pc:spChg chg="add">
          <ac:chgData name="Zhigalov Roman" userId="1f97e9fdf7779aa5" providerId="Windows Live" clId="Web-{68108F02-882F-48B0-8B7E-01D0CB2359C5}" dt="2022-04-24T17:37:35.458" v="42"/>
          <ac:spMkLst>
            <pc:docMk/>
            <pc:sldMk cId="3346123277" sldId="268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68108F02-882F-48B0-8B7E-01D0CB2359C5}" dt="2022-04-24T17:38:28.383" v="80"/>
        <pc:sldMkLst>
          <pc:docMk/>
          <pc:sldMk cId="656286510" sldId="269"/>
        </pc:sldMkLst>
        <pc:spChg chg="mod ord">
          <ac:chgData name="Zhigalov Roman" userId="1f97e9fdf7779aa5" providerId="Windows Live" clId="Web-{68108F02-882F-48B0-8B7E-01D0CB2359C5}" dt="2022-04-24T17:38:28.383" v="80"/>
          <ac:spMkLst>
            <pc:docMk/>
            <pc:sldMk cId="656286510" sldId="269"/>
            <ac:spMk id="2" creationId="{70A195B5-40E8-E1C5-E66E-1F199EC03F89}"/>
          </ac:spMkLst>
        </pc:spChg>
        <pc:spChg chg="del">
          <ac:chgData name="Zhigalov Roman" userId="1f97e9fdf7779aa5" providerId="Windows Live" clId="Web-{68108F02-882F-48B0-8B7E-01D0CB2359C5}" dt="2022-04-24T17:38:24.649" v="79"/>
          <ac:spMkLst>
            <pc:docMk/>
            <pc:sldMk cId="656286510" sldId="269"/>
            <ac:spMk id="3" creationId="{362F3616-3F5C-6FF6-EABD-9EBABC565FC4}"/>
          </ac:spMkLst>
        </pc:spChg>
        <pc:spChg chg="add">
          <ac:chgData name="Zhigalov Roman" userId="1f97e9fdf7779aa5" providerId="Windows Live" clId="Web-{68108F02-882F-48B0-8B7E-01D0CB2359C5}" dt="2022-04-24T17:38:28.383" v="80"/>
          <ac:spMkLst>
            <pc:docMk/>
            <pc:sldMk cId="656286510" sldId="269"/>
            <ac:spMk id="9" creationId="{37C89E4B-3C9F-44B9-8B86-D9E3D112D8EC}"/>
          </ac:spMkLst>
        </pc:spChg>
        <pc:picChg chg="add mod ord">
          <ac:chgData name="Zhigalov Roman" userId="1f97e9fdf7779aa5" providerId="Windows Live" clId="Web-{68108F02-882F-48B0-8B7E-01D0CB2359C5}" dt="2022-04-24T17:38:28.383" v="80"/>
          <ac:picMkLst>
            <pc:docMk/>
            <pc:sldMk cId="656286510" sldId="269"/>
            <ac:picMk id="4" creationId="{CCF1D324-04AF-B478-8420-C00011F31A70}"/>
          </ac:picMkLst>
        </pc:picChg>
        <pc:cxnChg chg="add">
          <ac:chgData name="Zhigalov Roman" userId="1f97e9fdf7779aa5" providerId="Windows Live" clId="Web-{68108F02-882F-48B0-8B7E-01D0CB2359C5}" dt="2022-04-24T17:38:28.383" v="80"/>
          <ac:cxnSpMkLst>
            <pc:docMk/>
            <pc:sldMk cId="656286510" sldId="269"/>
            <ac:cxnSpMk id="11" creationId="{AA2EAA10-076F-46BD-8F0F-B9A2FB77A85C}"/>
          </ac:cxnSpMkLst>
        </pc:cxnChg>
        <pc:cxnChg chg="add">
          <ac:chgData name="Zhigalov Roman" userId="1f97e9fdf7779aa5" providerId="Windows Live" clId="Web-{68108F02-882F-48B0-8B7E-01D0CB2359C5}" dt="2022-04-24T17:38:28.383" v="80"/>
          <ac:cxnSpMkLst>
            <pc:docMk/>
            <pc:sldMk cId="656286510" sldId="269"/>
            <ac:cxnSpMk id="13" creationId="{D891E407-403B-4764-86C9-33A56D3BCAA3}"/>
          </ac:cxnSpMkLst>
        </pc:cxnChg>
      </pc:sldChg>
      <pc:sldChg chg="addSp delSp modSp new mod setBg setClrOvrMap">
        <pc:chgData name="Zhigalov Roman" userId="1f97e9fdf7779aa5" providerId="Windows Live" clId="Web-{68108F02-882F-48B0-8B7E-01D0CB2359C5}" dt="2022-04-24T17:39:42.997" v="108"/>
        <pc:sldMkLst>
          <pc:docMk/>
          <pc:sldMk cId="156430748" sldId="270"/>
        </pc:sldMkLst>
        <pc:spChg chg="mod">
          <ac:chgData name="Zhigalov Roman" userId="1f97e9fdf7779aa5" providerId="Windows Live" clId="Web-{68108F02-882F-48B0-8B7E-01D0CB2359C5}" dt="2022-04-24T17:39:42.997" v="108"/>
          <ac:spMkLst>
            <pc:docMk/>
            <pc:sldMk cId="156430748" sldId="270"/>
            <ac:spMk id="2" creationId="{0BD6DE31-FCCE-FAC8-B209-396B8F2B5A7B}"/>
          </ac:spMkLst>
        </pc:spChg>
        <pc:spChg chg="del">
          <ac:chgData name="Zhigalov Roman" userId="1f97e9fdf7779aa5" providerId="Windows Live" clId="Web-{68108F02-882F-48B0-8B7E-01D0CB2359C5}" dt="2022-04-24T17:39:17.542" v="105"/>
          <ac:spMkLst>
            <pc:docMk/>
            <pc:sldMk cId="156430748" sldId="270"/>
            <ac:spMk id="3" creationId="{3A0F619A-9788-6932-82EB-B8A2DEBC999C}"/>
          </ac:spMkLst>
        </pc:spChg>
        <pc:spChg chg="add del">
          <ac:chgData name="Zhigalov Roman" userId="1f97e9fdf7779aa5" providerId="Windows Live" clId="Web-{68108F02-882F-48B0-8B7E-01D0CB2359C5}" dt="2022-04-24T17:39:42.997" v="107"/>
          <ac:spMkLst>
            <pc:docMk/>
            <pc:sldMk cId="156430748" sldId="270"/>
            <ac:spMk id="9" creationId="{ECC07320-C2CA-4E29-8481-9D9E143C7788}"/>
          </ac:spMkLst>
        </pc:spChg>
        <pc:spChg chg="add">
          <ac:chgData name="Zhigalov Roman" userId="1f97e9fdf7779aa5" providerId="Windows Live" clId="Web-{68108F02-882F-48B0-8B7E-01D0CB2359C5}" dt="2022-04-24T17:39:42.997" v="108"/>
          <ac:spMkLst>
            <pc:docMk/>
            <pc:sldMk cId="156430748" sldId="270"/>
            <ac:spMk id="11" creationId="{E49CC64F-7275-4E33-961B-0C5CDC439875}"/>
          </ac:spMkLst>
        </pc:spChg>
        <pc:picChg chg="add mod ord">
          <ac:chgData name="Zhigalov Roman" userId="1f97e9fdf7779aa5" providerId="Windows Live" clId="Web-{68108F02-882F-48B0-8B7E-01D0CB2359C5}" dt="2022-04-24T17:39:42.997" v="108"/>
          <ac:picMkLst>
            <pc:docMk/>
            <pc:sldMk cId="156430748" sldId="270"/>
            <ac:picMk id="4" creationId="{D87B4B85-FC63-8DE7-2543-10A32A8F82B4}"/>
          </ac:picMkLst>
        </pc:picChg>
      </pc:sldChg>
      <pc:sldChg chg="addSp delSp modSp new mod ord setBg">
        <pc:chgData name="Zhigalov Roman" userId="1f97e9fdf7779aa5" providerId="Windows Live" clId="Web-{68108F02-882F-48B0-8B7E-01D0CB2359C5}" dt="2022-04-24T17:48:02.010" v="195"/>
        <pc:sldMkLst>
          <pc:docMk/>
          <pc:sldMk cId="894419181" sldId="271"/>
        </pc:sldMkLst>
        <pc:spChg chg="mod">
          <ac:chgData name="Zhigalov Roman" userId="1f97e9fdf7779aa5" providerId="Windows Live" clId="Web-{68108F02-882F-48B0-8B7E-01D0CB2359C5}" dt="2022-04-24T17:40:27.500" v="116"/>
          <ac:spMkLst>
            <pc:docMk/>
            <pc:sldMk cId="894419181" sldId="271"/>
            <ac:spMk id="2" creationId="{20DD689D-4D1A-5B87-2EA0-5194501FC94C}"/>
          </ac:spMkLst>
        </pc:spChg>
        <pc:spChg chg="del">
          <ac:chgData name="Zhigalov Roman" userId="1f97e9fdf7779aa5" providerId="Windows Live" clId="Web-{68108F02-882F-48B0-8B7E-01D0CB2359C5}" dt="2022-04-24T17:40:16.202" v="110"/>
          <ac:spMkLst>
            <pc:docMk/>
            <pc:sldMk cId="894419181" sldId="271"/>
            <ac:spMk id="3" creationId="{CFBE899F-3FFF-F8A1-3826-FC56ED6115C8}"/>
          </ac:spMkLst>
        </pc:spChg>
        <pc:picChg chg="add mod ord">
          <ac:chgData name="Zhigalov Roman" userId="1f97e9fdf7779aa5" providerId="Windows Live" clId="Web-{68108F02-882F-48B0-8B7E-01D0CB2359C5}" dt="2022-04-24T17:40:27.500" v="116"/>
          <ac:picMkLst>
            <pc:docMk/>
            <pc:sldMk cId="894419181" sldId="271"/>
            <ac:picMk id="4" creationId="{7C8FFA42-ECF1-26C1-95D7-6FA5E767D48E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7:46:31.645" v="155"/>
        <pc:sldMkLst>
          <pc:docMk/>
          <pc:sldMk cId="2874458662" sldId="272"/>
        </pc:sldMkLst>
        <pc:spChg chg="mod">
          <ac:chgData name="Zhigalov Roman" userId="1f97e9fdf7779aa5" providerId="Windows Live" clId="Web-{68108F02-882F-48B0-8B7E-01D0CB2359C5}" dt="2022-04-24T17:46:31.645" v="155"/>
          <ac:spMkLst>
            <pc:docMk/>
            <pc:sldMk cId="2874458662" sldId="272"/>
            <ac:spMk id="2" creationId="{A592B107-FBD5-F841-E9FC-BAB293395F31}"/>
          </ac:spMkLst>
        </pc:spChg>
        <pc:spChg chg="del">
          <ac:chgData name="Zhigalov Roman" userId="1f97e9fdf7779aa5" providerId="Windows Live" clId="Web-{68108F02-882F-48B0-8B7E-01D0CB2359C5}" dt="2022-04-24T17:46:29.770" v="154"/>
          <ac:spMkLst>
            <pc:docMk/>
            <pc:sldMk cId="2874458662" sldId="272"/>
            <ac:spMk id="3" creationId="{8C8565E7-AB15-C1AC-09EC-E4615DFEFC0D}"/>
          </ac:spMkLst>
        </pc:spChg>
        <pc:picChg chg="add mod ord">
          <ac:chgData name="Zhigalov Roman" userId="1f97e9fdf7779aa5" providerId="Windows Live" clId="Web-{68108F02-882F-48B0-8B7E-01D0CB2359C5}" dt="2022-04-24T17:46:31.645" v="155"/>
          <ac:picMkLst>
            <pc:docMk/>
            <pc:sldMk cId="2874458662" sldId="272"/>
            <ac:picMk id="4" creationId="{A52B6134-9D61-ABBB-95AC-BD8ABA3A7E1D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7:48:15.307" v="196"/>
        <pc:sldMkLst>
          <pc:docMk/>
          <pc:sldMk cId="2805894064" sldId="273"/>
        </pc:sldMkLst>
        <pc:spChg chg="mod">
          <ac:chgData name="Zhigalov Roman" userId="1f97e9fdf7779aa5" providerId="Windows Live" clId="Web-{68108F02-882F-48B0-8B7E-01D0CB2359C5}" dt="2022-04-24T17:48:15.307" v="196"/>
          <ac:spMkLst>
            <pc:docMk/>
            <pc:sldMk cId="2805894064" sldId="273"/>
            <ac:spMk id="2" creationId="{D284C047-89FE-28FE-6826-6219B3AA6D62}"/>
          </ac:spMkLst>
        </pc:spChg>
        <pc:spChg chg="del">
          <ac:chgData name="Zhigalov Roman" userId="1f97e9fdf7779aa5" providerId="Windows Live" clId="Web-{68108F02-882F-48B0-8B7E-01D0CB2359C5}" dt="2022-04-24T17:48:01.385" v="194"/>
          <ac:spMkLst>
            <pc:docMk/>
            <pc:sldMk cId="2805894064" sldId="273"/>
            <ac:spMk id="3" creationId="{4FB7745D-8870-CF72-B5AC-6EAC0585F5AA}"/>
          </ac:spMkLst>
        </pc:spChg>
        <pc:spChg chg="add">
          <ac:chgData name="Zhigalov Roman" userId="1f97e9fdf7779aa5" providerId="Windows Live" clId="Web-{68108F02-882F-48B0-8B7E-01D0CB2359C5}" dt="2022-04-24T17:48:15.307" v="196"/>
          <ac:spMkLst>
            <pc:docMk/>
            <pc:sldMk cId="2805894064" sldId="273"/>
            <ac:spMk id="9" creationId="{1707FC24-6981-43D9-B525-C7832BA22463}"/>
          </ac:spMkLst>
        </pc:spChg>
        <pc:picChg chg="add mod ord">
          <ac:chgData name="Zhigalov Roman" userId="1f97e9fdf7779aa5" providerId="Windows Live" clId="Web-{68108F02-882F-48B0-8B7E-01D0CB2359C5}" dt="2022-04-24T17:48:15.307" v="196"/>
          <ac:picMkLst>
            <pc:docMk/>
            <pc:sldMk cId="2805894064" sldId="273"/>
            <ac:picMk id="4" creationId="{649AA32A-2255-45C6-D04F-B166B502D445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7:50:04.501" v="224"/>
        <pc:sldMkLst>
          <pc:docMk/>
          <pc:sldMk cId="3137369257" sldId="274"/>
        </pc:sldMkLst>
        <pc:spChg chg="mod">
          <ac:chgData name="Zhigalov Roman" userId="1f97e9fdf7779aa5" providerId="Windows Live" clId="Web-{68108F02-882F-48B0-8B7E-01D0CB2359C5}" dt="2022-04-24T17:50:04.501" v="224"/>
          <ac:spMkLst>
            <pc:docMk/>
            <pc:sldMk cId="3137369257" sldId="274"/>
            <ac:spMk id="2" creationId="{4ED48BF3-4470-6DAA-718D-B04FBCB9EABE}"/>
          </ac:spMkLst>
        </pc:spChg>
        <pc:spChg chg="del">
          <ac:chgData name="Zhigalov Roman" userId="1f97e9fdf7779aa5" providerId="Windows Live" clId="Web-{68108F02-882F-48B0-8B7E-01D0CB2359C5}" dt="2022-04-24T17:49:58.095" v="223"/>
          <ac:spMkLst>
            <pc:docMk/>
            <pc:sldMk cId="3137369257" sldId="274"/>
            <ac:spMk id="3" creationId="{D41A0649-3E5B-5144-2DE5-37235A3A50CD}"/>
          </ac:spMkLst>
        </pc:spChg>
        <pc:spChg chg="add">
          <ac:chgData name="Zhigalov Roman" userId="1f97e9fdf7779aa5" providerId="Windows Live" clId="Web-{68108F02-882F-48B0-8B7E-01D0CB2359C5}" dt="2022-04-24T17:50:04.501" v="224"/>
          <ac:spMkLst>
            <pc:docMk/>
            <pc:sldMk cId="3137369257" sldId="274"/>
            <ac:spMk id="9" creationId="{1707FC24-6981-43D9-B525-C7832BA22463}"/>
          </ac:spMkLst>
        </pc:spChg>
        <pc:picChg chg="add mod ord">
          <ac:chgData name="Zhigalov Roman" userId="1f97e9fdf7779aa5" providerId="Windows Live" clId="Web-{68108F02-882F-48B0-8B7E-01D0CB2359C5}" dt="2022-04-24T17:50:04.501" v="224"/>
          <ac:picMkLst>
            <pc:docMk/>
            <pc:sldMk cId="3137369257" sldId="274"/>
            <ac:picMk id="4" creationId="{ACC313C4-A7A4-20FC-292B-137926B69065}"/>
          </ac:picMkLst>
        </pc:picChg>
      </pc:sldChg>
      <pc:sldChg chg="addSp modSp new mod setBg">
        <pc:chgData name="Zhigalov Roman" userId="1f97e9fdf7779aa5" providerId="Windows Live" clId="Web-{68108F02-882F-48B0-8B7E-01D0CB2359C5}" dt="2022-04-24T17:53:32.497" v="228"/>
        <pc:sldMkLst>
          <pc:docMk/>
          <pc:sldMk cId="2582827715" sldId="275"/>
        </pc:sldMkLst>
        <pc:spChg chg="mod">
          <ac:chgData name="Zhigalov Roman" userId="1f97e9fdf7779aa5" providerId="Windows Live" clId="Web-{68108F02-882F-48B0-8B7E-01D0CB2359C5}" dt="2022-04-24T17:53:32.497" v="228"/>
          <ac:spMkLst>
            <pc:docMk/>
            <pc:sldMk cId="2582827715" sldId="275"/>
            <ac:spMk id="2" creationId="{D4D875ED-0EED-8BB8-F777-583A868086C4}"/>
          </ac:spMkLst>
        </pc:spChg>
        <pc:spChg chg="mod">
          <ac:chgData name="Zhigalov Roman" userId="1f97e9fdf7779aa5" providerId="Windows Live" clId="Web-{68108F02-882F-48B0-8B7E-01D0CB2359C5}" dt="2022-04-24T17:53:32.497" v="228"/>
          <ac:spMkLst>
            <pc:docMk/>
            <pc:sldMk cId="2582827715" sldId="275"/>
            <ac:spMk id="3" creationId="{CF30E5E8-EE31-B87A-73CE-16314965A6B9}"/>
          </ac:spMkLst>
        </pc:spChg>
        <pc:spChg chg="add">
          <ac:chgData name="Zhigalov Roman" userId="1f97e9fdf7779aa5" providerId="Windows Live" clId="Web-{68108F02-882F-48B0-8B7E-01D0CB2359C5}" dt="2022-04-24T17:53:32.497" v="228"/>
          <ac:spMkLst>
            <pc:docMk/>
            <pc:sldMk cId="2582827715" sldId="275"/>
            <ac:spMk id="8" creationId="{B26EE4FD-480F-42A5-9FEB-DA630457CFB7}"/>
          </ac:spMkLst>
        </pc:spChg>
        <pc:spChg chg="add">
          <ac:chgData name="Zhigalov Roman" userId="1f97e9fdf7779aa5" providerId="Windows Live" clId="Web-{68108F02-882F-48B0-8B7E-01D0CB2359C5}" dt="2022-04-24T17:53:32.497" v="228"/>
          <ac:spMkLst>
            <pc:docMk/>
            <pc:sldMk cId="2582827715" sldId="275"/>
            <ac:spMk id="10" creationId="{A187062F-BE14-42FC-B06A-607DB23849C3}"/>
          </ac:spMkLst>
        </pc:spChg>
        <pc:spChg chg="add">
          <ac:chgData name="Zhigalov Roman" userId="1f97e9fdf7779aa5" providerId="Windows Live" clId="Web-{68108F02-882F-48B0-8B7E-01D0CB2359C5}" dt="2022-04-24T17:53:32.497" v="228"/>
          <ac:spMkLst>
            <pc:docMk/>
            <pc:sldMk cId="2582827715" sldId="275"/>
            <ac:spMk id="12" creationId="{731FE21B-2A45-4BF5-8B03-E12341988774}"/>
          </ac:spMkLst>
        </pc:spChg>
        <pc:spChg chg="add">
          <ac:chgData name="Zhigalov Roman" userId="1f97e9fdf7779aa5" providerId="Windows Live" clId="Web-{68108F02-882F-48B0-8B7E-01D0CB2359C5}" dt="2022-04-24T17:53:32.497" v="228"/>
          <ac:spMkLst>
            <pc:docMk/>
            <pc:sldMk cId="2582827715" sldId="275"/>
            <ac:spMk id="14" creationId="{2DC5A94D-79ED-48F5-9DC5-96CBB507CEC8}"/>
          </ac:spMkLst>
        </pc:spChg>
        <pc:spChg chg="add">
          <ac:chgData name="Zhigalov Roman" userId="1f97e9fdf7779aa5" providerId="Windows Live" clId="Web-{68108F02-882F-48B0-8B7E-01D0CB2359C5}" dt="2022-04-24T17:53:32.497" v="228"/>
          <ac:spMkLst>
            <pc:docMk/>
            <pc:sldMk cId="2582827715" sldId="275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68108F02-882F-48B0-8B7E-01D0CB2359C5}" dt="2022-04-24T18:00:10.379" v="263"/>
        <pc:sldMkLst>
          <pc:docMk/>
          <pc:sldMk cId="29980178" sldId="276"/>
        </pc:sldMkLst>
        <pc:spChg chg="mod">
          <ac:chgData name="Zhigalov Roman" userId="1f97e9fdf7779aa5" providerId="Windows Live" clId="Web-{68108F02-882F-48B0-8B7E-01D0CB2359C5}" dt="2022-04-24T18:00:10.379" v="263"/>
          <ac:spMkLst>
            <pc:docMk/>
            <pc:sldMk cId="29980178" sldId="276"/>
            <ac:spMk id="2" creationId="{17214658-D3BA-959B-F7D4-84E273E04089}"/>
          </ac:spMkLst>
        </pc:spChg>
        <pc:spChg chg="del">
          <ac:chgData name="Zhigalov Roman" userId="1f97e9fdf7779aa5" providerId="Windows Live" clId="Web-{68108F02-882F-48B0-8B7E-01D0CB2359C5}" dt="2022-04-24T18:00:05.504" v="262"/>
          <ac:spMkLst>
            <pc:docMk/>
            <pc:sldMk cId="29980178" sldId="276"/>
            <ac:spMk id="3" creationId="{3EA1ABA8-839C-C525-ED36-9F41338B2C78}"/>
          </ac:spMkLst>
        </pc:spChg>
        <pc:spChg chg="add">
          <ac:chgData name="Zhigalov Roman" userId="1f97e9fdf7779aa5" providerId="Windows Live" clId="Web-{68108F02-882F-48B0-8B7E-01D0CB2359C5}" dt="2022-04-24T18:00:10.379" v="263"/>
          <ac:spMkLst>
            <pc:docMk/>
            <pc:sldMk cId="29980178" sldId="276"/>
            <ac:spMk id="9" creationId="{1707FC24-6981-43D9-B525-C7832BA22463}"/>
          </ac:spMkLst>
        </pc:spChg>
        <pc:picChg chg="add mod ord">
          <ac:chgData name="Zhigalov Roman" userId="1f97e9fdf7779aa5" providerId="Windows Live" clId="Web-{68108F02-882F-48B0-8B7E-01D0CB2359C5}" dt="2022-04-24T18:00:10.379" v="263"/>
          <ac:picMkLst>
            <pc:docMk/>
            <pc:sldMk cId="29980178" sldId="276"/>
            <ac:picMk id="4" creationId="{7481F7FF-A017-F6ED-AC59-D2152CBFF295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8:03:38.360" v="290"/>
        <pc:sldMkLst>
          <pc:docMk/>
          <pc:sldMk cId="3957380804" sldId="277"/>
        </pc:sldMkLst>
        <pc:spChg chg="mod">
          <ac:chgData name="Zhigalov Roman" userId="1f97e9fdf7779aa5" providerId="Windows Live" clId="Web-{68108F02-882F-48B0-8B7E-01D0CB2359C5}" dt="2022-04-24T18:03:38.360" v="290"/>
          <ac:spMkLst>
            <pc:docMk/>
            <pc:sldMk cId="3957380804" sldId="277"/>
            <ac:spMk id="2" creationId="{F997101B-5281-DC99-89AA-BD4C3C06004B}"/>
          </ac:spMkLst>
        </pc:spChg>
        <pc:spChg chg="del">
          <ac:chgData name="Zhigalov Roman" userId="1f97e9fdf7779aa5" providerId="Windows Live" clId="Web-{68108F02-882F-48B0-8B7E-01D0CB2359C5}" dt="2022-04-24T18:03:33.641" v="289"/>
          <ac:spMkLst>
            <pc:docMk/>
            <pc:sldMk cId="3957380804" sldId="277"/>
            <ac:spMk id="3" creationId="{699A24C7-338E-D342-9FE5-1073CC5B8DA9}"/>
          </ac:spMkLst>
        </pc:spChg>
        <pc:spChg chg="add">
          <ac:chgData name="Zhigalov Roman" userId="1f97e9fdf7779aa5" providerId="Windows Live" clId="Web-{68108F02-882F-48B0-8B7E-01D0CB2359C5}" dt="2022-04-24T18:03:38.360" v="290"/>
          <ac:spMkLst>
            <pc:docMk/>
            <pc:sldMk cId="3957380804" sldId="277"/>
            <ac:spMk id="9" creationId="{1707FC24-6981-43D9-B525-C7832BA22463}"/>
          </ac:spMkLst>
        </pc:spChg>
        <pc:picChg chg="add mod ord">
          <ac:chgData name="Zhigalov Roman" userId="1f97e9fdf7779aa5" providerId="Windows Live" clId="Web-{68108F02-882F-48B0-8B7E-01D0CB2359C5}" dt="2022-04-24T18:03:38.360" v="290"/>
          <ac:picMkLst>
            <pc:docMk/>
            <pc:sldMk cId="3957380804" sldId="277"/>
            <ac:picMk id="4" creationId="{89039F02-2C6D-B5DA-6580-4F7D45C5E0EC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8:05:17.491" v="306"/>
        <pc:sldMkLst>
          <pc:docMk/>
          <pc:sldMk cId="1621173135" sldId="278"/>
        </pc:sldMkLst>
        <pc:spChg chg="mod">
          <ac:chgData name="Zhigalov Roman" userId="1f97e9fdf7779aa5" providerId="Windows Live" clId="Web-{68108F02-882F-48B0-8B7E-01D0CB2359C5}" dt="2022-04-24T18:05:17.491" v="306"/>
          <ac:spMkLst>
            <pc:docMk/>
            <pc:sldMk cId="1621173135" sldId="278"/>
            <ac:spMk id="2" creationId="{1008EB90-ED28-91DC-02D0-B408642A2AA9}"/>
          </ac:spMkLst>
        </pc:spChg>
        <pc:spChg chg="del">
          <ac:chgData name="Zhigalov Roman" userId="1f97e9fdf7779aa5" providerId="Windows Live" clId="Web-{68108F02-882F-48B0-8B7E-01D0CB2359C5}" dt="2022-04-24T18:05:12.662" v="305"/>
          <ac:spMkLst>
            <pc:docMk/>
            <pc:sldMk cId="1621173135" sldId="278"/>
            <ac:spMk id="3" creationId="{28FD5952-C48E-55F7-91B1-62A8A7E974DC}"/>
          </ac:spMkLst>
        </pc:spChg>
        <pc:spChg chg="add">
          <ac:chgData name="Zhigalov Roman" userId="1f97e9fdf7779aa5" providerId="Windows Live" clId="Web-{68108F02-882F-48B0-8B7E-01D0CB2359C5}" dt="2022-04-24T18:05:17.491" v="306"/>
          <ac:spMkLst>
            <pc:docMk/>
            <pc:sldMk cId="1621173135" sldId="278"/>
            <ac:spMk id="9" creationId="{AB45A142-4255-493C-8284-5D566C121B10}"/>
          </ac:spMkLst>
        </pc:spChg>
        <pc:picChg chg="add mod ord">
          <ac:chgData name="Zhigalov Roman" userId="1f97e9fdf7779aa5" providerId="Windows Live" clId="Web-{68108F02-882F-48B0-8B7E-01D0CB2359C5}" dt="2022-04-24T18:05:17.491" v="306"/>
          <ac:picMkLst>
            <pc:docMk/>
            <pc:sldMk cId="1621173135" sldId="278"/>
            <ac:picMk id="4" creationId="{8A455E9A-1522-D022-068D-2F1B28980447}"/>
          </ac:picMkLst>
        </pc:picChg>
        <pc:cxnChg chg="add">
          <ac:chgData name="Zhigalov Roman" userId="1f97e9fdf7779aa5" providerId="Windows Live" clId="Web-{68108F02-882F-48B0-8B7E-01D0CB2359C5}" dt="2022-04-24T18:05:17.491" v="306"/>
          <ac:cxnSpMkLst>
            <pc:docMk/>
            <pc:sldMk cId="1621173135" sldId="278"/>
            <ac:cxnSpMk id="11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68108F02-882F-48B0-8B7E-01D0CB2359C5}" dt="2022-04-24T18:06:39.058" v="311"/>
        <pc:sldMkLst>
          <pc:docMk/>
          <pc:sldMk cId="3895637845" sldId="279"/>
        </pc:sldMkLst>
        <pc:spChg chg="del">
          <ac:chgData name="Zhigalov Roman" userId="1f97e9fdf7779aa5" providerId="Windows Live" clId="Web-{68108F02-882F-48B0-8B7E-01D0CB2359C5}" dt="2022-04-24T18:06:39.058" v="311"/>
          <ac:spMkLst>
            <pc:docMk/>
            <pc:sldMk cId="3895637845" sldId="279"/>
            <ac:spMk id="2" creationId="{00C812A4-9D7B-5E8C-DF6E-3F7374FC12ED}"/>
          </ac:spMkLst>
        </pc:spChg>
        <pc:spChg chg="add del">
          <ac:chgData name="Zhigalov Roman" userId="1f97e9fdf7779aa5" providerId="Windows Live" clId="Web-{68108F02-882F-48B0-8B7E-01D0CB2359C5}" dt="2022-04-24T18:06:35.933" v="310"/>
          <ac:spMkLst>
            <pc:docMk/>
            <pc:sldMk cId="3895637845" sldId="279"/>
            <ac:spMk id="3" creationId="{5C124FCD-B197-3F74-DE8D-E2594CF2E6FA}"/>
          </ac:spMkLst>
        </pc:spChg>
        <pc:spChg chg="add">
          <ac:chgData name="Zhigalov Roman" userId="1f97e9fdf7779aa5" providerId="Windows Live" clId="Web-{68108F02-882F-48B0-8B7E-01D0CB2359C5}" dt="2022-04-24T18:06:39.058" v="311"/>
          <ac:spMkLst>
            <pc:docMk/>
            <pc:sldMk cId="3895637845" sldId="279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68108F02-882F-48B0-8B7E-01D0CB2359C5}" dt="2022-04-24T18:05:48.133" v="309"/>
          <ac:picMkLst>
            <pc:docMk/>
            <pc:sldMk cId="3895637845" sldId="279"/>
            <ac:picMk id="4" creationId="{8B3F3682-A9EB-5F3C-13AE-A8DCFAC3AC39}"/>
          </ac:picMkLst>
        </pc:picChg>
        <pc:picChg chg="add mod ord">
          <ac:chgData name="Zhigalov Roman" userId="1f97e9fdf7779aa5" providerId="Windows Live" clId="Web-{68108F02-882F-48B0-8B7E-01D0CB2359C5}" dt="2022-04-24T18:06:39.058" v="311"/>
          <ac:picMkLst>
            <pc:docMk/>
            <pc:sldMk cId="3895637845" sldId="279"/>
            <ac:picMk id="5" creationId="{50F6C30A-1BCA-49E1-C454-CB24BD4728B5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8:07:21.310" v="314"/>
        <pc:sldMkLst>
          <pc:docMk/>
          <pc:sldMk cId="1774835758" sldId="280"/>
        </pc:sldMkLst>
        <pc:spChg chg="del">
          <ac:chgData name="Zhigalov Roman" userId="1f97e9fdf7779aa5" providerId="Windows Live" clId="Web-{68108F02-882F-48B0-8B7E-01D0CB2359C5}" dt="2022-04-24T18:07:21.310" v="314"/>
          <ac:spMkLst>
            <pc:docMk/>
            <pc:sldMk cId="1774835758" sldId="280"/>
            <ac:spMk id="2" creationId="{84554D58-218A-B296-6D3C-98A65662B353}"/>
          </ac:spMkLst>
        </pc:spChg>
        <pc:spChg chg="del">
          <ac:chgData name="Zhigalov Roman" userId="1f97e9fdf7779aa5" providerId="Windows Live" clId="Web-{68108F02-882F-48B0-8B7E-01D0CB2359C5}" dt="2022-04-24T18:07:17.544" v="313"/>
          <ac:spMkLst>
            <pc:docMk/>
            <pc:sldMk cId="1774835758" sldId="280"/>
            <ac:spMk id="3" creationId="{73196454-0B9A-C14C-95F8-C666390C5A24}"/>
          </ac:spMkLst>
        </pc:spChg>
        <pc:spChg chg="add">
          <ac:chgData name="Zhigalov Roman" userId="1f97e9fdf7779aa5" providerId="Windows Live" clId="Web-{68108F02-882F-48B0-8B7E-01D0CB2359C5}" dt="2022-04-24T18:07:21.310" v="314"/>
          <ac:spMkLst>
            <pc:docMk/>
            <pc:sldMk cId="1774835758" sldId="280"/>
            <ac:spMk id="9" creationId="{42A4FC2C-047E-45A5-965D-8E1E3BF09BC6}"/>
          </ac:spMkLst>
        </pc:spChg>
        <pc:picChg chg="add mod ord">
          <ac:chgData name="Zhigalov Roman" userId="1f97e9fdf7779aa5" providerId="Windows Live" clId="Web-{68108F02-882F-48B0-8B7E-01D0CB2359C5}" dt="2022-04-24T18:07:21.310" v="314"/>
          <ac:picMkLst>
            <pc:docMk/>
            <pc:sldMk cId="1774835758" sldId="280"/>
            <ac:picMk id="4" creationId="{61B7F5E7-F7AD-8155-F342-4B6AEDFA733A}"/>
          </ac:picMkLst>
        </pc:picChg>
      </pc:sldChg>
      <pc:sldChg chg="addSp modSp new mod setBg">
        <pc:chgData name="Zhigalov Roman" userId="1f97e9fdf7779aa5" providerId="Windows Live" clId="Web-{68108F02-882F-48B0-8B7E-01D0CB2359C5}" dt="2022-04-24T18:07:38.999" v="332"/>
        <pc:sldMkLst>
          <pc:docMk/>
          <pc:sldMk cId="1471387273" sldId="281"/>
        </pc:sldMkLst>
        <pc:spChg chg="mod">
          <ac:chgData name="Zhigalov Roman" userId="1f97e9fdf7779aa5" providerId="Windows Live" clId="Web-{68108F02-882F-48B0-8B7E-01D0CB2359C5}" dt="2022-04-24T18:07:38.999" v="332"/>
          <ac:spMkLst>
            <pc:docMk/>
            <pc:sldMk cId="1471387273" sldId="281"/>
            <ac:spMk id="2" creationId="{CA220DC7-F185-C71E-36AA-C1AD5F004160}"/>
          </ac:spMkLst>
        </pc:spChg>
        <pc:spChg chg="mod">
          <ac:chgData name="Zhigalov Roman" userId="1f97e9fdf7779aa5" providerId="Windows Live" clId="Web-{68108F02-882F-48B0-8B7E-01D0CB2359C5}" dt="2022-04-24T18:07:38.999" v="332"/>
          <ac:spMkLst>
            <pc:docMk/>
            <pc:sldMk cId="1471387273" sldId="281"/>
            <ac:spMk id="3" creationId="{89B8D1C8-7A34-DC63-79A4-98FACBF0383D}"/>
          </ac:spMkLst>
        </pc:spChg>
        <pc:spChg chg="add">
          <ac:chgData name="Zhigalov Roman" userId="1f97e9fdf7779aa5" providerId="Windows Live" clId="Web-{68108F02-882F-48B0-8B7E-01D0CB2359C5}" dt="2022-04-24T18:07:38.999" v="332"/>
          <ac:spMkLst>
            <pc:docMk/>
            <pc:sldMk cId="1471387273" sldId="281"/>
            <ac:spMk id="8" creationId="{B26EE4FD-480F-42A5-9FEB-DA630457CFB7}"/>
          </ac:spMkLst>
        </pc:spChg>
        <pc:spChg chg="add">
          <ac:chgData name="Zhigalov Roman" userId="1f97e9fdf7779aa5" providerId="Windows Live" clId="Web-{68108F02-882F-48B0-8B7E-01D0CB2359C5}" dt="2022-04-24T18:07:38.999" v="332"/>
          <ac:spMkLst>
            <pc:docMk/>
            <pc:sldMk cId="1471387273" sldId="281"/>
            <ac:spMk id="10" creationId="{A187062F-BE14-42FC-B06A-607DB23849C3}"/>
          </ac:spMkLst>
        </pc:spChg>
        <pc:spChg chg="add">
          <ac:chgData name="Zhigalov Roman" userId="1f97e9fdf7779aa5" providerId="Windows Live" clId="Web-{68108F02-882F-48B0-8B7E-01D0CB2359C5}" dt="2022-04-24T18:07:38.999" v="332"/>
          <ac:spMkLst>
            <pc:docMk/>
            <pc:sldMk cId="1471387273" sldId="281"/>
            <ac:spMk id="12" creationId="{731FE21B-2A45-4BF5-8B03-E12341988774}"/>
          </ac:spMkLst>
        </pc:spChg>
        <pc:spChg chg="add">
          <ac:chgData name="Zhigalov Roman" userId="1f97e9fdf7779aa5" providerId="Windows Live" clId="Web-{68108F02-882F-48B0-8B7E-01D0CB2359C5}" dt="2022-04-24T18:07:38.999" v="332"/>
          <ac:spMkLst>
            <pc:docMk/>
            <pc:sldMk cId="1471387273" sldId="281"/>
            <ac:spMk id="14" creationId="{2DC5A94D-79ED-48F5-9DC5-96CBB507CEC8}"/>
          </ac:spMkLst>
        </pc:spChg>
        <pc:spChg chg="add">
          <ac:chgData name="Zhigalov Roman" userId="1f97e9fdf7779aa5" providerId="Windows Live" clId="Web-{68108F02-882F-48B0-8B7E-01D0CB2359C5}" dt="2022-04-24T18:07:38.999" v="332"/>
          <ac:spMkLst>
            <pc:docMk/>
            <pc:sldMk cId="1471387273" sldId="281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68108F02-882F-48B0-8B7E-01D0CB2359C5}" dt="2022-04-24T18:16:03.215" v="376"/>
        <pc:sldMkLst>
          <pc:docMk/>
          <pc:sldMk cId="2829622802" sldId="282"/>
        </pc:sldMkLst>
        <pc:spChg chg="mod">
          <ac:chgData name="Zhigalov Roman" userId="1f97e9fdf7779aa5" providerId="Windows Live" clId="Web-{68108F02-882F-48B0-8B7E-01D0CB2359C5}" dt="2022-04-24T18:16:03.215" v="376"/>
          <ac:spMkLst>
            <pc:docMk/>
            <pc:sldMk cId="2829622802" sldId="282"/>
            <ac:spMk id="2" creationId="{AC8DF8AB-FEDD-5993-83DE-BE87A9578A3F}"/>
          </ac:spMkLst>
        </pc:spChg>
        <pc:spChg chg="del">
          <ac:chgData name="Zhigalov Roman" userId="1f97e9fdf7779aa5" providerId="Windows Live" clId="Web-{68108F02-882F-48B0-8B7E-01D0CB2359C5}" dt="2022-04-24T18:15:56.699" v="375"/>
          <ac:spMkLst>
            <pc:docMk/>
            <pc:sldMk cId="2829622802" sldId="282"/>
            <ac:spMk id="3" creationId="{74B8CF39-53F0-E4D3-EBE7-6258F860DA68}"/>
          </ac:spMkLst>
        </pc:spChg>
        <pc:spChg chg="add">
          <ac:chgData name="Zhigalov Roman" userId="1f97e9fdf7779aa5" providerId="Windows Live" clId="Web-{68108F02-882F-48B0-8B7E-01D0CB2359C5}" dt="2022-04-24T18:16:03.215" v="376"/>
          <ac:spMkLst>
            <pc:docMk/>
            <pc:sldMk cId="2829622802" sldId="282"/>
            <ac:spMk id="9" creationId="{1707FC24-6981-43D9-B525-C7832BA22463}"/>
          </ac:spMkLst>
        </pc:spChg>
        <pc:picChg chg="add mod ord">
          <ac:chgData name="Zhigalov Roman" userId="1f97e9fdf7779aa5" providerId="Windows Live" clId="Web-{68108F02-882F-48B0-8B7E-01D0CB2359C5}" dt="2022-04-24T18:16:03.215" v="376"/>
          <ac:picMkLst>
            <pc:docMk/>
            <pc:sldMk cId="2829622802" sldId="282"/>
            <ac:picMk id="4" creationId="{62F36761-0F10-2828-1D9D-CAF115AEAA43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8:17:34.501" v="417"/>
        <pc:sldMkLst>
          <pc:docMk/>
          <pc:sldMk cId="1230223277" sldId="283"/>
        </pc:sldMkLst>
        <pc:spChg chg="mod ord">
          <ac:chgData name="Zhigalov Roman" userId="1f97e9fdf7779aa5" providerId="Windows Live" clId="Web-{68108F02-882F-48B0-8B7E-01D0CB2359C5}" dt="2022-04-24T18:17:34.501" v="417"/>
          <ac:spMkLst>
            <pc:docMk/>
            <pc:sldMk cId="1230223277" sldId="283"/>
            <ac:spMk id="2" creationId="{F66E3F99-88BD-62FC-8706-CFD1C2826B4C}"/>
          </ac:spMkLst>
        </pc:spChg>
        <pc:spChg chg="del">
          <ac:chgData name="Zhigalov Roman" userId="1f97e9fdf7779aa5" providerId="Windows Live" clId="Web-{68108F02-882F-48B0-8B7E-01D0CB2359C5}" dt="2022-04-24T18:17:31.361" v="416"/>
          <ac:spMkLst>
            <pc:docMk/>
            <pc:sldMk cId="1230223277" sldId="283"/>
            <ac:spMk id="3" creationId="{FC0CD08F-1441-E4C9-BAD8-E73D7BA97E65}"/>
          </ac:spMkLst>
        </pc:spChg>
        <pc:spChg chg="add">
          <ac:chgData name="Zhigalov Roman" userId="1f97e9fdf7779aa5" providerId="Windows Live" clId="Web-{68108F02-882F-48B0-8B7E-01D0CB2359C5}" dt="2022-04-24T18:17:34.501" v="417"/>
          <ac:spMkLst>
            <pc:docMk/>
            <pc:sldMk cId="1230223277" sldId="283"/>
            <ac:spMk id="9" creationId="{37C89E4B-3C9F-44B9-8B86-D9E3D112D8EC}"/>
          </ac:spMkLst>
        </pc:spChg>
        <pc:picChg chg="add mod ord">
          <ac:chgData name="Zhigalov Roman" userId="1f97e9fdf7779aa5" providerId="Windows Live" clId="Web-{68108F02-882F-48B0-8B7E-01D0CB2359C5}" dt="2022-04-24T18:17:34.501" v="417"/>
          <ac:picMkLst>
            <pc:docMk/>
            <pc:sldMk cId="1230223277" sldId="283"/>
            <ac:picMk id="4" creationId="{D9069967-FE39-023D-FEFD-610A18951786}"/>
          </ac:picMkLst>
        </pc:picChg>
        <pc:cxnChg chg="add">
          <ac:chgData name="Zhigalov Roman" userId="1f97e9fdf7779aa5" providerId="Windows Live" clId="Web-{68108F02-882F-48B0-8B7E-01D0CB2359C5}" dt="2022-04-24T18:17:34.501" v="417"/>
          <ac:cxnSpMkLst>
            <pc:docMk/>
            <pc:sldMk cId="1230223277" sldId="283"/>
            <ac:cxnSpMk id="11" creationId="{AA2EAA10-076F-46BD-8F0F-B9A2FB77A85C}"/>
          </ac:cxnSpMkLst>
        </pc:cxnChg>
        <pc:cxnChg chg="add">
          <ac:chgData name="Zhigalov Roman" userId="1f97e9fdf7779aa5" providerId="Windows Live" clId="Web-{68108F02-882F-48B0-8B7E-01D0CB2359C5}" dt="2022-04-24T18:17:34.501" v="417"/>
          <ac:cxnSpMkLst>
            <pc:docMk/>
            <pc:sldMk cId="1230223277" sldId="283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68108F02-882F-48B0-8B7E-01D0CB2359C5}" dt="2022-04-24T18:19:03.772" v="446"/>
        <pc:sldMkLst>
          <pc:docMk/>
          <pc:sldMk cId="2690397329" sldId="284"/>
        </pc:sldMkLst>
        <pc:spChg chg="mod ord">
          <ac:chgData name="Zhigalov Roman" userId="1f97e9fdf7779aa5" providerId="Windows Live" clId="Web-{68108F02-882F-48B0-8B7E-01D0CB2359C5}" dt="2022-04-24T18:19:03.772" v="446"/>
          <ac:spMkLst>
            <pc:docMk/>
            <pc:sldMk cId="2690397329" sldId="284"/>
            <ac:spMk id="2" creationId="{6F820F7B-998A-AE37-C35F-CAFF7DA2F128}"/>
          </ac:spMkLst>
        </pc:spChg>
        <pc:spChg chg="del">
          <ac:chgData name="Zhigalov Roman" userId="1f97e9fdf7779aa5" providerId="Windows Live" clId="Web-{68108F02-882F-48B0-8B7E-01D0CB2359C5}" dt="2022-04-24T18:18:59.866" v="445"/>
          <ac:spMkLst>
            <pc:docMk/>
            <pc:sldMk cId="2690397329" sldId="284"/>
            <ac:spMk id="3" creationId="{E627C801-D2A8-73AF-2E41-888B21539FA2}"/>
          </ac:spMkLst>
        </pc:spChg>
        <pc:spChg chg="add">
          <ac:chgData name="Zhigalov Roman" userId="1f97e9fdf7779aa5" providerId="Windows Live" clId="Web-{68108F02-882F-48B0-8B7E-01D0CB2359C5}" dt="2022-04-24T18:19:03.772" v="446"/>
          <ac:spMkLst>
            <pc:docMk/>
            <pc:sldMk cId="2690397329" sldId="284"/>
            <ac:spMk id="9" creationId="{37C89E4B-3C9F-44B9-8B86-D9E3D112D8EC}"/>
          </ac:spMkLst>
        </pc:spChg>
        <pc:picChg chg="add mod ord">
          <ac:chgData name="Zhigalov Roman" userId="1f97e9fdf7779aa5" providerId="Windows Live" clId="Web-{68108F02-882F-48B0-8B7E-01D0CB2359C5}" dt="2022-04-24T18:19:03.772" v="446"/>
          <ac:picMkLst>
            <pc:docMk/>
            <pc:sldMk cId="2690397329" sldId="284"/>
            <ac:picMk id="4" creationId="{5FC1A9B4-B8E1-643E-D133-85336D21B9C3}"/>
          </ac:picMkLst>
        </pc:picChg>
        <pc:cxnChg chg="add">
          <ac:chgData name="Zhigalov Roman" userId="1f97e9fdf7779aa5" providerId="Windows Live" clId="Web-{68108F02-882F-48B0-8B7E-01D0CB2359C5}" dt="2022-04-24T18:19:03.772" v="446"/>
          <ac:cxnSpMkLst>
            <pc:docMk/>
            <pc:sldMk cId="2690397329" sldId="284"/>
            <ac:cxnSpMk id="11" creationId="{AA2EAA10-076F-46BD-8F0F-B9A2FB77A85C}"/>
          </ac:cxnSpMkLst>
        </pc:cxnChg>
        <pc:cxnChg chg="add">
          <ac:chgData name="Zhigalov Roman" userId="1f97e9fdf7779aa5" providerId="Windows Live" clId="Web-{68108F02-882F-48B0-8B7E-01D0CB2359C5}" dt="2022-04-24T18:19:03.772" v="446"/>
          <ac:cxnSpMkLst>
            <pc:docMk/>
            <pc:sldMk cId="2690397329" sldId="284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68108F02-882F-48B0-8B7E-01D0CB2359C5}" dt="2022-04-24T18:19:40.899" v="449"/>
        <pc:sldMkLst>
          <pc:docMk/>
          <pc:sldMk cId="1638253252" sldId="285"/>
        </pc:sldMkLst>
        <pc:spChg chg="del">
          <ac:chgData name="Zhigalov Roman" userId="1f97e9fdf7779aa5" providerId="Windows Live" clId="Web-{68108F02-882F-48B0-8B7E-01D0CB2359C5}" dt="2022-04-24T18:19:40.899" v="449"/>
          <ac:spMkLst>
            <pc:docMk/>
            <pc:sldMk cId="1638253252" sldId="285"/>
            <ac:spMk id="2" creationId="{2BE82307-621A-2CB6-366B-8CA141AE2093}"/>
          </ac:spMkLst>
        </pc:spChg>
        <pc:spChg chg="del">
          <ac:chgData name="Zhigalov Roman" userId="1f97e9fdf7779aa5" providerId="Windows Live" clId="Web-{68108F02-882F-48B0-8B7E-01D0CB2359C5}" dt="2022-04-24T18:19:23.398" v="448"/>
          <ac:spMkLst>
            <pc:docMk/>
            <pc:sldMk cId="1638253252" sldId="285"/>
            <ac:spMk id="3" creationId="{29A1D633-C342-5F4C-B3C9-1CC3560A2EB8}"/>
          </ac:spMkLst>
        </pc:spChg>
        <pc:spChg chg="add">
          <ac:chgData name="Zhigalov Roman" userId="1f97e9fdf7779aa5" providerId="Windows Live" clId="Web-{68108F02-882F-48B0-8B7E-01D0CB2359C5}" dt="2022-04-24T18:19:40.899" v="449"/>
          <ac:spMkLst>
            <pc:docMk/>
            <pc:sldMk cId="1638253252" sldId="285"/>
            <ac:spMk id="9" creationId="{42A4FC2C-047E-45A5-965D-8E1E3BF09BC6}"/>
          </ac:spMkLst>
        </pc:spChg>
        <pc:picChg chg="add mod ord">
          <ac:chgData name="Zhigalov Roman" userId="1f97e9fdf7779aa5" providerId="Windows Live" clId="Web-{68108F02-882F-48B0-8B7E-01D0CB2359C5}" dt="2022-04-24T18:19:40.899" v="449"/>
          <ac:picMkLst>
            <pc:docMk/>
            <pc:sldMk cId="1638253252" sldId="285"/>
            <ac:picMk id="4" creationId="{B2E35AE4-BC5B-8FFE-15C2-867197CC5323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8:21:01.498" v="476"/>
        <pc:sldMkLst>
          <pc:docMk/>
          <pc:sldMk cId="3631599652" sldId="286"/>
        </pc:sldMkLst>
        <pc:spChg chg="mod ord">
          <ac:chgData name="Zhigalov Roman" userId="1f97e9fdf7779aa5" providerId="Windows Live" clId="Web-{68108F02-882F-48B0-8B7E-01D0CB2359C5}" dt="2022-04-24T18:21:01.498" v="476"/>
          <ac:spMkLst>
            <pc:docMk/>
            <pc:sldMk cId="3631599652" sldId="286"/>
            <ac:spMk id="2" creationId="{9466DD07-D65A-F158-A639-49AC34477887}"/>
          </ac:spMkLst>
        </pc:spChg>
        <pc:spChg chg="del">
          <ac:chgData name="Zhigalov Roman" userId="1f97e9fdf7779aa5" providerId="Windows Live" clId="Web-{68108F02-882F-48B0-8B7E-01D0CB2359C5}" dt="2022-04-24T18:20:47.762" v="475"/>
          <ac:spMkLst>
            <pc:docMk/>
            <pc:sldMk cId="3631599652" sldId="286"/>
            <ac:spMk id="3" creationId="{AD299F35-0EC2-A555-52B7-5E3A754A8C16}"/>
          </ac:spMkLst>
        </pc:spChg>
        <pc:spChg chg="add">
          <ac:chgData name="Zhigalov Roman" userId="1f97e9fdf7779aa5" providerId="Windows Live" clId="Web-{68108F02-882F-48B0-8B7E-01D0CB2359C5}" dt="2022-04-24T18:21:01.498" v="476"/>
          <ac:spMkLst>
            <pc:docMk/>
            <pc:sldMk cId="3631599652" sldId="286"/>
            <ac:spMk id="9" creationId="{37C89E4B-3C9F-44B9-8B86-D9E3D112D8EC}"/>
          </ac:spMkLst>
        </pc:spChg>
        <pc:picChg chg="add mod ord">
          <ac:chgData name="Zhigalov Roman" userId="1f97e9fdf7779aa5" providerId="Windows Live" clId="Web-{68108F02-882F-48B0-8B7E-01D0CB2359C5}" dt="2022-04-24T18:21:01.498" v="476"/>
          <ac:picMkLst>
            <pc:docMk/>
            <pc:sldMk cId="3631599652" sldId="286"/>
            <ac:picMk id="4" creationId="{BBE6881D-8BC7-417A-95A2-893FDA494776}"/>
          </ac:picMkLst>
        </pc:picChg>
        <pc:cxnChg chg="add">
          <ac:chgData name="Zhigalov Roman" userId="1f97e9fdf7779aa5" providerId="Windows Live" clId="Web-{68108F02-882F-48B0-8B7E-01D0CB2359C5}" dt="2022-04-24T18:21:01.498" v="476"/>
          <ac:cxnSpMkLst>
            <pc:docMk/>
            <pc:sldMk cId="3631599652" sldId="286"/>
            <ac:cxnSpMk id="11" creationId="{AA2EAA10-076F-46BD-8F0F-B9A2FB77A85C}"/>
          </ac:cxnSpMkLst>
        </pc:cxnChg>
        <pc:cxnChg chg="add">
          <ac:chgData name="Zhigalov Roman" userId="1f97e9fdf7779aa5" providerId="Windows Live" clId="Web-{68108F02-882F-48B0-8B7E-01D0CB2359C5}" dt="2022-04-24T18:21:01.498" v="476"/>
          <ac:cxnSpMkLst>
            <pc:docMk/>
            <pc:sldMk cId="3631599652" sldId="286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68108F02-882F-48B0-8B7E-01D0CB2359C5}" dt="2022-04-24T18:22:27.456" v="496"/>
        <pc:sldMkLst>
          <pc:docMk/>
          <pc:sldMk cId="835464267" sldId="287"/>
        </pc:sldMkLst>
        <pc:spChg chg="mod">
          <ac:chgData name="Zhigalov Roman" userId="1f97e9fdf7779aa5" providerId="Windows Live" clId="Web-{68108F02-882F-48B0-8B7E-01D0CB2359C5}" dt="2022-04-24T18:22:27.456" v="496"/>
          <ac:spMkLst>
            <pc:docMk/>
            <pc:sldMk cId="835464267" sldId="287"/>
            <ac:spMk id="2" creationId="{F8667633-0F83-0050-1F26-E6930856EDA6}"/>
          </ac:spMkLst>
        </pc:spChg>
        <pc:spChg chg="mod">
          <ac:chgData name="Zhigalov Roman" userId="1f97e9fdf7779aa5" providerId="Windows Live" clId="Web-{68108F02-882F-48B0-8B7E-01D0CB2359C5}" dt="2022-04-24T18:22:27.456" v="496"/>
          <ac:spMkLst>
            <pc:docMk/>
            <pc:sldMk cId="835464267" sldId="287"/>
            <ac:spMk id="3" creationId="{C18974F9-6757-F71B-B2E2-0E3A0393FE16}"/>
          </ac:spMkLst>
        </pc:spChg>
        <pc:spChg chg="add">
          <ac:chgData name="Zhigalov Roman" userId="1f97e9fdf7779aa5" providerId="Windows Live" clId="Web-{68108F02-882F-48B0-8B7E-01D0CB2359C5}" dt="2022-04-24T18:22:27.456" v="496"/>
          <ac:spMkLst>
            <pc:docMk/>
            <pc:sldMk cId="835464267" sldId="287"/>
            <ac:spMk id="8" creationId="{B26EE4FD-480F-42A5-9FEB-DA630457CFB7}"/>
          </ac:spMkLst>
        </pc:spChg>
        <pc:spChg chg="add">
          <ac:chgData name="Zhigalov Roman" userId="1f97e9fdf7779aa5" providerId="Windows Live" clId="Web-{68108F02-882F-48B0-8B7E-01D0CB2359C5}" dt="2022-04-24T18:22:27.456" v="496"/>
          <ac:spMkLst>
            <pc:docMk/>
            <pc:sldMk cId="835464267" sldId="287"/>
            <ac:spMk id="10" creationId="{A187062F-BE14-42FC-B06A-607DB23849C3}"/>
          </ac:spMkLst>
        </pc:spChg>
        <pc:spChg chg="add">
          <ac:chgData name="Zhigalov Roman" userId="1f97e9fdf7779aa5" providerId="Windows Live" clId="Web-{68108F02-882F-48B0-8B7E-01D0CB2359C5}" dt="2022-04-24T18:22:27.456" v="496"/>
          <ac:spMkLst>
            <pc:docMk/>
            <pc:sldMk cId="835464267" sldId="287"/>
            <ac:spMk id="12" creationId="{731FE21B-2A45-4BF5-8B03-E12341988774}"/>
          </ac:spMkLst>
        </pc:spChg>
        <pc:spChg chg="add">
          <ac:chgData name="Zhigalov Roman" userId="1f97e9fdf7779aa5" providerId="Windows Live" clId="Web-{68108F02-882F-48B0-8B7E-01D0CB2359C5}" dt="2022-04-24T18:22:27.456" v="496"/>
          <ac:spMkLst>
            <pc:docMk/>
            <pc:sldMk cId="835464267" sldId="287"/>
            <ac:spMk id="14" creationId="{2DC5A94D-79ED-48F5-9DC5-96CBB507CEC8}"/>
          </ac:spMkLst>
        </pc:spChg>
        <pc:spChg chg="add">
          <ac:chgData name="Zhigalov Roman" userId="1f97e9fdf7779aa5" providerId="Windows Live" clId="Web-{68108F02-882F-48B0-8B7E-01D0CB2359C5}" dt="2022-04-24T18:22:27.456" v="496"/>
          <ac:spMkLst>
            <pc:docMk/>
            <pc:sldMk cId="835464267" sldId="287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68108F02-882F-48B0-8B7E-01D0CB2359C5}" dt="2022-04-24T18:22:48.425" v="502"/>
        <pc:sldMkLst>
          <pc:docMk/>
          <pc:sldMk cId="618265763" sldId="288"/>
        </pc:sldMkLst>
        <pc:spChg chg="mod">
          <ac:chgData name="Zhigalov Roman" userId="1f97e9fdf7779aa5" providerId="Windows Live" clId="Web-{68108F02-882F-48B0-8B7E-01D0CB2359C5}" dt="2022-04-24T18:22:48.425" v="502"/>
          <ac:spMkLst>
            <pc:docMk/>
            <pc:sldMk cId="618265763" sldId="288"/>
            <ac:spMk id="2" creationId="{29610C3E-4188-AA45-1EBB-5509427E2A34}"/>
          </ac:spMkLst>
        </pc:spChg>
        <pc:spChg chg="del">
          <ac:chgData name="Zhigalov Roman" userId="1f97e9fdf7779aa5" providerId="Windows Live" clId="Web-{68108F02-882F-48B0-8B7E-01D0CB2359C5}" dt="2022-04-24T18:22:34.159" v="498"/>
          <ac:spMkLst>
            <pc:docMk/>
            <pc:sldMk cId="618265763" sldId="288"/>
            <ac:spMk id="3" creationId="{BE7B0482-15CB-7763-939E-C567C41BAABA}"/>
          </ac:spMkLst>
        </pc:spChg>
        <pc:spChg chg="mod">
          <ac:chgData name="Zhigalov Roman" userId="1f97e9fdf7779aa5" providerId="Windows Live" clId="Web-{68108F02-882F-48B0-8B7E-01D0CB2359C5}" dt="2022-04-24T18:22:48.425" v="502"/>
          <ac:spMkLst>
            <pc:docMk/>
            <pc:sldMk cId="618265763" sldId="288"/>
            <ac:spMk id="4" creationId="{7A10B6E3-95D6-0BCF-34F9-882E3A3153DF}"/>
          </ac:spMkLst>
        </pc:spChg>
        <pc:spChg chg="add">
          <ac:chgData name="Zhigalov Roman" userId="1f97e9fdf7779aa5" providerId="Windows Live" clId="Web-{68108F02-882F-48B0-8B7E-01D0CB2359C5}" dt="2022-04-24T18:22:48.425" v="502"/>
          <ac:spMkLst>
            <pc:docMk/>
            <pc:sldMk cId="618265763" sldId="288"/>
            <ac:spMk id="10" creationId="{2C61293E-6EBE-43EF-A52C-9BEBFD7679D4}"/>
          </ac:spMkLst>
        </pc:spChg>
        <pc:spChg chg="add">
          <ac:chgData name="Zhigalov Roman" userId="1f97e9fdf7779aa5" providerId="Windows Live" clId="Web-{68108F02-882F-48B0-8B7E-01D0CB2359C5}" dt="2022-04-24T18:22:48.425" v="502"/>
          <ac:spMkLst>
            <pc:docMk/>
            <pc:sldMk cId="618265763" sldId="288"/>
            <ac:spMk id="12" creationId="{21540236-BFD5-4A9D-8840-4703E7F76825}"/>
          </ac:spMkLst>
        </pc:spChg>
        <pc:picChg chg="add mod ord">
          <ac:chgData name="Zhigalov Roman" userId="1f97e9fdf7779aa5" providerId="Windows Live" clId="Web-{68108F02-882F-48B0-8B7E-01D0CB2359C5}" dt="2022-04-24T18:22:48.425" v="502"/>
          <ac:picMkLst>
            <pc:docMk/>
            <pc:sldMk cId="618265763" sldId="288"/>
            <ac:picMk id="5" creationId="{09D32BA7-20A1-4ACD-A989-9A9E022D6610}"/>
          </ac:picMkLst>
        </pc:picChg>
      </pc:sldChg>
      <pc:sldChg chg="addSp delSp modSp new mod setBg">
        <pc:chgData name="Zhigalov Roman" userId="1f97e9fdf7779aa5" providerId="Windows Live" clId="Web-{68108F02-882F-48B0-8B7E-01D0CB2359C5}" dt="2022-04-24T18:23:38.460" v="516"/>
        <pc:sldMkLst>
          <pc:docMk/>
          <pc:sldMk cId="273641371" sldId="289"/>
        </pc:sldMkLst>
        <pc:spChg chg="mod ord">
          <ac:chgData name="Zhigalov Roman" userId="1f97e9fdf7779aa5" providerId="Windows Live" clId="Web-{68108F02-882F-48B0-8B7E-01D0CB2359C5}" dt="2022-04-24T18:23:38.460" v="516"/>
          <ac:spMkLst>
            <pc:docMk/>
            <pc:sldMk cId="273641371" sldId="289"/>
            <ac:spMk id="2" creationId="{19F7C1CD-A768-1A40-3C6B-D92A86855B48}"/>
          </ac:spMkLst>
        </pc:spChg>
        <pc:spChg chg="del">
          <ac:chgData name="Zhigalov Roman" userId="1f97e9fdf7779aa5" providerId="Windows Live" clId="Web-{68108F02-882F-48B0-8B7E-01D0CB2359C5}" dt="2022-04-24T18:23:34.756" v="513"/>
          <ac:spMkLst>
            <pc:docMk/>
            <pc:sldMk cId="273641371" sldId="289"/>
            <ac:spMk id="3" creationId="{24816FE3-11A5-A08B-C922-DD4DB72983DB}"/>
          </ac:spMkLst>
        </pc:spChg>
        <pc:spChg chg="add del">
          <ac:chgData name="Zhigalov Roman" userId="1f97e9fdf7779aa5" providerId="Windows Live" clId="Web-{68108F02-882F-48B0-8B7E-01D0CB2359C5}" dt="2022-04-24T18:23:38.444" v="515"/>
          <ac:spMkLst>
            <pc:docMk/>
            <pc:sldMk cId="273641371" sldId="289"/>
            <ac:spMk id="8" creationId="{3BD03499-97CD-5EB5-8C70-A8BF68C9FE67}"/>
          </ac:spMkLst>
        </pc:spChg>
        <pc:spChg chg="add">
          <ac:chgData name="Zhigalov Roman" userId="1f97e9fdf7779aa5" providerId="Windows Live" clId="Web-{68108F02-882F-48B0-8B7E-01D0CB2359C5}" dt="2022-04-24T18:23:38.460" v="516"/>
          <ac:spMkLst>
            <pc:docMk/>
            <pc:sldMk cId="273641371" sldId="289"/>
            <ac:spMk id="9" creationId="{37C89E4B-3C9F-44B9-8B86-D9E3D112D8EC}"/>
          </ac:spMkLst>
        </pc:spChg>
        <pc:spChg chg="add del">
          <ac:chgData name="Zhigalov Roman" userId="1f97e9fdf7779aa5" providerId="Windows Live" clId="Web-{68108F02-882F-48B0-8B7E-01D0CB2359C5}" dt="2022-04-24T18:23:38.444" v="515"/>
          <ac:spMkLst>
            <pc:docMk/>
            <pc:sldMk cId="273641371" sldId="289"/>
            <ac:spMk id="11" creationId="{2C61293E-6EBE-43EF-A52C-9BEBFD7679D4}"/>
          </ac:spMkLst>
        </pc:spChg>
        <pc:spChg chg="add del">
          <ac:chgData name="Zhigalov Roman" userId="1f97e9fdf7779aa5" providerId="Windows Live" clId="Web-{68108F02-882F-48B0-8B7E-01D0CB2359C5}" dt="2022-04-24T18:23:38.444" v="515"/>
          <ac:spMkLst>
            <pc:docMk/>
            <pc:sldMk cId="273641371" sldId="289"/>
            <ac:spMk id="13" creationId="{21540236-BFD5-4A9D-8840-4703E7F76825}"/>
          </ac:spMkLst>
        </pc:spChg>
        <pc:picChg chg="add mod ord">
          <ac:chgData name="Zhigalov Roman" userId="1f97e9fdf7779aa5" providerId="Windows Live" clId="Web-{68108F02-882F-48B0-8B7E-01D0CB2359C5}" dt="2022-04-24T18:23:38.460" v="516"/>
          <ac:picMkLst>
            <pc:docMk/>
            <pc:sldMk cId="273641371" sldId="289"/>
            <ac:picMk id="4" creationId="{710E48C0-B919-96CE-F225-2B7D1D274D28}"/>
          </ac:picMkLst>
        </pc:picChg>
        <pc:cxnChg chg="add">
          <ac:chgData name="Zhigalov Roman" userId="1f97e9fdf7779aa5" providerId="Windows Live" clId="Web-{68108F02-882F-48B0-8B7E-01D0CB2359C5}" dt="2022-04-24T18:23:38.460" v="516"/>
          <ac:cxnSpMkLst>
            <pc:docMk/>
            <pc:sldMk cId="273641371" sldId="289"/>
            <ac:cxnSpMk id="15" creationId="{AA2EAA10-076F-46BD-8F0F-B9A2FB77A85C}"/>
          </ac:cxnSpMkLst>
        </pc:cxnChg>
        <pc:cxnChg chg="add">
          <ac:chgData name="Zhigalov Roman" userId="1f97e9fdf7779aa5" providerId="Windows Live" clId="Web-{68108F02-882F-48B0-8B7E-01D0CB2359C5}" dt="2022-04-24T18:23:38.460" v="516"/>
          <ac:cxnSpMkLst>
            <pc:docMk/>
            <pc:sldMk cId="273641371" sldId="289"/>
            <ac:cxnSpMk id="16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68108F02-882F-48B0-8B7E-01D0CB2359C5}" dt="2022-04-24T18:24:50.901" v="553"/>
        <pc:sldMkLst>
          <pc:docMk/>
          <pc:sldMk cId="3841759917" sldId="290"/>
        </pc:sldMkLst>
        <pc:spChg chg="mod ord">
          <ac:chgData name="Zhigalov Roman" userId="1f97e9fdf7779aa5" providerId="Windows Live" clId="Web-{68108F02-882F-48B0-8B7E-01D0CB2359C5}" dt="2022-04-24T18:24:50.901" v="553"/>
          <ac:spMkLst>
            <pc:docMk/>
            <pc:sldMk cId="3841759917" sldId="290"/>
            <ac:spMk id="2" creationId="{9CB7D014-71A3-0AC5-647C-9DBF56FE5B8A}"/>
          </ac:spMkLst>
        </pc:spChg>
        <pc:spChg chg="del">
          <ac:chgData name="Zhigalov Roman" userId="1f97e9fdf7779aa5" providerId="Windows Live" clId="Web-{68108F02-882F-48B0-8B7E-01D0CB2359C5}" dt="2022-04-24T18:24:47.620" v="552"/>
          <ac:spMkLst>
            <pc:docMk/>
            <pc:sldMk cId="3841759917" sldId="290"/>
            <ac:spMk id="3" creationId="{E5D7254D-BF7E-83EF-198F-81F050E9A24F}"/>
          </ac:spMkLst>
        </pc:spChg>
        <pc:spChg chg="add">
          <ac:chgData name="Zhigalov Roman" userId="1f97e9fdf7779aa5" providerId="Windows Live" clId="Web-{68108F02-882F-48B0-8B7E-01D0CB2359C5}" dt="2022-04-24T18:24:50.901" v="553"/>
          <ac:spMkLst>
            <pc:docMk/>
            <pc:sldMk cId="3841759917" sldId="290"/>
            <ac:spMk id="9" creationId="{37C89E4B-3C9F-44B9-8B86-D9E3D112D8EC}"/>
          </ac:spMkLst>
        </pc:spChg>
        <pc:picChg chg="add mod ord">
          <ac:chgData name="Zhigalov Roman" userId="1f97e9fdf7779aa5" providerId="Windows Live" clId="Web-{68108F02-882F-48B0-8B7E-01D0CB2359C5}" dt="2022-04-24T18:24:50.901" v="553"/>
          <ac:picMkLst>
            <pc:docMk/>
            <pc:sldMk cId="3841759917" sldId="290"/>
            <ac:picMk id="4" creationId="{07BBD8E5-365C-E40D-F023-B61BA7AC4FB4}"/>
          </ac:picMkLst>
        </pc:picChg>
        <pc:cxnChg chg="add">
          <ac:chgData name="Zhigalov Roman" userId="1f97e9fdf7779aa5" providerId="Windows Live" clId="Web-{68108F02-882F-48B0-8B7E-01D0CB2359C5}" dt="2022-04-24T18:24:50.901" v="553"/>
          <ac:cxnSpMkLst>
            <pc:docMk/>
            <pc:sldMk cId="3841759917" sldId="290"/>
            <ac:cxnSpMk id="11" creationId="{AA2EAA10-076F-46BD-8F0F-B9A2FB77A85C}"/>
          </ac:cxnSpMkLst>
        </pc:cxnChg>
        <pc:cxnChg chg="add">
          <ac:chgData name="Zhigalov Roman" userId="1f97e9fdf7779aa5" providerId="Windows Live" clId="Web-{68108F02-882F-48B0-8B7E-01D0CB2359C5}" dt="2022-04-24T18:24:50.901" v="553"/>
          <ac:cxnSpMkLst>
            <pc:docMk/>
            <pc:sldMk cId="3841759917" sldId="29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68108F02-882F-48B0-8B7E-01D0CB2359C5}" dt="2022-04-24T18:26:19.438" v="567"/>
        <pc:sldMkLst>
          <pc:docMk/>
          <pc:sldMk cId="2667765450" sldId="291"/>
        </pc:sldMkLst>
        <pc:spChg chg="mod ord">
          <ac:chgData name="Zhigalov Roman" userId="1f97e9fdf7779aa5" providerId="Windows Live" clId="Web-{68108F02-882F-48B0-8B7E-01D0CB2359C5}" dt="2022-04-24T18:26:19.438" v="567"/>
          <ac:spMkLst>
            <pc:docMk/>
            <pc:sldMk cId="2667765450" sldId="291"/>
            <ac:spMk id="2" creationId="{6141EC43-07BE-9EE2-FA6B-4DF3C802E633}"/>
          </ac:spMkLst>
        </pc:spChg>
        <pc:spChg chg="del">
          <ac:chgData name="Zhigalov Roman" userId="1f97e9fdf7779aa5" providerId="Windows Live" clId="Web-{68108F02-882F-48B0-8B7E-01D0CB2359C5}" dt="2022-04-24T18:26:11.500" v="566"/>
          <ac:spMkLst>
            <pc:docMk/>
            <pc:sldMk cId="2667765450" sldId="291"/>
            <ac:spMk id="3" creationId="{79EC4C44-74F0-17D1-193E-6D8C860DEB91}"/>
          </ac:spMkLst>
        </pc:spChg>
        <pc:spChg chg="add">
          <ac:chgData name="Zhigalov Roman" userId="1f97e9fdf7779aa5" providerId="Windows Live" clId="Web-{68108F02-882F-48B0-8B7E-01D0CB2359C5}" dt="2022-04-24T18:26:19.438" v="567"/>
          <ac:spMkLst>
            <pc:docMk/>
            <pc:sldMk cId="2667765450" sldId="291"/>
            <ac:spMk id="9" creationId="{37C89E4B-3C9F-44B9-8B86-D9E3D112D8EC}"/>
          </ac:spMkLst>
        </pc:spChg>
        <pc:picChg chg="add mod ord">
          <ac:chgData name="Zhigalov Roman" userId="1f97e9fdf7779aa5" providerId="Windows Live" clId="Web-{68108F02-882F-48B0-8B7E-01D0CB2359C5}" dt="2022-04-24T18:26:19.438" v="567"/>
          <ac:picMkLst>
            <pc:docMk/>
            <pc:sldMk cId="2667765450" sldId="291"/>
            <ac:picMk id="4" creationId="{40ED5824-5C41-F7D8-F4A9-514A6DACD4AA}"/>
          </ac:picMkLst>
        </pc:picChg>
        <pc:cxnChg chg="add">
          <ac:chgData name="Zhigalov Roman" userId="1f97e9fdf7779aa5" providerId="Windows Live" clId="Web-{68108F02-882F-48B0-8B7E-01D0CB2359C5}" dt="2022-04-24T18:26:19.438" v="567"/>
          <ac:cxnSpMkLst>
            <pc:docMk/>
            <pc:sldMk cId="2667765450" sldId="291"/>
            <ac:cxnSpMk id="11" creationId="{AA2EAA10-076F-46BD-8F0F-B9A2FB77A85C}"/>
          </ac:cxnSpMkLst>
        </pc:cxnChg>
        <pc:cxnChg chg="add">
          <ac:chgData name="Zhigalov Roman" userId="1f97e9fdf7779aa5" providerId="Windows Live" clId="Web-{68108F02-882F-48B0-8B7E-01D0CB2359C5}" dt="2022-04-24T18:26:19.438" v="567"/>
          <ac:cxnSpMkLst>
            <pc:docMk/>
            <pc:sldMk cId="2667765450" sldId="291"/>
            <ac:cxnSpMk id="13" creationId="{D891E407-403B-4764-86C9-33A56D3BCAA3}"/>
          </ac:cxnSpMkLst>
        </pc:cxnChg>
      </pc:sldChg>
      <pc:sldChg chg="modSp new">
        <pc:chgData name="Zhigalov Roman" userId="1f97e9fdf7779aa5" providerId="Windows Live" clId="Web-{68108F02-882F-48B0-8B7E-01D0CB2359C5}" dt="2022-04-24T18:26:51.564" v="579" actId="20577"/>
        <pc:sldMkLst>
          <pc:docMk/>
          <pc:sldMk cId="2319071067" sldId="292"/>
        </pc:sldMkLst>
        <pc:spChg chg="mod">
          <ac:chgData name="Zhigalov Roman" userId="1f97e9fdf7779aa5" providerId="Windows Live" clId="Web-{68108F02-882F-48B0-8B7E-01D0CB2359C5}" dt="2022-04-24T18:26:51.564" v="579" actId="20577"/>
          <ac:spMkLst>
            <pc:docMk/>
            <pc:sldMk cId="2319071067" sldId="292"/>
            <ac:spMk id="2" creationId="{6D2FF3BD-1802-35A7-B5B0-E870236065F5}"/>
          </ac:spMkLst>
        </pc:spChg>
      </pc:sldChg>
      <pc:sldChg chg="modSp new">
        <pc:chgData name="Zhigalov Roman" userId="1f97e9fdf7779aa5" providerId="Windows Live" clId="Web-{68108F02-882F-48B0-8B7E-01D0CB2359C5}" dt="2022-04-24T18:27:03.206" v="593" actId="20577"/>
        <pc:sldMkLst>
          <pc:docMk/>
          <pc:sldMk cId="618064900" sldId="293"/>
        </pc:sldMkLst>
        <pc:spChg chg="mod">
          <ac:chgData name="Zhigalov Roman" userId="1f97e9fdf7779aa5" providerId="Windows Live" clId="Web-{68108F02-882F-48B0-8B7E-01D0CB2359C5}" dt="2022-04-24T18:27:03.206" v="593" actId="20577"/>
          <ac:spMkLst>
            <pc:docMk/>
            <pc:sldMk cId="618064900" sldId="293"/>
            <ac:spMk id="2" creationId="{5656DFCC-5103-C089-132C-E50D90344A49}"/>
          </ac:spMkLst>
        </pc:spChg>
      </pc:sldChg>
      <pc:sldChg chg="add">
        <pc:chgData name="Zhigalov Roman" userId="1f97e9fdf7779aa5" providerId="Windows Live" clId="Web-{68108F02-882F-48B0-8B7E-01D0CB2359C5}" dt="2022-04-24T18:27:03.503" v="594"/>
        <pc:sldMkLst>
          <pc:docMk/>
          <pc:sldMk cId="1374495951" sldId="294"/>
        </pc:sldMkLst>
      </pc:sldChg>
      <pc:sldMasterChg chg="add addSldLayout">
        <pc:chgData name="Zhigalov Roman" userId="1f97e9fdf7779aa5" providerId="Windows Live" clId="Web-{68108F02-882F-48B0-8B7E-01D0CB2359C5}" dt="2022-04-24T18:27:03.503" v="594"/>
        <pc:sldMasterMkLst>
          <pc:docMk/>
          <pc:sldMasterMk cId="3118241725" sldId="2147483648"/>
        </pc:sldMasterMkLst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693953041" sldId="2147483649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3359839001" sldId="2147483650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2456098268" sldId="2147483651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3161296145" sldId="2147483652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4252201417" sldId="2147483653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1125274168" sldId="2147483654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3737919821" sldId="2147483655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1377584716" sldId="2147483656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4063106198" sldId="2147483657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508871522" sldId="2147483658"/>
          </pc:sldLayoutMkLst>
        </pc:sldLayoutChg>
        <pc:sldLayoutChg chg="add">
          <pc:chgData name="Zhigalov Roman" userId="1f97e9fdf7779aa5" providerId="Windows Live" clId="Web-{68108F02-882F-48B0-8B7E-01D0CB2359C5}" dt="2022-04-24T18:27:03.503" v="594"/>
          <pc:sldLayoutMkLst>
            <pc:docMk/>
            <pc:sldMasterMk cId="3118241725" sldId="2147483648"/>
            <pc:sldLayoutMk cId="278365840" sldId="2147483659"/>
          </pc:sldLayoutMkLst>
        </pc:sldLayoutChg>
      </pc:sldMasterChg>
      <pc:sldMasterChg chg="replId modSldLayout">
        <pc:chgData name="Zhigalov Roman" userId="1f97e9fdf7779aa5" providerId="Windows Live" clId="Web-{68108F02-882F-48B0-8B7E-01D0CB2359C5}" dt="2022-04-24T18:27:03.503" v="59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68108F02-882F-48B0-8B7E-01D0CB2359C5}" dt="2022-04-24T18:27:03.503" v="59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EC58D101-92D0-46CD-A273-68C3F6F5671A}"/>
    <pc:docChg chg="addSld modSld">
      <pc:chgData name="Zhigalov Roman" userId="1f97e9fdf7779aa5" providerId="Windows Live" clId="Web-{EC58D101-92D0-46CD-A273-68C3F6F5671A}" dt="2022-04-24T17:06:11.549" v="201" actId="20577"/>
      <pc:docMkLst>
        <pc:docMk/>
      </pc:docMkLst>
      <pc:sldChg chg="modSp mod modShow">
        <pc:chgData name="Zhigalov Roman" userId="1f97e9fdf7779aa5" providerId="Windows Live" clId="Web-{EC58D101-92D0-46CD-A273-68C3F6F5671A}" dt="2022-04-24T16:56:35.796" v="2"/>
        <pc:sldMkLst>
          <pc:docMk/>
          <pc:sldMk cId="1351651579" sldId="256"/>
        </pc:sldMkLst>
        <pc:spChg chg="mod">
          <ac:chgData name="Zhigalov Roman" userId="1f97e9fdf7779aa5" providerId="Windows Live" clId="Web-{EC58D101-92D0-46CD-A273-68C3F6F5671A}" dt="2022-04-24T16:56:32.233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EC58D101-92D0-46CD-A273-68C3F6F5671A}" dt="2022-04-24T16:56:43.187" v="10" actId="20577"/>
        <pc:sldMkLst>
          <pc:docMk/>
          <pc:sldMk cId="457489266" sldId="257"/>
        </pc:sldMkLst>
        <pc:spChg chg="mod">
          <ac:chgData name="Zhigalov Roman" userId="1f97e9fdf7779aa5" providerId="Windows Live" clId="Web-{EC58D101-92D0-46CD-A273-68C3F6F5671A}" dt="2022-04-24T16:56:43.187" v="10" actId="20577"/>
          <ac:spMkLst>
            <pc:docMk/>
            <pc:sldMk cId="457489266" sldId="257"/>
            <ac:spMk id="2" creationId="{BC0C0C84-92CD-4513-E4BD-F64DEF79249A}"/>
          </ac:spMkLst>
        </pc:spChg>
      </pc:sldChg>
      <pc:sldChg chg="addSp delSp modSp new mod setBg">
        <pc:chgData name="Zhigalov Roman" userId="1f97e9fdf7779aa5" providerId="Windows Live" clId="Web-{EC58D101-92D0-46CD-A273-68C3F6F5671A}" dt="2022-04-24T16:57:55.394" v="29"/>
        <pc:sldMkLst>
          <pc:docMk/>
          <pc:sldMk cId="4056251298" sldId="258"/>
        </pc:sldMkLst>
        <pc:spChg chg="mod">
          <ac:chgData name="Zhigalov Roman" userId="1f97e9fdf7779aa5" providerId="Windows Live" clId="Web-{EC58D101-92D0-46CD-A273-68C3F6F5671A}" dt="2022-04-24T16:57:55.394" v="29"/>
          <ac:spMkLst>
            <pc:docMk/>
            <pc:sldMk cId="4056251298" sldId="258"/>
            <ac:spMk id="2" creationId="{46964B3E-C68F-C420-2DA0-BC87A5B92FD4}"/>
          </ac:spMkLst>
        </pc:spChg>
        <pc:spChg chg="del mod">
          <ac:chgData name="Zhigalov Roman" userId="1f97e9fdf7779aa5" providerId="Windows Live" clId="Web-{EC58D101-92D0-46CD-A273-68C3F6F5671A}" dt="2022-04-24T16:57:55.394" v="29"/>
          <ac:spMkLst>
            <pc:docMk/>
            <pc:sldMk cId="4056251298" sldId="258"/>
            <ac:spMk id="3" creationId="{4D9244EB-5EF6-4CC5-25C5-DBAEE0ACB456}"/>
          </ac:spMkLst>
        </pc:spChg>
        <pc:graphicFrameChg chg="add">
          <ac:chgData name="Zhigalov Roman" userId="1f97e9fdf7779aa5" providerId="Windows Live" clId="Web-{EC58D101-92D0-46CD-A273-68C3F6F5671A}" dt="2022-04-24T16:57:55.394" v="29"/>
          <ac:graphicFrameMkLst>
            <pc:docMk/>
            <pc:sldMk cId="4056251298" sldId="258"/>
            <ac:graphicFrameMk id="5" creationId="{0FBAF7DA-CEEF-1DF6-D1D4-A314B4F5D7E4}"/>
          </ac:graphicFrameMkLst>
        </pc:graphicFrameChg>
      </pc:sldChg>
      <pc:sldChg chg="addSp modSp new mod setBg">
        <pc:chgData name="Zhigalov Roman" userId="1f97e9fdf7779aa5" providerId="Windows Live" clId="Web-{EC58D101-92D0-46CD-A273-68C3F6F5671A}" dt="2022-04-24T16:58:19.489" v="47"/>
        <pc:sldMkLst>
          <pc:docMk/>
          <pc:sldMk cId="351260903" sldId="259"/>
        </pc:sldMkLst>
        <pc:spChg chg="mod">
          <ac:chgData name="Zhigalov Roman" userId="1f97e9fdf7779aa5" providerId="Windows Live" clId="Web-{EC58D101-92D0-46CD-A273-68C3F6F5671A}" dt="2022-04-24T16:58:19.489" v="47"/>
          <ac:spMkLst>
            <pc:docMk/>
            <pc:sldMk cId="351260903" sldId="259"/>
            <ac:spMk id="2" creationId="{EA349563-31D1-9834-C8E5-F83E2902AD61}"/>
          </ac:spMkLst>
        </pc:spChg>
        <pc:spChg chg="mod">
          <ac:chgData name="Zhigalov Roman" userId="1f97e9fdf7779aa5" providerId="Windows Live" clId="Web-{EC58D101-92D0-46CD-A273-68C3F6F5671A}" dt="2022-04-24T16:58:19.489" v="47"/>
          <ac:spMkLst>
            <pc:docMk/>
            <pc:sldMk cId="351260903" sldId="259"/>
            <ac:spMk id="3" creationId="{27501A64-9BDA-2221-437D-D8B3EC9C88CB}"/>
          </ac:spMkLst>
        </pc:spChg>
        <pc:spChg chg="add">
          <ac:chgData name="Zhigalov Roman" userId="1f97e9fdf7779aa5" providerId="Windows Live" clId="Web-{EC58D101-92D0-46CD-A273-68C3F6F5671A}" dt="2022-04-24T16:58:19.489" v="47"/>
          <ac:spMkLst>
            <pc:docMk/>
            <pc:sldMk cId="351260903" sldId="259"/>
            <ac:spMk id="8" creationId="{4522B21E-B2B9-4C72-9A71-C87EFD137480}"/>
          </ac:spMkLst>
        </pc:spChg>
        <pc:spChg chg="add">
          <ac:chgData name="Zhigalov Roman" userId="1f97e9fdf7779aa5" providerId="Windows Live" clId="Web-{EC58D101-92D0-46CD-A273-68C3F6F5671A}" dt="2022-04-24T16:58:19.489" v="47"/>
          <ac:spMkLst>
            <pc:docMk/>
            <pc:sldMk cId="351260903" sldId="259"/>
            <ac:spMk id="10" creationId="{5EB7D2A2-F448-44D4-938C-DC84CBCB3B1E}"/>
          </ac:spMkLst>
        </pc:spChg>
        <pc:spChg chg="add">
          <ac:chgData name="Zhigalov Roman" userId="1f97e9fdf7779aa5" providerId="Windows Live" clId="Web-{EC58D101-92D0-46CD-A273-68C3F6F5671A}" dt="2022-04-24T16:58:19.489" v="47"/>
          <ac:spMkLst>
            <pc:docMk/>
            <pc:sldMk cId="351260903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EC58D101-92D0-46CD-A273-68C3F6F5671A}" dt="2022-04-24T16:58:19.489" v="47"/>
          <ac:cxnSpMkLst>
            <pc:docMk/>
            <pc:sldMk cId="351260903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EC58D101-92D0-46CD-A273-68C3F6F5671A}" dt="2022-04-24T16:59:40.900" v="92"/>
        <pc:sldMkLst>
          <pc:docMk/>
          <pc:sldMk cId="1084897559" sldId="260"/>
        </pc:sldMkLst>
        <pc:spChg chg="mod ord">
          <ac:chgData name="Zhigalov Roman" userId="1f97e9fdf7779aa5" providerId="Windows Live" clId="Web-{EC58D101-92D0-46CD-A273-68C3F6F5671A}" dt="2022-04-24T16:59:40.900" v="92"/>
          <ac:spMkLst>
            <pc:docMk/>
            <pc:sldMk cId="1084897559" sldId="260"/>
            <ac:spMk id="2" creationId="{123DE1A3-C3FF-3662-DEAF-D50BDBC6B829}"/>
          </ac:spMkLst>
        </pc:spChg>
        <pc:spChg chg="del">
          <ac:chgData name="Zhigalov Roman" userId="1f97e9fdf7779aa5" providerId="Windows Live" clId="Web-{EC58D101-92D0-46CD-A273-68C3F6F5671A}" dt="2022-04-24T16:59:33.275" v="91"/>
          <ac:spMkLst>
            <pc:docMk/>
            <pc:sldMk cId="1084897559" sldId="260"/>
            <ac:spMk id="3" creationId="{A8F93812-3BB2-7B13-469D-648E28029819}"/>
          </ac:spMkLst>
        </pc:spChg>
        <pc:spChg chg="add">
          <ac:chgData name="Zhigalov Roman" userId="1f97e9fdf7779aa5" providerId="Windows Live" clId="Web-{EC58D101-92D0-46CD-A273-68C3F6F5671A}" dt="2022-04-24T16:59:40.900" v="92"/>
          <ac:spMkLst>
            <pc:docMk/>
            <pc:sldMk cId="1084897559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EC58D101-92D0-46CD-A273-68C3F6F5671A}" dt="2022-04-24T16:59:40.900" v="92"/>
          <ac:picMkLst>
            <pc:docMk/>
            <pc:sldMk cId="1084897559" sldId="260"/>
            <ac:picMk id="4" creationId="{5CCB498E-BDDC-ECAC-6D5C-63AB4BABB88A}"/>
          </ac:picMkLst>
        </pc:picChg>
        <pc:cxnChg chg="add">
          <ac:chgData name="Zhigalov Roman" userId="1f97e9fdf7779aa5" providerId="Windows Live" clId="Web-{EC58D101-92D0-46CD-A273-68C3F6F5671A}" dt="2022-04-24T16:59:40.900" v="92"/>
          <ac:cxnSpMkLst>
            <pc:docMk/>
            <pc:sldMk cId="1084897559" sldId="260"/>
            <ac:cxnSpMk id="11" creationId="{AA2EAA10-076F-46BD-8F0F-B9A2FB77A85C}"/>
          </ac:cxnSpMkLst>
        </pc:cxnChg>
        <pc:cxnChg chg="add">
          <ac:chgData name="Zhigalov Roman" userId="1f97e9fdf7779aa5" providerId="Windows Live" clId="Web-{EC58D101-92D0-46CD-A273-68C3F6F5671A}" dt="2022-04-24T16:59:40.900" v="92"/>
          <ac:cxnSpMkLst>
            <pc:docMk/>
            <pc:sldMk cId="1084897559" sldId="26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EC58D101-92D0-46CD-A273-68C3F6F5671A}" dt="2022-04-24T17:00:20.028" v="127"/>
        <pc:sldMkLst>
          <pc:docMk/>
          <pc:sldMk cId="391971238" sldId="261"/>
        </pc:sldMkLst>
        <pc:spChg chg="mod ord">
          <ac:chgData name="Zhigalov Roman" userId="1f97e9fdf7779aa5" providerId="Windows Live" clId="Web-{EC58D101-92D0-46CD-A273-68C3F6F5671A}" dt="2022-04-24T17:00:20.028" v="127"/>
          <ac:spMkLst>
            <pc:docMk/>
            <pc:sldMk cId="391971238" sldId="261"/>
            <ac:spMk id="2" creationId="{4EA80615-2594-9D2A-1413-2B4263F1F4BC}"/>
          </ac:spMkLst>
        </pc:spChg>
        <pc:spChg chg="del">
          <ac:chgData name="Zhigalov Roman" userId="1f97e9fdf7779aa5" providerId="Windows Live" clId="Web-{EC58D101-92D0-46CD-A273-68C3F6F5671A}" dt="2022-04-24T17:00:17.465" v="126"/>
          <ac:spMkLst>
            <pc:docMk/>
            <pc:sldMk cId="391971238" sldId="261"/>
            <ac:spMk id="3" creationId="{E0326ACD-0FED-1947-A540-550152EBA981}"/>
          </ac:spMkLst>
        </pc:spChg>
        <pc:spChg chg="add">
          <ac:chgData name="Zhigalov Roman" userId="1f97e9fdf7779aa5" providerId="Windows Live" clId="Web-{EC58D101-92D0-46CD-A273-68C3F6F5671A}" dt="2022-04-24T17:00:20.028" v="127"/>
          <ac:spMkLst>
            <pc:docMk/>
            <pc:sldMk cId="391971238" sldId="261"/>
            <ac:spMk id="9" creationId="{37C89E4B-3C9F-44B9-8B86-D9E3D112D8EC}"/>
          </ac:spMkLst>
        </pc:spChg>
        <pc:picChg chg="add mod ord">
          <ac:chgData name="Zhigalov Roman" userId="1f97e9fdf7779aa5" providerId="Windows Live" clId="Web-{EC58D101-92D0-46CD-A273-68C3F6F5671A}" dt="2022-04-24T17:00:20.028" v="127"/>
          <ac:picMkLst>
            <pc:docMk/>
            <pc:sldMk cId="391971238" sldId="261"/>
            <ac:picMk id="4" creationId="{606C4E38-8F01-0BB4-4E2B-566717F39FFF}"/>
          </ac:picMkLst>
        </pc:picChg>
        <pc:cxnChg chg="add">
          <ac:chgData name="Zhigalov Roman" userId="1f97e9fdf7779aa5" providerId="Windows Live" clId="Web-{EC58D101-92D0-46CD-A273-68C3F6F5671A}" dt="2022-04-24T17:00:20.028" v="127"/>
          <ac:cxnSpMkLst>
            <pc:docMk/>
            <pc:sldMk cId="391971238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EC58D101-92D0-46CD-A273-68C3F6F5671A}" dt="2022-04-24T17:00:20.028" v="127"/>
          <ac:cxnSpMkLst>
            <pc:docMk/>
            <pc:sldMk cId="391971238" sldId="26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EC58D101-92D0-46CD-A273-68C3F6F5671A}" dt="2022-04-24T17:02:19.926" v="142"/>
        <pc:sldMkLst>
          <pc:docMk/>
          <pc:sldMk cId="4134479469" sldId="262"/>
        </pc:sldMkLst>
        <pc:spChg chg="mod">
          <ac:chgData name="Zhigalov Roman" userId="1f97e9fdf7779aa5" providerId="Windows Live" clId="Web-{EC58D101-92D0-46CD-A273-68C3F6F5671A}" dt="2022-04-24T17:02:19.926" v="142"/>
          <ac:spMkLst>
            <pc:docMk/>
            <pc:sldMk cId="4134479469" sldId="262"/>
            <ac:spMk id="2" creationId="{EDE3DF88-2C52-089F-E6B6-D3A9240F73D2}"/>
          </ac:spMkLst>
        </pc:spChg>
        <pc:spChg chg="del">
          <ac:chgData name="Zhigalov Roman" userId="1f97e9fdf7779aa5" providerId="Windows Live" clId="Web-{EC58D101-92D0-46CD-A273-68C3F6F5671A}" dt="2022-04-24T17:01:36.439" v="129"/>
          <ac:spMkLst>
            <pc:docMk/>
            <pc:sldMk cId="4134479469" sldId="262"/>
            <ac:spMk id="3" creationId="{D8C932C4-8BCD-44DC-A777-D2F4C4830911}"/>
          </ac:spMkLst>
        </pc:spChg>
        <pc:spChg chg="mod">
          <ac:chgData name="Zhigalov Roman" userId="1f97e9fdf7779aa5" providerId="Windows Live" clId="Web-{EC58D101-92D0-46CD-A273-68C3F6F5671A}" dt="2022-04-24T17:02:19.926" v="142"/>
          <ac:spMkLst>
            <pc:docMk/>
            <pc:sldMk cId="4134479469" sldId="262"/>
            <ac:spMk id="4" creationId="{BDDFEA10-D112-2257-DDD9-E61B4C7282FB}"/>
          </ac:spMkLst>
        </pc:spChg>
        <pc:spChg chg="add">
          <ac:chgData name="Zhigalov Roman" userId="1f97e9fdf7779aa5" providerId="Windows Live" clId="Web-{EC58D101-92D0-46CD-A273-68C3F6F5671A}" dt="2022-04-24T17:02:19.926" v="142"/>
          <ac:spMkLst>
            <pc:docMk/>
            <pc:sldMk cId="4134479469" sldId="262"/>
            <ac:spMk id="10" creationId="{F13C74B1-5B17-4795-BED0-7140497B445A}"/>
          </ac:spMkLst>
        </pc:spChg>
        <pc:spChg chg="add">
          <ac:chgData name="Zhigalov Roman" userId="1f97e9fdf7779aa5" providerId="Windows Live" clId="Web-{EC58D101-92D0-46CD-A273-68C3F6F5671A}" dt="2022-04-24T17:02:19.926" v="142"/>
          <ac:spMkLst>
            <pc:docMk/>
            <pc:sldMk cId="4134479469" sldId="262"/>
            <ac:spMk id="12" creationId="{D4974D33-8DC5-464E-8C6D-BE58F0669C17}"/>
          </ac:spMkLst>
        </pc:spChg>
        <pc:picChg chg="add mod ord">
          <ac:chgData name="Zhigalov Roman" userId="1f97e9fdf7779aa5" providerId="Windows Live" clId="Web-{EC58D101-92D0-46CD-A273-68C3F6F5671A}" dt="2022-04-24T17:02:19.926" v="142"/>
          <ac:picMkLst>
            <pc:docMk/>
            <pc:sldMk cId="4134479469" sldId="262"/>
            <ac:picMk id="5" creationId="{35BF6D53-EC4D-1A8F-1414-82E8E40C0F4A}"/>
          </ac:picMkLst>
        </pc:picChg>
      </pc:sldChg>
      <pc:sldChg chg="addSp delSp modSp new mod setBg">
        <pc:chgData name="Zhigalov Roman" userId="1f97e9fdf7779aa5" providerId="Windows Live" clId="Web-{EC58D101-92D0-46CD-A273-68C3F6F5671A}" dt="2022-04-24T17:04:27.324" v="166"/>
        <pc:sldMkLst>
          <pc:docMk/>
          <pc:sldMk cId="2480965481" sldId="263"/>
        </pc:sldMkLst>
        <pc:spChg chg="mod">
          <ac:chgData name="Zhigalov Roman" userId="1f97e9fdf7779aa5" providerId="Windows Live" clId="Web-{EC58D101-92D0-46CD-A273-68C3F6F5671A}" dt="2022-04-24T17:04:27.324" v="166"/>
          <ac:spMkLst>
            <pc:docMk/>
            <pc:sldMk cId="2480965481" sldId="263"/>
            <ac:spMk id="2" creationId="{7A92DCC9-7BDC-5A0D-95DF-BAD927B0F600}"/>
          </ac:spMkLst>
        </pc:spChg>
        <pc:spChg chg="del">
          <ac:chgData name="Zhigalov Roman" userId="1f97e9fdf7779aa5" providerId="Windows Live" clId="Web-{EC58D101-92D0-46CD-A273-68C3F6F5671A}" dt="2022-04-24T17:04:22.574" v="165"/>
          <ac:spMkLst>
            <pc:docMk/>
            <pc:sldMk cId="2480965481" sldId="263"/>
            <ac:spMk id="3" creationId="{AC4E5A9A-5618-B96E-1EFC-FCC0171D626C}"/>
          </ac:spMkLst>
        </pc:spChg>
        <pc:spChg chg="add">
          <ac:chgData name="Zhigalov Roman" userId="1f97e9fdf7779aa5" providerId="Windows Live" clId="Web-{EC58D101-92D0-46CD-A273-68C3F6F5671A}" dt="2022-04-24T17:04:27.324" v="166"/>
          <ac:spMkLst>
            <pc:docMk/>
            <pc:sldMk cId="2480965481" sldId="263"/>
            <ac:spMk id="9" creationId="{665DBBEF-238B-476B-96AB-8AAC3224ECEA}"/>
          </ac:spMkLst>
        </pc:spChg>
        <pc:spChg chg="add">
          <ac:chgData name="Zhigalov Roman" userId="1f97e9fdf7779aa5" providerId="Windows Live" clId="Web-{EC58D101-92D0-46CD-A273-68C3F6F5671A}" dt="2022-04-24T17:04:27.324" v="166"/>
          <ac:spMkLst>
            <pc:docMk/>
            <pc:sldMk cId="2480965481" sldId="263"/>
            <ac:spMk id="11" creationId="{3FCFB1DE-0B7E-48CC-BA90-B2AB0889F9D6}"/>
          </ac:spMkLst>
        </pc:spChg>
        <pc:picChg chg="add mod ord">
          <ac:chgData name="Zhigalov Roman" userId="1f97e9fdf7779aa5" providerId="Windows Live" clId="Web-{EC58D101-92D0-46CD-A273-68C3F6F5671A}" dt="2022-04-24T17:04:27.324" v="166"/>
          <ac:picMkLst>
            <pc:docMk/>
            <pc:sldMk cId="2480965481" sldId="263"/>
            <ac:picMk id="4" creationId="{7D3EFE55-917D-9A4F-CDEC-942590846287}"/>
          </ac:picMkLst>
        </pc:picChg>
      </pc:sldChg>
      <pc:sldChg chg="addSp modSp new mod setBg">
        <pc:chgData name="Zhigalov Roman" userId="1f97e9fdf7779aa5" providerId="Windows Live" clId="Web-{EC58D101-92D0-46CD-A273-68C3F6F5671A}" dt="2022-04-24T17:06:11.549" v="201" actId="20577"/>
        <pc:sldMkLst>
          <pc:docMk/>
          <pc:sldMk cId="93062248" sldId="264"/>
        </pc:sldMkLst>
        <pc:spChg chg="mod">
          <ac:chgData name="Zhigalov Roman" userId="1f97e9fdf7779aa5" providerId="Windows Live" clId="Web-{EC58D101-92D0-46CD-A273-68C3F6F5671A}" dt="2022-04-24T17:06:07.048" v="193"/>
          <ac:spMkLst>
            <pc:docMk/>
            <pc:sldMk cId="93062248" sldId="264"/>
            <ac:spMk id="2" creationId="{8FCED218-D514-4847-8B9A-ABF60915ADA0}"/>
          </ac:spMkLst>
        </pc:spChg>
        <pc:spChg chg="mod">
          <ac:chgData name="Zhigalov Roman" userId="1f97e9fdf7779aa5" providerId="Windows Live" clId="Web-{EC58D101-92D0-46CD-A273-68C3F6F5671A}" dt="2022-04-24T17:06:11.549" v="201" actId="20577"/>
          <ac:spMkLst>
            <pc:docMk/>
            <pc:sldMk cId="93062248" sldId="264"/>
            <ac:spMk id="3" creationId="{CF7E8021-1A22-1886-6F7D-BFC3E3D4779F}"/>
          </ac:spMkLst>
        </pc:spChg>
        <pc:spChg chg="add">
          <ac:chgData name="Zhigalov Roman" userId="1f97e9fdf7779aa5" providerId="Windows Live" clId="Web-{EC58D101-92D0-46CD-A273-68C3F6F5671A}" dt="2022-04-24T17:06:07.048" v="193"/>
          <ac:spMkLst>
            <pc:docMk/>
            <pc:sldMk cId="93062248" sldId="264"/>
            <ac:spMk id="8" creationId="{777A147A-9ED8-46B4-8660-1B3C2AA880B5}"/>
          </ac:spMkLst>
        </pc:spChg>
        <pc:spChg chg="add">
          <ac:chgData name="Zhigalov Roman" userId="1f97e9fdf7779aa5" providerId="Windows Live" clId="Web-{EC58D101-92D0-46CD-A273-68C3F6F5671A}" dt="2022-04-24T17:06:07.048" v="193"/>
          <ac:spMkLst>
            <pc:docMk/>
            <pc:sldMk cId="93062248" sldId="264"/>
            <ac:spMk id="10" creationId="{5D6C15A0-C087-4593-8414-2B4EC1CDC3D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712ABA-8793-4F93-A549-8F52FBC375C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642ED07-DBB4-4D08-8FFC-6114D771D750}">
      <dgm:prSet/>
      <dgm:spPr/>
      <dgm:t>
        <a:bodyPr/>
        <a:lstStyle/>
        <a:p>
          <a:r>
            <a:rPr lang="ru-RU"/>
            <a:t>Арабо-израильский конфликт</a:t>
          </a:r>
          <a:endParaRPr lang="en-US"/>
        </a:p>
      </dgm:t>
    </dgm:pt>
    <dgm:pt modelId="{190934E5-EB51-467A-ABCB-7B3205186C26}" type="parTrans" cxnId="{70C14379-499B-4A7D-BF97-3DBADB0DE4CE}">
      <dgm:prSet/>
      <dgm:spPr/>
      <dgm:t>
        <a:bodyPr/>
        <a:lstStyle/>
        <a:p>
          <a:endParaRPr lang="en-US"/>
        </a:p>
      </dgm:t>
    </dgm:pt>
    <dgm:pt modelId="{48CC6667-AB06-4FA0-8539-20C39888B304}" type="sibTrans" cxnId="{70C14379-499B-4A7D-BF97-3DBADB0DE4CE}">
      <dgm:prSet/>
      <dgm:spPr/>
      <dgm:t>
        <a:bodyPr/>
        <a:lstStyle/>
        <a:p>
          <a:endParaRPr lang="en-US"/>
        </a:p>
      </dgm:t>
    </dgm:pt>
    <dgm:pt modelId="{EDCBB11F-0BDD-4F2D-9ACA-EB33553C7EB5}">
      <dgm:prSet/>
      <dgm:spPr/>
      <dgm:t>
        <a:bodyPr/>
        <a:lstStyle/>
        <a:p>
          <a:r>
            <a:rPr lang="ru-RU"/>
            <a:t>Война во Вьетнаме</a:t>
          </a:r>
          <a:endParaRPr lang="en-US"/>
        </a:p>
      </dgm:t>
    </dgm:pt>
    <dgm:pt modelId="{3C9F5CFD-7351-40F0-8173-F531C46D423B}" type="parTrans" cxnId="{EDB8AE4C-8454-4C5B-AAA5-70446FE7B0EB}">
      <dgm:prSet/>
      <dgm:spPr/>
      <dgm:t>
        <a:bodyPr/>
        <a:lstStyle/>
        <a:p>
          <a:endParaRPr lang="en-US"/>
        </a:p>
      </dgm:t>
    </dgm:pt>
    <dgm:pt modelId="{40091387-A773-49BC-8AA4-E03C9C0A5D2B}" type="sibTrans" cxnId="{EDB8AE4C-8454-4C5B-AAA5-70446FE7B0EB}">
      <dgm:prSet/>
      <dgm:spPr/>
      <dgm:t>
        <a:bodyPr/>
        <a:lstStyle/>
        <a:p>
          <a:endParaRPr lang="en-US"/>
        </a:p>
      </dgm:t>
    </dgm:pt>
    <dgm:pt modelId="{378182FA-0E21-41EC-9A35-C6B97BF65C69}">
      <dgm:prSet/>
      <dgm:spPr/>
      <dgm:t>
        <a:bodyPr/>
        <a:lstStyle/>
        <a:p>
          <a:r>
            <a:rPr lang="ru-RU"/>
            <a:t>Корейская война</a:t>
          </a:r>
          <a:endParaRPr lang="en-US"/>
        </a:p>
      </dgm:t>
    </dgm:pt>
    <dgm:pt modelId="{09E2EBFD-C0C1-4074-887A-C53DE50177E6}" type="parTrans" cxnId="{C9B1E275-0043-4219-BB67-C83F38795069}">
      <dgm:prSet/>
      <dgm:spPr/>
      <dgm:t>
        <a:bodyPr/>
        <a:lstStyle/>
        <a:p>
          <a:endParaRPr lang="en-US"/>
        </a:p>
      </dgm:t>
    </dgm:pt>
    <dgm:pt modelId="{9E30316A-B257-4125-93F1-07B14EE7456C}" type="sibTrans" cxnId="{C9B1E275-0043-4219-BB67-C83F38795069}">
      <dgm:prSet/>
      <dgm:spPr/>
      <dgm:t>
        <a:bodyPr/>
        <a:lstStyle/>
        <a:p>
          <a:endParaRPr lang="en-US"/>
        </a:p>
      </dgm:t>
    </dgm:pt>
    <dgm:pt modelId="{0B7EF654-38AE-46DC-938A-1E37126B322F}">
      <dgm:prSet/>
      <dgm:spPr/>
      <dgm:t>
        <a:bodyPr/>
        <a:lstStyle/>
        <a:p>
          <a:r>
            <a:rPr lang="ru-RU"/>
            <a:t>Войны в Афганистане</a:t>
          </a:r>
          <a:endParaRPr lang="en-US"/>
        </a:p>
      </dgm:t>
    </dgm:pt>
    <dgm:pt modelId="{4C910B87-CA6E-425A-BE0F-A473281F823E}" type="parTrans" cxnId="{349574C8-3F43-4E31-92CD-3EBB64846ED9}">
      <dgm:prSet/>
      <dgm:spPr/>
      <dgm:t>
        <a:bodyPr/>
        <a:lstStyle/>
        <a:p>
          <a:endParaRPr lang="en-US"/>
        </a:p>
      </dgm:t>
    </dgm:pt>
    <dgm:pt modelId="{7663DFB4-6309-49B0-ABA0-17957DCBF6F4}" type="sibTrans" cxnId="{349574C8-3F43-4E31-92CD-3EBB64846ED9}">
      <dgm:prSet/>
      <dgm:spPr/>
      <dgm:t>
        <a:bodyPr/>
        <a:lstStyle/>
        <a:p>
          <a:endParaRPr lang="en-US"/>
        </a:p>
      </dgm:t>
    </dgm:pt>
    <dgm:pt modelId="{8F798FC7-5138-4D62-81BE-FF7059056416}">
      <dgm:prSet/>
      <dgm:spPr/>
      <dgm:t>
        <a:bodyPr/>
        <a:lstStyle/>
        <a:p>
          <a:r>
            <a:rPr lang="ru-RU"/>
            <a:t>Войны в зоне Персидского залива</a:t>
          </a:r>
          <a:endParaRPr lang="en-US"/>
        </a:p>
      </dgm:t>
    </dgm:pt>
    <dgm:pt modelId="{153E6C01-38F1-4301-8B98-543BDD597691}" type="parTrans" cxnId="{9CC1C534-A461-4DED-BC89-0A6A552E21E4}">
      <dgm:prSet/>
      <dgm:spPr/>
      <dgm:t>
        <a:bodyPr/>
        <a:lstStyle/>
        <a:p>
          <a:endParaRPr lang="en-US"/>
        </a:p>
      </dgm:t>
    </dgm:pt>
    <dgm:pt modelId="{9362161C-6DF1-44C3-B6E9-8D8A5740D8CD}" type="sibTrans" cxnId="{9CC1C534-A461-4DED-BC89-0A6A552E21E4}">
      <dgm:prSet/>
      <dgm:spPr/>
      <dgm:t>
        <a:bodyPr/>
        <a:lstStyle/>
        <a:p>
          <a:endParaRPr lang="en-US"/>
        </a:p>
      </dgm:t>
    </dgm:pt>
    <dgm:pt modelId="{DB068A5A-4E51-4952-9188-163FF137595E}" type="pres">
      <dgm:prSet presAssocID="{40712ABA-8793-4F93-A549-8F52FBC375C0}" presName="linear" presStyleCnt="0">
        <dgm:presLayoutVars>
          <dgm:dir/>
          <dgm:animLvl val="lvl"/>
          <dgm:resizeHandles val="exact"/>
        </dgm:presLayoutVars>
      </dgm:prSet>
      <dgm:spPr/>
    </dgm:pt>
    <dgm:pt modelId="{A4DAFD7E-601F-4E71-8D93-73719D4ACAA3}" type="pres">
      <dgm:prSet presAssocID="{4642ED07-DBB4-4D08-8FFC-6114D771D750}" presName="parentLin" presStyleCnt="0"/>
      <dgm:spPr/>
    </dgm:pt>
    <dgm:pt modelId="{34304000-B24F-45BA-9648-80074AFFA7A2}" type="pres">
      <dgm:prSet presAssocID="{4642ED07-DBB4-4D08-8FFC-6114D771D750}" presName="parentLeftMargin" presStyleLbl="node1" presStyleIdx="0" presStyleCnt="5"/>
      <dgm:spPr/>
    </dgm:pt>
    <dgm:pt modelId="{E3AB788C-DB07-4600-8917-16C630E48D09}" type="pres">
      <dgm:prSet presAssocID="{4642ED07-DBB4-4D08-8FFC-6114D771D75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7AFB0F4-1B6E-4496-932B-7DFF327EDBF8}" type="pres">
      <dgm:prSet presAssocID="{4642ED07-DBB4-4D08-8FFC-6114D771D750}" presName="negativeSpace" presStyleCnt="0"/>
      <dgm:spPr/>
    </dgm:pt>
    <dgm:pt modelId="{D6136489-24B4-408A-87F8-48BE70EB5F9B}" type="pres">
      <dgm:prSet presAssocID="{4642ED07-DBB4-4D08-8FFC-6114D771D750}" presName="childText" presStyleLbl="conFgAcc1" presStyleIdx="0" presStyleCnt="5">
        <dgm:presLayoutVars>
          <dgm:bulletEnabled val="1"/>
        </dgm:presLayoutVars>
      </dgm:prSet>
      <dgm:spPr/>
    </dgm:pt>
    <dgm:pt modelId="{3DB2076A-9769-466D-8DD2-D4614B1E848C}" type="pres">
      <dgm:prSet presAssocID="{48CC6667-AB06-4FA0-8539-20C39888B304}" presName="spaceBetweenRectangles" presStyleCnt="0"/>
      <dgm:spPr/>
    </dgm:pt>
    <dgm:pt modelId="{41CE01A4-ECFB-4FCD-A314-BF92C0B11DD2}" type="pres">
      <dgm:prSet presAssocID="{EDCBB11F-0BDD-4F2D-9ACA-EB33553C7EB5}" presName="parentLin" presStyleCnt="0"/>
      <dgm:spPr/>
    </dgm:pt>
    <dgm:pt modelId="{75FFAFB8-FD7F-4405-9230-8737A3BCD951}" type="pres">
      <dgm:prSet presAssocID="{EDCBB11F-0BDD-4F2D-9ACA-EB33553C7EB5}" presName="parentLeftMargin" presStyleLbl="node1" presStyleIdx="0" presStyleCnt="5"/>
      <dgm:spPr/>
    </dgm:pt>
    <dgm:pt modelId="{C0E08C4D-27B4-4AC6-BE44-AEB389F456B5}" type="pres">
      <dgm:prSet presAssocID="{EDCBB11F-0BDD-4F2D-9ACA-EB33553C7EB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6390762-4D2E-4B73-B74D-B453F62A8BAF}" type="pres">
      <dgm:prSet presAssocID="{EDCBB11F-0BDD-4F2D-9ACA-EB33553C7EB5}" presName="negativeSpace" presStyleCnt="0"/>
      <dgm:spPr/>
    </dgm:pt>
    <dgm:pt modelId="{A30BFD1B-E828-49C6-829C-97D97EBFED9A}" type="pres">
      <dgm:prSet presAssocID="{EDCBB11F-0BDD-4F2D-9ACA-EB33553C7EB5}" presName="childText" presStyleLbl="conFgAcc1" presStyleIdx="1" presStyleCnt="5">
        <dgm:presLayoutVars>
          <dgm:bulletEnabled val="1"/>
        </dgm:presLayoutVars>
      </dgm:prSet>
      <dgm:spPr/>
    </dgm:pt>
    <dgm:pt modelId="{A7FC7C77-FFB8-43D8-8F3B-878F9E16C239}" type="pres">
      <dgm:prSet presAssocID="{40091387-A773-49BC-8AA4-E03C9C0A5D2B}" presName="spaceBetweenRectangles" presStyleCnt="0"/>
      <dgm:spPr/>
    </dgm:pt>
    <dgm:pt modelId="{BF97BF2A-3DC5-42E6-A7FD-81F60A070A55}" type="pres">
      <dgm:prSet presAssocID="{378182FA-0E21-41EC-9A35-C6B97BF65C69}" presName="parentLin" presStyleCnt="0"/>
      <dgm:spPr/>
    </dgm:pt>
    <dgm:pt modelId="{6F9C0ADA-6D23-409F-BA4F-C7419C52AA0E}" type="pres">
      <dgm:prSet presAssocID="{378182FA-0E21-41EC-9A35-C6B97BF65C69}" presName="parentLeftMargin" presStyleLbl="node1" presStyleIdx="1" presStyleCnt="5"/>
      <dgm:spPr/>
    </dgm:pt>
    <dgm:pt modelId="{71D53715-7AC3-475E-9889-389914C6FB03}" type="pres">
      <dgm:prSet presAssocID="{378182FA-0E21-41EC-9A35-C6B97BF65C6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BB8234C-1BD5-4D53-874B-455AD7D10B8D}" type="pres">
      <dgm:prSet presAssocID="{378182FA-0E21-41EC-9A35-C6B97BF65C69}" presName="negativeSpace" presStyleCnt="0"/>
      <dgm:spPr/>
    </dgm:pt>
    <dgm:pt modelId="{3C7C4D1A-3B07-4AD5-8091-CD43ACAF9805}" type="pres">
      <dgm:prSet presAssocID="{378182FA-0E21-41EC-9A35-C6B97BF65C69}" presName="childText" presStyleLbl="conFgAcc1" presStyleIdx="2" presStyleCnt="5">
        <dgm:presLayoutVars>
          <dgm:bulletEnabled val="1"/>
        </dgm:presLayoutVars>
      </dgm:prSet>
      <dgm:spPr/>
    </dgm:pt>
    <dgm:pt modelId="{86106CA1-11C5-4DA7-91DC-D14B1C5D322F}" type="pres">
      <dgm:prSet presAssocID="{9E30316A-B257-4125-93F1-07B14EE7456C}" presName="spaceBetweenRectangles" presStyleCnt="0"/>
      <dgm:spPr/>
    </dgm:pt>
    <dgm:pt modelId="{48CBF66C-4D43-4D93-837E-B92BDB23D7F9}" type="pres">
      <dgm:prSet presAssocID="{0B7EF654-38AE-46DC-938A-1E37126B322F}" presName="parentLin" presStyleCnt="0"/>
      <dgm:spPr/>
    </dgm:pt>
    <dgm:pt modelId="{79491F55-FBEB-4EFB-8C71-6B8F31D05FC4}" type="pres">
      <dgm:prSet presAssocID="{0B7EF654-38AE-46DC-938A-1E37126B322F}" presName="parentLeftMargin" presStyleLbl="node1" presStyleIdx="2" presStyleCnt="5"/>
      <dgm:spPr/>
    </dgm:pt>
    <dgm:pt modelId="{3F46290C-6E2C-4EDB-AB9E-DFC7875D5F24}" type="pres">
      <dgm:prSet presAssocID="{0B7EF654-38AE-46DC-938A-1E37126B322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862C97-9D94-4824-9540-A33D58D8ED00}" type="pres">
      <dgm:prSet presAssocID="{0B7EF654-38AE-46DC-938A-1E37126B322F}" presName="negativeSpace" presStyleCnt="0"/>
      <dgm:spPr/>
    </dgm:pt>
    <dgm:pt modelId="{2DF7AD33-DD34-458F-82D8-1D0834328423}" type="pres">
      <dgm:prSet presAssocID="{0B7EF654-38AE-46DC-938A-1E37126B322F}" presName="childText" presStyleLbl="conFgAcc1" presStyleIdx="3" presStyleCnt="5">
        <dgm:presLayoutVars>
          <dgm:bulletEnabled val="1"/>
        </dgm:presLayoutVars>
      </dgm:prSet>
      <dgm:spPr/>
    </dgm:pt>
    <dgm:pt modelId="{D573402F-CE79-41D4-870E-6447564F7C61}" type="pres">
      <dgm:prSet presAssocID="{7663DFB4-6309-49B0-ABA0-17957DCBF6F4}" presName="spaceBetweenRectangles" presStyleCnt="0"/>
      <dgm:spPr/>
    </dgm:pt>
    <dgm:pt modelId="{3A3AFA04-BB05-4F5A-8B64-7C816C795F1F}" type="pres">
      <dgm:prSet presAssocID="{8F798FC7-5138-4D62-81BE-FF7059056416}" presName="parentLin" presStyleCnt="0"/>
      <dgm:spPr/>
    </dgm:pt>
    <dgm:pt modelId="{C50C9673-B950-41C0-8047-F3B33D05A4E4}" type="pres">
      <dgm:prSet presAssocID="{8F798FC7-5138-4D62-81BE-FF7059056416}" presName="parentLeftMargin" presStyleLbl="node1" presStyleIdx="3" presStyleCnt="5"/>
      <dgm:spPr/>
    </dgm:pt>
    <dgm:pt modelId="{DE8983B8-5EF7-48C6-86FB-D3DC91309659}" type="pres">
      <dgm:prSet presAssocID="{8F798FC7-5138-4D62-81BE-FF705905641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88AABC9-00AA-4E88-AEA7-93CA51C9C9D7}" type="pres">
      <dgm:prSet presAssocID="{8F798FC7-5138-4D62-81BE-FF7059056416}" presName="negativeSpace" presStyleCnt="0"/>
      <dgm:spPr/>
    </dgm:pt>
    <dgm:pt modelId="{03267112-A0A8-4B07-83F2-5DD34C4AD122}" type="pres">
      <dgm:prSet presAssocID="{8F798FC7-5138-4D62-81BE-FF705905641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59C8B0B-5D33-4B4B-B4C4-DB93C2F6C1CC}" type="presOf" srcId="{4642ED07-DBB4-4D08-8FFC-6114D771D750}" destId="{34304000-B24F-45BA-9648-80074AFFA7A2}" srcOrd="0" destOrd="0" presId="urn:microsoft.com/office/officeart/2005/8/layout/list1"/>
    <dgm:cxn modelId="{EE40DA28-2B16-4BB7-8523-615B956D4EF8}" type="presOf" srcId="{EDCBB11F-0BDD-4F2D-9ACA-EB33553C7EB5}" destId="{75FFAFB8-FD7F-4405-9230-8737A3BCD951}" srcOrd="0" destOrd="0" presId="urn:microsoft.com/office/officeart/2005/8/layout/list1"/>
    <dgm:cxn modelId="{B790D22D-AAAD-41A0-BE1D-136351D07075}" type="presOf" srcId="{378182FA-0E21-41EC-9A35-C6B97BF65C69}" destId="{71D53715-7AC3-475E-9889-389914C6FB03}" srcOrd="1" destOrd="0" presId="urn:microsoft.com/office/officeart/2005/8/layout/list1"/>
    <dgm:cxn modelId="{9CC1C534-A461-4DED-BC89-0A6A552E21E4}" srcId="{40712ABA-8793-4F93-A549-8F52FBC375C0}" destId="{8F798FC7-5138-4D62-81BE-FF7059056416}" srcOrd="4" destOrd="0" parTransId="{153E6C01-38F1-4301-8B98-543BDD597691}" sibTransId="{9362161C-6DF1-44C3-B6E9-8D8A5740D8CD}"/>
    <dgm:cxn modelId="{5DD97637-684F-4043-BBDF-8549AE0BC5B3}" type="presOf" srcId="{40712ABA-8793-4F93-A549-8F52FBC375C0}" destId="{DB068A5A-4E51-4952-9188-163FF137595E}" srcOrd="0" destOrd="0" presId="urn:microsoft.com/office/officeart/2005/8/layout/list1"/>
    <dgm:cxn modelId="{58DEAD5E-4479-4BC0-BBCE-1F651EF27934}" type="presOf" srcId="{4642ED07-DBB4-4D08-8FFC-6114D771D750}" destId="{E3AB788C-DB07-4600-8917-16C630E48D09}" srcOrd="1" destOrd="0" presId="urn:microsoft.com/office/officeart/2005/8/layout/list1"/>
    <dgm:cxn modelId="{EDB8AE4C-8454-4C5B-AAA5-70446FE7B0EB}" srcId="{40712ABA-8793-4F93-A549-8F52FBC375C0}" destId="{EDCBB11F-0BDD-4F2D-9ACA-EB33553C7EB5}" srcOrd="1" destOrd="0" parTransId="{3C9F5CFD-7351-40F0-8173-F531C46D423B}" sibTransId="{40091387-A773-49BC-8AA4-E03C9C0A5D2B}"/>
    <dgm:cxn modelId="{C9B1E275-0043-4219-BB67-C83F38795069}" srcId="{40712ABA-8793-4F93-A549-8F52FBC375C0}" destId="{378182FA-0E21-41EC-9A35-C6B97BF65C69}" srcOrd="2" destOrd="0" parTransId="{09E2EBFD-C0C1-4074-887A-C53DE50177E6}" sibTransId="{9E30316A-B257-4125-93F1-07B14EE7456C}"/>
    <dgm:cxn modelId="{70C14379-499B-4A7D-BF97-3DBADB0DE4CE}" srcId="{40712ABA-8793-4F93-A549-8F52FBC375C0}" destId="{4642ED07-DBB4-4D08-8FFC-6114D771D750}" srcOrd="0" destOrd="0" parTransId="{190934E5-EB51-467A-ABCB-7B3205186C26}" sibTransId="{48CC6667-AB06-4FA0-8539-20C39888B304}"/>
    <dgm:cxn modelId="{F6E89787-A711-46FB-90D7-DE1F6612026C}" type="presOf" srcId="{0B7EF654-38AE-46DC-938A-1E37126B322F}" destId="{79491F55-FBEB-4EFB-8C71-6B8F31D05FC4}" srcOrd="0" destOrd="0" presId="urn:microsoft.com/office/officeart/2005/8/layout/list1"/>
    <dgm:cxn modelId="{72D981AF-F587-47C3-944B-106120B513DE}" type="presOf" srcId="{8F798FC7-5138-4D62-81BE-FF7059056416}" destId="{C50C9673-B950-41C0-8047-F3B33D05A4E4}" srcOrd="0" destOrd="0" presId="urn:microsoft.com/office/officeart/2005/8/layout/list1"/>
    <dgm:cxn modelId="{243BA3AF-0902-44A5-8246-816B37492B72}" type="presOf" srcId="{378182FA-0E21-41EC-9A35-C6B97BF65C69}" destId="{6F9C0ADA-6D23-409F-BA4F-C7419C52AA0E}" srcOrd="0" destOrd="0" presId="urn:microsoft.com/office/officeart/2005/8/layout/list1"/>
    <dgm:cxn modelId="{59759BB0-71FA-4C46-8385-DE680EE05108}" type="presOf" srcId="{8F798FC7-5138-4D62-81BE-FF7059056416}" destId="{DE8983B8-5EF7-48C6-86FB-D3DC91309659}" srcOrd="1" destOrd="0" presId="urn:microsoft.com/office/officeart/2005/8/layout/list1"/>
    <dgm:cxn modelId="{349574C8-3F43-4E31-92CD-3EBB64846ED9}" srcId="{40712ABA-8793-4F93-A549-8F52FBC375C0}" destId="{0B7EF654-38AE-46DC-938A-1E37126B322F}" srcOrd="3" destOrd="0" parTransId="{4C910B87-CA6E-425A-BE0F-A473281F823E}" sibTransId="{7663DFB4-6309-49B0-ABA0-17957DCBF6F4}"/>
    <dgm:cxn modelId="{33E08CD5-95C3-4C60-8445-E783B825B20A}" type="presOf" srcId="{0B7EF654-38AE-46DC-938A-1E37126B322F}" destId="{3F46290C-6E2C-4EDB-AB9E-DFC7875D5F24}" srcOrd="1" destOrd="0" presId="urn:microsoft.com/office/officeart/2005/8/layout/list1"/>
    <dgm:cxn modelId="{675553DF-2F47-4B62-88C8-9E23D06E09B1}" type="presOf" srcId="{EDCBB11F-0BDD-4F2D-9ACA-EB33553C7EB5}" destId="{C0E08C4D-27B4-4AC6-BE44-AEB389F456B5}" srcOrd="1" destOrd="0" presId="urn:microsoft.com/office/officeart/2005/8/layout/list1"/>
    <dgm:cxn modelId="{B8686DE2-9B1F-40DC-B03B-977C42F52D35}" type="presParOf" srcId="{DB068A5A-4E51-4952-9188-163FF137595E}" destId="{A4DAFD7E-601F-4E71-8D93-73719D4ACAA3}" srcOrd="0" destOrd="0" presId="urn:microsoft.com/office/officeart/2005/8/layout/list1"/>
    <dgm:cxn modelId="{2C9FC541-D6D8-4C4F-9786-9A15C87F537E}" type="presParOf" srcId="{A4DAFD7E-601F-4E71-8D93-73719D4ACAA3}" destId="{34304000-B24F-45BA-9648-80074AFFA7A2}" srcOrd="0" destOrd="0" presId="urn:microsoft.com/office/officeart/2005/8/layout/list1"/>
    <dgm:cxn modelId="{C58BA2C6-AB1B-455E-A627-DDD2DE7A5DE9}" type="presParOf" srcId="{A4DAFD7E-601F-4E71-8D93-73719D4ACAA3}" destId="{E3AB788C-DB07-4600-8917-16C630E48D09}" srcOrd="1" destOrd="0" presId="urn:microsoft.com/office/officeart/2005/8/layout/list1"/>
    <dgm:cxn modelId="{69A206DA-6F2F-486D-93F8-FA0AF094005E}" type="presParOf" srcId="{DB068A5A-4E51-4952-9188-163FF137595E}" destId="{C7AFB0F4-1B6E-4496-932B-7DFF327EDBF8}" srcOrd="1" destOrd="0" presId="urn:microsoft.com/office/officeart/2005/8/layout/list1"/>
    <dgm:cxn modelId="{F99588EA-952D-4FB9-AFC3-E729677E120C}" type="presParOf" srcId="{DB068A5A-4E51-4952-9188-163FF137595E}" destId="{D6136489-24B4-408A-87F8-48BE70EB5F9B}" srcOrd="2" destOrd="0" presId="urn:microsoft.com/office/officeart/2005/8/layout/list1"/>
    <dgm:cxn modelId="{72BD4D1E-4968-4E68-A864-896C82AF56FE}" type="presParOf" srcId="{DB068A5A-4E51-4952-9188-163FF137595E}" destId="{3DB2076A-9769-466D-8DD2-D4614B1E848C}" srcOrd="3" destOrd="0" presId="urn:microsoft.com/office/officeart/2005/8/layout/list1"/>
    <dgm:cxn modelId="{2AB2A0AC-E4D1-4ECC-8D17-51E8589601BC}" type="presParOf" srcId="{DB068A5A-4E51-4952-9188-163FF137595E}" destId="{41CE01A4-ECFB-4FCD-A314-BF92C0B11DD2}" srcOrd="4" destOrd="0" presId="urn:microsoft.com/office/officeart/2005/8/layout/list1"/>
    <dgm:cxn modelId="{C3AF2180-9037-47D4-9C65-600DC4891F61}" type="presParOf" srcId="{41CE01A4-ECFB-4FCD-A314-BF92C0B11DD2}" destId="{75FFAFB8-FD7F-4405-9230-8737A3BCD951}" srcOrd="0" destOrd="0" presId="urn:microsoft.com/office/officeart/2005/8/layout/list1"/>
    <dgm:cxn modelId="{551215DA-A692-4B5E-8823-02DCD92538C3}" type="presParOf" srcId="{41CE01A4-ECFB-4FCD-A314-BF92C0B11DD2}" destId="{C0E08C4D-27B4-4AC6-BE44-AEB389F456B5}" srcOrd="1" destOrd="0" presId="urn:microsoft.com/office/officeart/2005/8/layout/list1"/>
    <dgm:cxn modelId="{B0B8B14F-4ACD-4078-9D80-0DFE5EC5F0D4}" type="presParOf" srcId="{DB068A5A-4E51-4952-9188-163FF137595E}" destId="{C6390762-4D2E-4B73-B74D-B453F62A8BAF}" srcOrd="5" destOrd="0" presId="urn:microsoft.com/office/officeart/2005/8/layout/list1"/>
    <dgm:cxn modelId="{50D369F3-066D-4C6A-830F-1C7B66D20FE9}" type="presParOf" srcId="{DB068A5A-4E51-4952-9188-163FF137595E}" destId="{A30BFD1B-E828-49C6-829C-97D97EBFED9A}" srcOrd="6" destOrd="0" presId="urn:microsoft.com/office/officeart/2005/8/layout/list1"/>
    <dgm:cxn modelId="{93B47674-54C4-4BCE-9DFF-85A7DCAD0FA0}" type="presParOf" srcId="{DB068A5A-4E51-4952-9188-163FF137595E}" destId="{A7FC7C77-FFB8-43D8-8F3B-878F9E16C239}" srcOrd="7" destOrd="0" presId="urn:microsoft.com/office/officeart/2005/8/layout/list1"/>
    <dgm:cxn modelId="{DAC41F60-D4E7-4249-A9FD-2411AF94C559}" type="presParOf" srcId="{DB068A5A-4E51-4952-9188-163FF137595E}" destId="{BF97BF2A-3DC5-42E6-A7FD-81F60A070A55}" srcOrd="8" destOrd="0" presId="urn:microsoft.com/office/officeart/2005/8/layout/list1"/>
    <dgm:cxn modelId="{C77DD51A-E31E-4984-B0B4-5F0682E75374}" type="presParOf" srcId="{BF97BF2A-3DC5-42E6-A7FD-81F60A070A55}" destId="{6F9C0ADA-6D23-409F-BA4F-C7419C52AA0E}" srcOrd="0" destOrd="0" presId="urn:microsoft.com/office/officeart/2005/8/layout/list1"/>
    <dgm:cxn modelId="{B856DAA4-9A6F-48EE-901B-8585FC14DF1C}" type="presParOf" srcId="{BF97BF2A-3DC5-42E6-A7FD-81F60A070A55}" destId="{71D53715-7AC3-475E-9889-389914C6FB03}" srcOrd="1" destOrd="0" presId="urn:microsoft.com/office/officeart/2005/8/layout/list1"/>
    <dgm:cxn modelId="{2731093B-5110-4B23-A494-39FC8A86F95C}" type="presParOf" srcId="{DB068A5A-4E51-4952-9188-163FF137595E}" destId="{FBB8234C-1BD5-4D53-874B-455AD7D10B8D}" srcOrd="9" destOrd="0" presId="urn:microsoft.com/office/officeart/2005/8/layout/list1"/>
    <dgm:cxn modelId="{DEF10EEF-9955-4F65-804D-D89BDD2FEC33}" type="presParOf" srcId="{DB068A5A-4E51-4952-9188-163FF137595E}" destId="{3C7C4D1A-3B07-4AD5-8091-CD43ACAF9805}" srcOrd="10" destOrd="0" presId="urn:microsoft.com/office/officeart/2005/8/layout/list1"/>
    <dgm:cxn modelId="{BFD5035A-2D86-4D34-A225-A3AA9C81F058}" type="presParOf" srcId="{DB068A5A-4E51-4952-9188-163FF137595E}" destId="{86106CA1-11C5-4DA7-91DC-D14B1C5D322F}" srcOrd="11" destOrd="0" presId="urn:microsoft.com/office/officeart/2005/8/layout/list1"/>
    <dgm:cxn modelId="{C99BE750-9B82-40E7-AAE9-23C1D7EA9108}" type="presParOf" srcId="{DB068A5A-4E51-4952-9188-163FF137595E}" destId="{48CBF66C-4D43-4D93-837E-B92BDB23D7F9}" srcOrd="12" destOrd="0" presId="urn:microsoft.com/office/officeart/2005/8/layout/list1"/>
    <dgm:cxn modelId="{43980705-2F34-4B05-81DD-3247AF7C54C8}" type="presParOf" srcId="{48CBF66C-4D43-4D93-837E-B92BDB23D7F9}" destId="{79491F55-FBEB-4EFB-8C71-6B8F31D05FC4}" srcOrd="0" destOrd="0" presId="urn:microsoft.com/office/officeart/2005/8/layout/list1"/>
    <dgm:cxn modelId="{FD733C0C-6954-477A-B66F-D80E5F4F08D6}" type="presParOf" srcId="{48CBF66C-4D43-4D93-837E-B92BDB23D7F9}" destId="{3F46290C-6E2C-4EDB-AB9E-DFC7875D5F24}" srcOrd="1" destOrd="0" presId="urn:microsoft.com/office/officeart/2005/8/layout/list1"/>
    <dgm:cxn modelId="{2C41D00A-E681-4230-A654-5350BA49FE58}" type="presParOf" srcId="{DB068A5A-4E51-4952-9188-163FF137595E}" destId="{EA862C97-9D94-4824-9540-A33D58D8ED00}" srcOrd="13" destOrd="0" presId="urn:microsoft.com/office/officeart/2005/8/layout/list1"/>
    <dgm:cxn modelId="{A4D3835C-0C86-4AD9-8319-264FE48CD1EC}" type="presParOf" srcId="{DB068A5A-4E51-4952-9188-163FF137595E}" destId="{2DF7AD33-DD34-458F-82D8-1D0834328423}" srcOrd="14" destOrd="0" presId="urn:microsoft.com/office/officeart/2005/8/layout/list1"/>
    <dgm:cxn modelId="{AEAD4D1C-6AE3-41AE-9A6A-98F96653A1D7}" type="presParOf" srcId="{DB068A5A-4E51-4952-9188-163FF137595E}" destId="{D573402F-CE79-41D4-870E-6447564F7C61}" srcOrd="15" destOrd="0" presId="urn:microsoft.com/office/officeart/2005/8/layout/list1"/>
    <dgm:cxn modelId="{BAF734BF-C821-4B05-8D1C-0872AF61E939}" type="presParOf" srcId="{DB068A5A-4E51-4952-9188-163FF137595E}" destId="{3A3AFA04-BB05-4F5A-8B64-7C816C795F1F}" srcOrd="16" destOrd="0" presId="urn:microsoft.com/office/officeart/2005/8/layout/list1"/>
    <dgm:cxn modelId="{FF95B633-18E0-4184-9129-A542D270AFDA}" type="presParOf" srcId="{3A3AFA04-BB05-4F5A-8B64-7C816C795F1F}" destId="{C50C9673-B950-41C0-8047-F3B33D05A4E4}" srcOrd="0" destOrd="0" presId="urn:microsoft.com/office/officeart/2005/8/layout/list1"/>
    <dgm:cxn modelId="{FEC5B47A-D76C-409B-9448-A0362578CE33}" type="presParOf" srcId="{3A3AFA04-BB05-4F5A-8B64-7C816C795F1F}" destId="{DE8983B8-5EF7-48C6-86FB-D3DC91309659}" srcOrd="1" destOrd="0" presId="urn:microsoft.com/office/officeart/2005/8/layout/list1"/>
    <dgm:cxn modelId="{CDA4FCB3-4C9A-47EA-9039-5F97E303E10D}" type="presParOf" srcId="{DB068A5A-4E51-4952-9188-163FF137595E}" destId="{488AABC9-00AA-4E88-AEA7-93CA51C9C9D7}" srcOrd="17" destOrd="0" presId="urn:microsoft.com/office/officeart/2005/8/layout/list1"/>
    <dgm:cxn modelId="{F43D5E71-752A-4CEB-BFAA-51E96EFFC8A0}" type="presParOf" srcId="{DB068A5A-4E51-4952-9188-163FF137595E}" destId="{03267112-A0A8-4B07-83F2-5DD34C4AD12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36489-24B4-408A-87F8-48BE70EB5F9B}">
      <dsp:nvSpPr>
        <dsp:cNvPr id="0" name=""/>
        <dsp:cNvSpPr/>
      </dsp:nvSpPr>
      <dsp:spPr>
        <a:xfrm>
          <a:off x="0" y="737603"/>
          <a:ext cx="62636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B788C-DB07-4600-8917-16C630E48D09}">
      <dsp:nvSpPr>
        <dsp:cNvPr id="0" name=""/>
        <dsp:cNvSpPr/>
      </dsp:nvSpPr>
      <dsp:spPr>
        <a:xfrm>
          <a:off x="313182" y="427643"/>
          <a:ext cx="4384548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Арабо-израильский конфликт</a:t>
          </a:r>
          <a:endParaRPr lang="en-US" sz="2100" kern="1200"/>
        </a:p>
      </dsp:txBody>
      <dsp:txXfrm>
        <a:off x="343444" y="457905"/>
        <a:ext cx="4324024" cy="559396"/>
      </dsp:txXfrm>
    </dsp:sp>
    <dsp:sp modelId="{A30BFD1B-E828-49C6-829C-97D97EBFED9A}">
      <dsp:nvSpPr>
        <dsp:cNvPr id="0" name=""/>
        <dsp:cNvSpPr/>
      </dsp:nvSpPr>
      <dsp:spPr>
        <a:xfrm>
          <a:off x="0" y="1690163"/>
          <a:ext cx="62636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08C4D-27B4-4AC6-BE44-AEB389F456B5}">
      <dsp:nvSpPr>
        <dsp:cNvPr id="0" name=""/>
        <dsp:cNvSpPr/>
      </dsp:nvSpPr>
      <dsp:spPr>
        <a:xfrm>
          <a:off x="313182" y="1380203"/>
          <a:ext cx="4384548" cy="61992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Война во Вьетнаме</a:t>
          </a:r>
          <a:endParaRPr lang="en-US" sz="2100" kern="1200"/>
        </a:p>
      </dsp:txBody>
      <dsp:txXfrm>
        <a:off x="343444" y="1410465"/>
        <a:ext cx="4324024" cy="559396"/>
      </dsp:txXfrm>
    </dsp:sp>
    <dsp:sp modelId="{3C7C4D1A-3B07-4AD5-8091-CD43ACAF9805}">
      <dsp:nvSpPr>
        <dsp:cNvPr id="0" name=""/>
        <dsp:cNvSpPr/>
      </dsp:nvSpPr>
      <dsp:spPr>
        <a:xfrm>
          <a:off x="0" y="2642723"/>
          <a:ext cx="62636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53715-7AC3-475E-9889-389914C6FB03}">
      <dsp:nvSpPr>
        <dsp:cNvPr id="0" name=""/>
        <dsp:cNvSpPr/>
      </dsp:nvSpPr>
      <dsp:spPr>
        <a:xfrm>
          <a:off x="313182" y="2332763"/>
          <a:ext cx="4384548" cy="6199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Корейская война</a:t>
          </a:r>
          <a:endParaRPr lang="en-US" sz="2100" kern="1200"/>
        </a:p>
      </dsp:txBody>
      <dsp:txXfrm>
        <a:off x="343444" y="2363025"/>
        <a:ext cx="4324024" cy="559396"/>
      </dsp:txXfrm>
    </dsp:sp>
    <dsp:sp modelId="{2DF7AD33-DD34-458F-82D8-1D0834328423}">
      <dsp:nvSpPr>
        <dsp:cNvPr id="0" name=""/>
        <dsp:cNvSpPr/>
      </dsp:nvSpPr>
      <dsp:spPr>
        <a:xfrm>
          <a:off x="0" y="3595284"/>
          <a:ext cx="62636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6290C-6E2C-4EDB-AB9E-DFC7875D5F24}">
      <dsp:nvSpPr>
        <dsp:cNvPr id="0" name=""/>
        <dsp:cNvSpPr/>
      </dsp:nvSpPr>
      <dsp:spPr>
        <a:xfrm>
          <a:off x="313182" y="3285324"/>
          <a:ext cx="4384548" cy="61992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Войны в Афганистане</a:t>
          </a:r>
          <a:endParaRPr lang="en-US" sz="2100" kern="1200"/>
        </a:p>
      </dsp:txBody>
      <dsp:txXfrm>
        <a:off x="343444" y="3315586"/>
        <a:ext cx="4324024" cy="559396"/>
      </dsp:txXfrm>
    </dsp:sp>
    <dsp:sp modelId="{03267112-A0A8-4B07-83F2-5DD34C4AD122}">
      <dsp:nvSpPr>
        <dsp:cNvPr id="0" name=""/>
        <dsp:cNvSpPr/>
      </dsp:nvSpPr>
      <dsp:spPr>
        <a:xfrm>
          <a:off x="0" y="4547844"/>
          <a:ext cx="626364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983B8-5EF7-48C6-86FB-D3DC91309659}">
      <dsp:nvSpPr>
        <dsp:cNvPr id="0" name=""/>
        <dsp:cNvSpPr/>
      </dsp:nvSpPr>
      <dsp:spPr>
        <a:xfrm>
          <a:off x="313182" y="4237884"/>
          <a:ext cx="4384548" cy="61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Войны в зоне Персидского залива</a:t>
          </a:r>
          <a:endParaRPr lang="en-US" sz="2100" kern="1200"/>
        </a:p>
      </dsp:txBody>
      <dsp:txXfrm>
        <a:off x="343444" y="4268146"/>
        <a:ext cx="4324024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B001D-0217-41D3-8451-7AC582D17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716F06-B987-4EA3-A427-C61C0CBA5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F3E66-2E5C-4A28-9C20-3A420055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240C1-3AC1-4BE9-9B5D-D4024A67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84625-5199-45FB-A8DA-A40FFE5A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75A42-B4C0-4C81-9B5A-40BE6DA7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9F3FE-A53F-4BFB-A418-DDA9CBCB3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CC8AE-F335-48FE-A42B-F84A365F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98B8C1-6C51-4471-BF53-67700EE4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50A8E-1676-4A84-94FD-F6887910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3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417F6-B824-4720-BD3E-E6FBB286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B6F67C-24B5-4FDF-ACFF-231D8E03B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658C4-A1C6-4A7A-8827-CE18F2B7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6338F2-0EDB-45B1-AFA3-250D7275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C1A54-DDA0-4AFB-8A1B-B989DE90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9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30A0E-18AA-4314-B8C4-7E40B3B1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D40CA8-6C39-4808-985B-480EB46F7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1EE39A-4949-4EDA-B0CB-ADC3661FB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FC3B0-FF8C-4995-BD05-9D47295E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20848-F864-447A-8F26-855FAA5F1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2EF10-3EF9-4A5C-86D9-6A191EEC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9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A06D4-77D3-4AD2-9B65-A0EC986B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DA17EA-7056-4931-9EA8-49332CD5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5B5D3C-4E3A-4FD6-B815-0E5B27AA7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EAB629-08FE-45AF-AECA-69A826BA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6E103-AC33-4017-B611-34829A31D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33C456-4873-4E19-AF23-889A00A0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7A430F-AD8B-4817-9C5A-A7508172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374D35-C6CF-4F6E-A614-9043CF21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0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74189-7307-4B7B-B0D4-EE5353D3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2BC488-06FF-469E-B51C-C67E6634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CF5D15-6E74-4B70-93AF-AF2B2FE6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C0EADF-071A-48F9-A039-A04CADAA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74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11DD1F-2F24-4220-A882-70E48739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58357F-F59F-4FAE-A7F2-15556556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C03256-99C9-41EA-B5EC-62917956D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19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409B1-41AF-4333-B5FC-82A06B9E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2299E-6AC8-405B-8298-F1844C89A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1310D-E240-4F97-AA32-A214401CF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18D19-29CD-4666-9933-7812A034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55D45-128A-4CEE-851D-991934F2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49F768-50E5-4A1F-9CD5-EBB69253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58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20C58-CA01-47B1-8CC8-14AA69D0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2DDDD2-BDCC-4BDD-B1E7-4A1A6549A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EA6433-5A72-4FF5-97B9-DA6F65B1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95BDF5-E8D2-4326-96D6-352D66E9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AAA6C8-91BA-4C8C-97C4-4B87E650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DCA0F-964C-48ED-A1A3-D3DD1346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10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88AB6-C032-415D-A074-8AC56384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ED1982-57AF-46B8-8310-ECC0EC992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F6B80-020D-4289-8E48-0F24BD42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AC37E-004B-4A49-BDA7-09CF7518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C8E54-AF52-4A61-A45D-3454548D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7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018000-4EC1-4AF8-9EF9-796D90BF3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4D7855-F2D7-40DE-B7D4-88509D203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5DE4E-8902-42D2-8A3B-6ADF26DD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CB0AB-E7EF-41DB-997C-459C636B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529A58-7027-49EA-BFE3-AA3EFFA1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9DE57-B1F7-4BEB-A1C0-E9E0FAFD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045E-48C2-4E19-BD2D-BBC63A2C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B6E45-19B6-4C53-B330-5FAED95C5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37B58-C241-4D56-9801-AFBFDC2C6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D2884-C87B-42F5-B8CC-93F2E972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4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46. Локальные войны и конфликты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A0191-AD63-0E80-4425-5C68C850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Организация освобождения Палестины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6D1026E-878C-BF78-A2F9-3B19910B2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3689" y="640080"/>
            <a:ext cx="449583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2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4EBAD-589E-8E81-1B46-3FA634FB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1993 г. - договор между Израилем и Палестиной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костюм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5949ABF-4356-24D4-FA9A-6359E8B58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53296"/>
            <a:ext cx="7214616" cy="49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5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299C0-777D-CC2F-11E3-5F860167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Израиль и Палестина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4156A5F-FC65-D44F-D1DB-58E7BD4E1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4697" y="640080"/>
            <a:ext cx="427381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1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880ED-C9AD-E94C-E42C-8496E017A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Война во Вьетнаме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4E864E-8BD7-CA41-BA5E-D3865E6BD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2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CCF1D324-04AF-B478-8420-C00011F31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195B5-40E8-E1C5-E66E-1F199EC03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1945 г. - революция во Вьетнаме. Провозглашение Демократической республики Вьетнам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28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6DE31-FCCE-FAC8-B209-396B8F2B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1945-1954 гг. - Вьетнамо-французский конфликт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87B4B85-FC63-8DE7-2543-10A32A8F8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9" r="-1" b="857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430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2B107-FBD5-F841-E9FC-BAB29339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1954 г. - Женевские соглашения. Создание Северного и Южного Вьетнама</a:t>
            </a:r>
          </a:p>
        </p:txBody>
      </p:sp>
      <p:pic>
        <p:nvPicPr>
          <p:cNvPr id="4" name="Рисунок 4" descr="Изображение выглядит как линия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A52B6134-9D61-ABBB-95AC-BD8ABA3A7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974333"/>
            <a:ext cx="7188199" cy="49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58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D689D-4D1A-5B87-2EA0-5194501F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Южный и Северный Вьетнам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C8FFA42-ECF1-26C1-95D7-6FA5E767D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333742"/>
            <a:ext cx="7188199" cy="41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4C047-89FE-28FE-6826-6219B3AA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1959-1973 гг. - Вьетнамо-американский конфликт</a:t>
            </a:r>
          </a:p>
        </p:txBody>
      </p:sp>
      <p:pic>
        <p:nvPicPr>
          <p:cNvPr id="4" name="Рисунок 4" descr="Изображение выглядит как текст, внешний, старый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id="{649AA32A-2255-45C6-D04F-B166B502D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918" y="492573"/>
            <a:ext cx="555735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48BF3-4470-6DAA-718D-B04FBCB9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1976 г. - провозглашение Социалистической Республики Вьетнам</a:t>
            </a:r>
          </a:p>
        </p:txBody>
      </p:sp>
      <p:pic>
        <p:nvPicPr>
          <p:cNvPr id="4" name="Рисунок 4" descr="Изображение выглядит как текст, внешний, здание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CC313C4-A7A4-20FC-292B-137926B69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C0C84-92CD-4513-E4BD-F64DEF79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3802D7-3787-7064-B6AE-8DACD0B63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489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875ED-0EED-8BB8-F777-583A8680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Корейская война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30E5E8-EE31-B87A-73CE-16314965A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82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14658-D3BA-959B-F7D4-84E273E0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 августа - начало операции СССР по освобождению Китая и Кореи</a:t>
            </a:r>
          </a:p>
        </p:txBody>
      </p:sp>
      <p:pic>
        <p:nvPicPr>
          <p:cNvPr id="4" name="Рисунок 4" descr="Изображение выглядит как небо, внешний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7481F7FF-A017-F6ED-AC59-D2152CBFF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262109"/>
            <a:ext cx="6553545" cy="43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7101B-5281-DC99-89AA-BD4C3C060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1948 г. - провозглашение Северной и Южной Кореи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9039F02-2C6D-B5DA-6580-4F7D45C5E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827352"/>
            <a:ext cx="6553545" cy="32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80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EB90-ED28-91DC-02D0-B408642A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Корейская война 1950-1953 гг.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A455E9A-1522-D022-068D-2F1B28980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884696"/>
            <a:ext cx="6553545" cy="30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3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0F6C30A-1BCA-49E1-C454-CB24BD472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37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61B7F5E7-F7AD-8155-F342-4B6AEDFA7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88" b="11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35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20DC7-F185-C71E-36AA-C1AD5F00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Война в Афганистане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B8D1C8-7A34-DC63-79A4-98FACBF03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8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DF8AB-FEDD-5993-83DE-BE87A957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1973 г. - свержение монархии в Афганистане. Установление военной диктатуры</a:t>
            </a:r>
          </a:p>
        </p:txBody>
      </p:sp>
      <p:pic>
        <p:nvPicPr>
          <p:cNvPr id="4" name="Рисунок 4" descr="Изображение выглядит как текст, внешний, человек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62F36761-0F10-2828-1D9D-CAF115AEA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237533"/>
            <a:ext cx="6553545" cy="43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22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здание, небо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D9069967-FE39-023D-FEFD-610A18951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82" b="51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E3F99-88BD-62FC-8706-CFD1C2826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30 апреля 1978 г. - переворот. Провозглашение Демократической Республики Афганистан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23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ешний, боевая машина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5FC1A9B4-B8E1-643E-D133-85336D21B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36" b="42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20F7B-998A-AE37-C35F-CAFF7DA2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1979 – 1989 гг. - ввод советских войск в Афганистан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39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4B3E-C68F-C420-2DA0-BC87A5B9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accent5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FBAF7DA-CEEF-1DF6-D1D4-A314B4F5D7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90746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251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2E35AE4-BC5B-8FFE-15C2-867197CC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53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земля, внешний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BBE6881D-8BC7-417A-95A2-893FDA494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6DD07-D65A-F158-A639-49AC3447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2001 г. - вторжение США в Афганистан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599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67633-0F83-0050-1F26-E6930856E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Война в зоне Персидского залива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8974F9-6757-F71B-B2E2-0E3A0393F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64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10C3E-4188-AA45-1EBB-5509427E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Садам Хуйсен</a:t>
            </a:r>
          </a:p>
        </p:txBody>
      </p:sp>
      <p:pic>
        <p:nvPicPr>
          <p:cNvPr id="5" name="Рисунок 5" descr="Изображение выглядит как человек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9D32BA7-20A1-4ACD-A989-9A9E022D6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91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10B6E3-95D6-0BCF-34F9-882E3A315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иракский государственный и политический деятель, президент Ирака (1979—2003), премьер-министр Ирака (1979—1991 и 1994—2003)</a:t>
            </a:r>
          </a:p>
        </p:txBody>
      </p:sp>
    </p:spTree>
    <p:extLst>
      <p:ext uri="{BB962C8B-B14F-4D97-AF65-F5344CB8AC3E}">
        <p14:creationId xmlns:p14="http://schemas.microsoft.com/office/powerpoint/2010/main" val="618265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дорога, улица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id="{710E48C0-B919-96CE-F225-2B7D1D274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82" b="69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7C1CD-A768-1A40-3C6B-D92A8685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 августа 1990 г. - Ирак аннексировал Кувейт 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41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пар, дым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07BBD8E5-365C-E40D-F023-B61BA7AC4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066" b="20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7D014-71A3-0AC5-647C-9DBF56FE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1991 г. - операция буря в пустыне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759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стадо, стая, занят&#10;&#10;Автоматически созданное описание">
            <a:extLst>
              <a:ext uri="{FF2B5EF4-FFF2-40B4-BE49-F238E27FC236}">
                <a16:creationId xmlns:a16="http://schemas.microsoft.com/office/drawing/2014/main" id="{40ED5824-5C41-F7D8-F4A9-514A6DACD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91" b="9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1EC43-07BE-9EE2-FA6B-4DF3C802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2003 г. - вторжение США в Ирак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65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FF3BD-1802-35A7-B5B0-E87023606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70954-8D30-8CCD-5172-93A3EB2D7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071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6DFCC-5103-C089-132C-E50D9034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71899C-35A5-8C2F-850E-AD785E6C6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64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9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49563-31D1-9834-C8E5-F83E2902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Арабо-израильский конфликт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01A64-9BDA-2221-437D-D8B3EC9C8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60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подвал&#10;&#10;Автоматически созданное описание">
            <a:extLst>
              <a:ext uri="{FF2B5EF4-FFF2-40B4-BE49-F238E27FC236}">
                <a16:creationId xmlns:a16="http://schemas.microsoft.com/office/drawing/2014/main" id="{5CCB498E-BDDC-ECAC-6D5C-63AB4BABB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DE1A3-C3FF-3662-DEAF-D50BDBC6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1947 г.  - прекращение британского мандата над Палестиной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89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 позе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06C4E38-8F01-0BB4-4E2B-566717F39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80615-2594-9D2A-1413-2B4263F1F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1948 г. - провозглашение государства Израиль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7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3DF88-2C52-089F-E6B6-D3A9240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Давид Бен-Гурион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DFEA10-D112-2257-DDD9-E61B4C728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первый премьер-министр Израиля (в 1948—1953 и 1955—1963 годах), министр обороны в первых десяти правительствах Израиля, министр транспорта в третьем правительстве Израиля.</a:t>
            </a:r>
          </a:p>
        </p:txBody>
      </p:sp>
      <p:pic>
        <p:nvPicPr>
          <p:cNvPr id="5" name="Рисунок 5" descr="Изображение выглядит как мужчина, человек, костюм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5BF6D53-EC4D-1A8F-1414-82E8E40C0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9" b="321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447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2DCC9-7BDC-5A0D-95DF-BAD927B0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Арабо-израильский конфликт 1947-1949 гг.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D3EFE55-917D-9A4F-CDEC-942590846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783" y="640080"/>
            <a:ext cx="362164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6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ED218-D514-4847-8B9A-ABF60915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000">
                <a:cs typeface="Calibri Light"/>
              </a:rPr>
              <a:t>Арабо-израильские войны</a:t>
            </a:r>
            <a:endParaRPr lang="ru-RU" sz="50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7E8021-1A22-1886-6F7D-BFC3E3D47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5400" dirty="0">
                <a:ea typeface="+mn-lt"/>
                <a:cs typeface="+mn-lt"/>
              </a:rPr>
              <a:t>1956 г.</a:t>
            </a:r>
          </a:p>
          <a:p>
            <a:r>
              <a:rPr lang="ru-RU" sz="5400" dirty="0">
                <a:ea typeface="+mn-lt"/>
                <a:cs typeface="+mn-lt"/>
              </a:rPr>
              <a:t>1967 г.</a:t>
            </a:r>
          </a:p>
          <a:p>
            <a:r>
              <a:rPr lang="ru-RU" sz="5400" dirty="0">
                <a:ea typeface="+mn-lt"/>
                <a:cs typeface="+mn-lt"/>
              </a:rPr>
              <a:t>1973 г.</a:t>
            </a:r>
          </a:p>
          <a:p>
            <a:r>
              <a:rPr lang="ru-RU" sz="5400" dirty="0">
                <a:ea typeface="+mn-lt"/>
                <a:cs typeface="+mn-lt"/>
              </a:rPr>
              <a:t>1982 г.</a:t>
            </a:r>
            <a:endParaRPr lang="ru-RU" sz="5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62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Тема Office</vt:lpstr>
      <vt:lpstr>§ 46. Локальные войны и конфликты</vt:lpstr>
      <vt:lpstr>Проверка д/з</vt:lpstr>
      <vt:lpstr>План урока</vt:lpstr>
      <vt:lpstr>1. Арабо-израильский конфликт</vt:lpstr>
      <vt:lpstr>1947 г.  - прекращение британского мандата над Палестиной</vt:lpstr>
      <vt:lpstr>1948 г. - провозглашение государства Израиль</vt:lpstr>
      <vt:lpstr>Давид Бен-Гурион</vt:lpstr>
      <vt:lpstr>Арабо-израильский конфликт 1947-1949 гг.</vt:lpstr>
      <vt:lpstr>Арабо-израильские войны</vt:lpstr>
      <vt:lpstr>Организация освобождения Палестины</vt:lpstr>
      <vt:lpstr>1993 г. - договор между Израилем и Палестиной</vt:lpstr>
      <vt:lpstr>Израиль и Палестина</vt:lpstr>
      <vt:lpstr>2. Война во Вьетнаме</vt:lpstr>
      <vt:lpstr>1945 г. - революция во Вьетнаме. Провозглашение Демократической республики Вьетнам</vt:lpstr>
      <vt:lpstr>1945-1954 гг. - Вьетнамо-французский конфликт</vt:lpstr>
      <vt:lpstr>1954 г. - Женевские соглашения. Создание Северного и Южного Вьетнама</vt:lpstr>
      <vt:lpstr>Южный и Северный Вьетнам</vt:lpstr>
      <vt:lpstr>1959-1973 гг. - Вьетнамо-американский конфликт</vt:lpstr>
      <vt:lpstr>1976 г. - провозглашение Социалистической Республики Вьетнам</vt:lpstr>
      <vt:lpstr>3. Корейская война</vt:lpstr>
      <vt:lpstr>8 августа - начало операции СССР по освобождению Китая и Кореи</vt:lpstr>
      <vt:lpstr>1948 г. - провозглашение Северной и Южной Кореи</vt:lpstr>
      <vt:lpstr>Корейская война 1950-1953 гг. </vt:lpstr>
      <vt:lpstr>Презентация PowerPoint</vt:lpstr>
      <vt:lpstr>Презентация PowerPoint</vt:lpstr>
      <vt:lpstr>4. Война в Афганистане</vt:lpstr>
      <vt:lpstr>1973 г. - свержение монархии в Афганистане. Установление военной диктатуры</vt:lpstr>
      <vt:lpstr>30 апреля 1978 г. - переворот. Провозглашение Демократической Республики Афганистан</vt:lpstr>
      <vt:lpstr>1979 – 1989 гг. - ввод советских войск в Афганистан</vt:lpstr>
      <vt:lpstr>Презентация PowerPoint</vt:lpstr>
      <vt:lpstr>2001 г. - вторжение США в Афганистан</vt:lpstr>
      <vt:lpstr>5. Война в зоне Персидского залива</vt:lpstr>
      <vt:lpstr>Садам Хуйсен</vt:lpstr>
      <vt:lpstr>2 августа 1990 г. - Ирак аннексировал Кувейт </vt:lpstr>
      <vt:lpstr>1991 г. - операция буря в пустыне</vt:lpstr>
      <vt:lpstr>2003 г. - вторжение США в Ирак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46. Локальные войны и конфликты</dc:title>
  <dc:creator/>
  <cp:lastModifiedBy/>
  <cp:revision>185</cp:revision>
  <dcterms:created xsi:type="dcterms:W3CDTF">2012-07-30T23:42:41Z</dcterms:created>
  <dcterms:modified xsi:type="dcterms:W3CDTF">2022-04-24T18:27:04Z</dcterms:modified>
</cp:coreProperties>
</file>