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5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898BF-8680-41FC-B434-6BFBC2F3549C}" v="321" dt="2022-04-02T19:07:35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F19898BF-8680-41FC-B434-6BFBC2F3549C}"/>
    <pc:docChg chg="addSld delSld modSld addMainMaster modMainMaster">
      <pc:chgData name="Zhigalov Roman" userId="1f97e9fdf7779aa5" providerId="Windows Live" clId="Web-{F19898BF-8680-41FC-B434-6BFBC2F3549C}" dt="2022-04-02T19:07:35.014" v="332" actId="20577"/>
      <pc:docMkLst>
        <pc:docMk/>
      </pc:docMkLst>
      <pc:sldChg chg="modSp">
        <pc:chgData name="Zhigalov Roman" userId="1f97e9fdf7779aa5" providerId="Windows Live" clId="Web-{F19898BF-8680-41FC-B434-6BFBC2F3549C}" dt="2022-04-02T18:04:05.275" v="4" actId="20577"/>
        <pc:sldMkLst>
          <pc:docMk/>
          <pc:sldMk cId="1351651579" sldId="256"/>
        </pc:sldMkLst>
        <pc:spChg chg="mod">
          <ac:chgData name="Zhigalov Roman" userId="1f97e9fdf7779aa5" providerId="Windows Live" clId="Web-{F19898BF-8680-41FC-B434-6BFBC2F3549C}" dt="2022-04-02T18:04:05.275" v="4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">
        <pc:chgData name="Zhigalov Roman" userId="1f97e9fdf7779aa5" providerId="Windows Live" clId="Web-{F19898BF-8680-41FC-B434-6BFBC2F3549C}" dt="2022-04-02T18:03:55.415" v="0"/>
        <pc:sldMkLst>
          <pc:docMk/>
          <pc:sldMk cId="3118263018" sldId="257"/>
        </pc:sldMkLst>
      </pc:sldChg>
      <pc:sldChg chg="add del">
        <pc:chgData name="Zhigalov Roman" userId="1f97e9fdf7779aa5" providerId="Windows Live" clId="Web-{F19898BF-8680-41FC-B434-6BFBC2F3549C}" dt="2022-04-02T18:03:58.868" v="2"/>
        <pc:sldMkLst>
          <pc:docMk/>
          <pc:sldMk cId="129637832" sldId="258"/>
        </pc:sldMkLst>
      </pc:sldChg>
      <pc:sldChg chg="modSp new">
        <pc:chgData name="Zhigalov Roman" userId="1f97e9fdf7779aa5" providerId="Windows Live" clId="Web-{F19898BF-8680-41FC-B434-6BFBC2F3549C}" dt="2022-04-02T18:04:13.572" v="9" actId="20577"/>
        <pc:sldMkLst>
          <pc:docMk/>
          <pc:sldMk cId="3796780843" sldId="258"/>
        </pc:sldMkLst>
        <pc:spChg chg="mod">
          <ac:chgData name="Zhigalov Roman" userId="1f97e9fdf7779aa5" providerId="Windows Live" clId="Web-{F19898BF-8680-41FC-B434-6BFBC2F3549C}" dt="2022-04-02T18:04:13.572" v="9" actId="20577"/>
          <ac:spMkLst>
            <pc:docMk/>
            <pc:sldMk cId="3796780843" sldId="258"/>
            <ac:spMk id="2" creationId="{DDBAC72A-48DE-A67E-C26D-9C9A95715677}"/>
          </ac:spMkLst>
        </pc:spChg>
      </pc:sldChg>
      <pc:sldChg chg="addSp delSp modSp new mod setBg">
        <pc:chgData name="Zhigalov Roman" userId="1f97e9fdf7779aa5" providerId="Windows Live" clId="Web-{F19898BF-8680-41FC-B434-6BFBC2F3549C}" dt="2022-04-02T18:54:22.353" v="214" actId="1076"/>
        <pc:sldMkLst>
          <pc:docMk/>
          <pc:sldMk cId="1688759715" sldId="259"/>
        </pc:sldMkLst>
        <pc:spChg chg="mod">
          <ac:chgData name="Zhigalov Roman" userId="1f97e9fdf7779aa5" providerId="Windows Live" clId="Web-{F19898BF-8680-41FC-B434-6BFBC2F3549C}" dt="2022-04-02T18:08:40.338" v="48"/>
          <ac:spMkLst>
            <pc:docMk/>
            <pc:sldMk cId="1688759715" sldId="259"/>
            <ac:spMk id="2" creationId="{3384C013-422D-07F9-2076-58B9C0927E00}"/>
          </ac:spMkLst>
        </pc:spChg>
        <pc:spChg chg="del mod">
          <ac:chgData name="Zhigalov Roman" userId="1f97e9fdf7779aa5" providerId="Windows Live" clId="Web-{F19898BF-8680-41FC-B434-6BFBC2F3549C}" dt="2022-04-02T18:08:40.338" v="48"/>
          <ac:spMkLst>
            <pc:docMk/>
            <pc:sldMk cId="1688759715" sldId="259"/>
            <ac:spMk id="3" creationId="{0AB187F2-88F5-7FB1-CCB9-BE0085263A13}"/>
          </ac:spMkLst>
        </pc:spChg>
        <pc:spChg chg="add">
          <ac:chgData name="Zhigalov Roman" userId="1f97e9fdf7779aa5" providerId="Windows Live" clId="Web-{F19898BF-8680-41FC-B434-6BFBC2F3549C}" dt="2022-04-02T18:08:40.338" v="48"/>
          <ac:spMkLst>
            <pc:docMk/>
            <pc:sldMk cId="1688759715" sldId="259"/>
            <ac:spMk id="9" creationId="{46C2E80F-49A6-4372-B103-219D417A55ED}"/>
          </ac:spMkLst>
        </pc:spChg>
        <pc:spChg chg="add del mod">
          <ac:chgData name="Zhigalov Roman" userId="1f97e9fdf7779aa5" providerId="Windows Live" clId="Web-{F19898BF-8680-41FC-B434-6BFBC2F3549C}" dt="2022-04-02T18:52:39.037" v="192"/>
          <ac:spMkLst>
            <pc:docMk/>
            <pc:sldMk cId="1688759715" sldId="259"/>
            <ac:spMk id="130" creationId="{C992826A-13CA-E4AF-9F6E-1A8711E3AA4D}"/>
          </ac:spMkLst>
        </pc:spChg>
        <pc:spChg chg="add del mod">
          <ac:chgData name="Zhigalov Roman" userId="1f97e9fdf7779aa5" providerId="Windows Live" clId="Web-{F19898BF-8680-41FC-B434-6BFBC2F3549C}" dt="2022-04-02T18:52:56.288" v="198"/>
          <ac:spMkLst>
            <pc:docMk/>
            <pc:sldMk cId="1688759715" sldId="259"/>
            <ac:spMk id="197" creationId="{07556DAC-BF65-DBFA-D029-65D48210928B}"/>
          </ac:spMkLst>
        </pc:spChg>
        <pc:graphicFrameChg chg="add del mod modGraphic">
          <ac:chgData name="Zhigalov Roman" userId="1f97e9fdf7779aa5" providerId="Windows Live" clId="Web-{F19898BF-8680-41FC-B434-6BFBC2F3549C}" dt="2022-04-02T18:54:02.414" v="209"/>
          <ac:graphicFrameMkLst>
            <pc:docMk/>
            <pc:sldMk cId="1688759715" sldId="259"/>
            <ac:graphicFrameMk id="5" creationId="{F80C2F45-588A-B7ED-6661-3857E97A883A}"/>
          </ac:graphicFrameMkLst>
        </pc:graphicFrameChg>
        <pc:graphicFrameChg chg="add del">
          <ac:chgData name="Zhigalov Roman" userId="1f97e9fdf7779aa5" providerId="Windows Live" clId="Web-{F19898BF-8680-41FC-B434-6BFBC2F3549C}" dt="2022-04-02T18:54:13.587" v="211"/>
          <ac:graphicFrameMkLst>
            <pc:docMk/>
            <pc:sldMk cId="1688759715" sldId="259"/>
            <ac:graphicFrameMk id="291" creationId="{B8342BD9-BB90-2EB9-93FF-960454398E73}"/>
          </ac:graphicFrameMkLst>
        </pc:graphicFrameChg>
        <pc:picChg chg="add mod">
          <ac:chgData name="Zhigalov Roman" userId="1f97e9fdf7779aa5" providerId="Windows Live" clId="Web-{F19898BF-8680-41FC-B434-6BFBC2F3549C}" dt="2022-04-02T18:54:22.353" v="214" actId="1076"/>
          <ac:picMkLst>
            <pc:docMk/>
            <pc:sldMk cId="1688759715" sldId="259"/>
            <ac:picMk id="211" creationId="{780236F4-5292-D8EA-0FEC-35506499EB06}"/>
          </ac:picMkLst>
        </pc:picChg>
      </pc:sldChg>
      <pc:sldChg chg="addSp modSp new mod setBg">
        <pc:chgData name="Zhigalov Roman" userId="1f97e9fdf7779aa5" providerId="Windows Live" clId="Web-{F19898BF-8680-41FC-B434-6BFBC2F3549C}" dt="2022-04-02T18:08:50.979" v="57"/>
        <pc:sldMkLst>
          <pc:docMk/>
          <pc:sldMk cId="263295342" sldId="260"/>
        </pc:sldMkLst>
        <pc:spChg chg="mod">
          <ac:chgData name="Zhigalov Roman" userId="1f97e9fdf7779aa5" providerId="Windows Live" clId="Web-{F19898BF-8680-41FC-B434-6BFBC2F3549C}" dt="2022-04-02T18:08:50.979" v="57"/>
          <ac:spMkLst>
            <pc:docMk/>
            <pc:sldMk cId="263295342" sldId="260"/>
            <ac:spMk id="2" creationId="{DA3C1B9A-5617-9B4C-A5C2-09757552AC4E}"/>
          </ac:spMkLst>
        </pc:spChg>
        <pc:spChg chg="mod">
          <ac:chgData name="Zhigalov Roman" userId="1f97e9fdf7779aa5" providerId="Windows Live" clId="Web-{F19898BF-8680-41FC-B434-6BFBC2F3549C}" dt="2022-04-02T18:08:50.979" v="57"/>
          <ac:spMkLst>
            <pc:docMk/>
            <pc:sldMk cId="263295342" sldId="260"/>
            <ac:spMk id="3" creationId="{33B6085A-50AE-2230-6CC6-F80C46E7F268}"/>
          </ac:spMkLst>
        </pc:spChg>
        <pc:spChg chg="add">
          <ac:chgData name="Zhigalov Roman" userId="1f97e9fdf7779aa5" providerId="Windows Live" clId="Web-{F19898BF-8680-41FC-B434-6BFBC2F3549C}" dt="2022-04-02T18:08:50.979" v="57"/>
          <ac:spMkLst>
            <pc:docMk/>
            <pc:sldMk cId="263295342" sldId="260"/>
            <ac:spMk id="8" creationId="{4522B21E-B2B9-4C72-9A71-C87EFD137480}"/>
          </ac:spMkLst>
        </pc:spChg>
        <pc:spChg chg="add">
          <ac:chgData name="Zhigalov Roman" userId="1f97e9fdf7779aa5" providerId="Windows Live" clId="Web-{F19898BF-8680-41FC-B434-6BFBC2F3549C}" dt="2022-04-02T18:08:50.979" v="57"/>
          <ac:spMkLst>
            <pc:docMk/>
            <pc:sldMk cId="263295342" sldId="260"/>
            <ac:spMk id="10" creationId="{5EB7D2A2-F448-44D4-938C-DC84CBCB3B1E}"/>
          </ac:spMkLst>
        </pc:spChg>
        <pc:spChg chg="add">
          <ac:chgData name="Zhigalov Roman" userId="1f97e9fdf7779aa5" providerId="Windows Live" clId="Web-{F19898BF-8680-41FC-B434-6BFBC2F3549C}" dt="2022-04-02T18:08:50.979" v="57"/>
          <ac:spMkLst>
            <pc:docMk/>
            <pc:sldMk cId="263295342" sldId="260"/>
            <ac:spMk id="12" creationId="{871AEA07-1E14-44B4-8E55-64EF049CD66F}"/>
          </ac:spMkLst>
        </pc:spChg>
        <pc:cxnChg chg="add">
          <ac:chgData name="Zhigalov Roman" userId="1f97e9fdf7779aa5" providerId="Windows Live" clId="Web-{F19898BF-8680-41FC-B434-6BFBC2F3549C}" dt="2022-04-02T18:08:50.979" v="57"/>
          <ac:cxnSpMkLst>
            <pc:docMk/>
            <pc:sldMk cId="263295342" sldId="260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F19898BF-8680-41FC-B434-6BFBC2F3549C}" dt="2022-04-02T18:40:48.425" v="79"/>
        <pc:sldMkLst>
          <pc:docMk/>
          <pc:sldMk cId="3516066280" sldId="261"/>
        </pc:sldMkLst>
        <pc:spChg chg="mod">
          <ac:chgData name="Zhigalov Roman" userId="1f97e9fdf7779aa5" providerId="Windows Live" clId="Web-{F19898BF-8680-41FC-B434-6BFBC2F3549C}" dt="2022-04-02T18:40:48.425" v="79"/>
          <ac:spMkLst>
            <pc:docMk/>
            <pc:sldMk cId="3516066280" sldId="261"/>
            <ac:spMk id="2" creationId="{76011953-C50F-9D04-FB16-5D6BCBE6FB78}"/>
          </ac:spMkLst>
        </pc:spChg>
        <pc:spChg chg="mod">
          <ac:chgData name="Zhigalov Roman" userId="1f97e9fdf7779aa5" providerId="Windows Live" clId="Web-{F19898BF-8680-41FC-B434-6BFBC2F3549C}" dt="2022-04-02T18:40:48.425" v="79"/>
          <ac:spMkLst>
            <pc:docMk/>
            <pc:sldMk cId="3516066280" sldId="261"/>
            <ac:spMk id="3" creationId="{6BDEB4ED-7DF2-15AD-96CE-4F3D7D4EE549}"/>
          </ac:spMkLst>
        </pc:spChg>
        <pc:spChg chg="add">
          <ac:chgData name="Zhigalov Roman" userId="1f97e9fdf7779aa5" providerId="Windows Live" clId="Web-{F19898BF-8680-41FC-B434-6BFBC2F3549C}" dt="2022-04-02T18:40:48.425" v="79"/>
          <ac:spMkLst>
            <pc:docMk/>
            <pc:sldMk cId="3516066280" sldId="261"/>
            <ac:spMk id="8" creationId="{DBF61EA3-B236-439E-9C0B-340980D56BEE}"/>
          </ac:spMkLst>
        </pc:spChg>
        <pc:spChg chg="add">
          <ac:chgData name="Zhigalov Roman" userId="1f97e9fdf7779aa5" providerId="Windows Live" clId="Web-{F19898BF-8680-41FC-B434-6BFBC2F3549C}" dt="2022-04-02T18:40:48.425" v="79"/>
          <ac:spMkLst>
            <pc:docMk/>
            <pc:sldMk cId="3516066280" sldId="261"/>
            <ac:spMk id="14" creationId="{E659831F-0D9A-4C63-9EBB-8435B85A440F}"/>
          </ac:spMkLst>
        </pc:spChg>
        <pc:grpChg chg="add">
          <ac:chgData name="Zhigalov Roman" userId="1f97e9fdf7779aa5" providerId="Windows Live" clId="Web-{F19898BF-8680-41FC-B434-6BFBC2F3549C}" dt="2022-04-02T18:40:48.425" v="79"/>
          <ac:grpSpMkLst>
            <pc:docMk/>
            <pc:sldMk cId="3516066280" sldId="261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F19898BF-8680-41FC-B434-6BFBC2F3549C}" dt="2022-04-02T18:41:35.176" v="83"/>
        <pc:sldMkLst>
          <pc:docMk/>
          <pc:sldMk cId="218608749" sldId="262"/>
        </pc:sldMkLst>
        <pc:spChg chg="mod">
          <ac:chgData name="Zhigalov Roman" userId="1f97e9fdf7779aa5" providerId="Windows Live" clId="Web-{F19898BF-8680-41FC-B434-6BFBC2F3549C}" dt="2022-04-02T18:41:35.176" v="83"/>
          <ac:spMkLst>
            <pc:docMk/>
            <pc:sldMk cId="218608749" sldId="262"/>
            <ac:spMk id="2" creationId="{A7F2554C-6C84-9025-6B0F-DF1A03AF9297}"/>
          </ac:spMkLst>
        </pc:spChg>
        <pc:spChg chg="del">
          <ac:chgData name="Zhigalov Roman" userId="1f97e9fdf7779aa5" providerId="Windows Live" clId="Web-{F19898BF-8680-41FC-B434-6BFBC2F3549C}" dt="2022-04-02T18:41:30.145" v="81"/>
          <ac:spMkLst>
            <pc:docMk/>
            <pc:sldMk cId="218608749" sldId="262"/>
            <ac:spMk id="3" creationId="{E876CD07-9315-294A-E0E2-FCF89F9D1485}"/>
          </ac:spMkLst>
        </pc:spChg>
        <pc:spChg chg="add">
          <ac:chgData name="Zhigalov Roman" userId="1f97e9fdf7779aa5" providerId="Windows Live" clId="Web-{F19898BF-8680-41FC-B434-6BFBC2F3549C}" dt="2022-04-02T18:41:35.176" v="83"/>
          <ac:spMkLst>
            <pc:docMk/>
            <pc:sldMk cId="218608749" sldId="262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8:41:35.176" v="83"/>
          <ac:spMkLst>
            <pc:docMk/>
            <pc:sldMk cId="218608749" sldId="262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8:41:35.176" v="83"/>
          <ac:picMkLst>
            <pc:docMk/>
            <pc:sldMk cId="218608749" sldId="262"/>
            <ac:picMk id="4" creationId="{ABCABBE9-B67B-742D-53B6-C15241E381B6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8:42:21.021" v="89"/>
        <pc:sldMkLst>
          <pc:docMk/>
          <pc:sldMk cId="188420755" sldId="263"/>
        </pc:sldMkLst>
        <pc:spChg chg="mod">
          <ac:chgData name="Zhigalov Roman" userId="1f97e9fdf7779aa5" providerId="Windows Live" clId="Web-{F19898BF-8680-41FC-B434-6BFBC2F3549C}" dt="2022-04-02T18:42:21.021" v="89"/>
          <ac:spMkLst>
            <pc:docMk/>
            <pc:sldMk cId="188420755" sldId="263"/>
            <ac:spMk id="2" creationId="{CADBE6CC-5646-B6D1-A7EE-589FA7DEE35C}"/>
          </ac:spMkLst>
        </pc:spChg>
        <pc:spChg chg="del">
          <ac:chgData name="Zhigalov Roman" userId="1f97e9fdf7779aa5" providerId="Windows Live" clId="Web-{F19898BF-8680-41FC-B434-6BFBC2F3549C}" dt="2022-04-02T18:42:15.505" v="85"/>
          <ac:spMkLst>
            <pc:docMk/>
            <pc:sldMk cId="188420755" sldId="263"/>
            <ac:spMk id="3" creationId="{88EE8260-1AF2-1583-2262-F6300BC36F8E}"/>
          </ac:spMkLst>
        </pc:spChg>
        <pc:spChg chg="add">
          <ac:chgData name="Zhigalov Roman" userId="1f97e9fdf7779aa5" providerId="Windows Live" clId="Web-{F19898BF-8680-41FC-B434-6BFBC2F3549C}" dt="2022-04-02T18:42:21.021" v="89"/>
          <ac:spMkLst>
            <pc:docMk/>
            <pc:sldMk cId="188420755" sldId="263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8:42:21.021" v="89"/>
          <ac:spMkLst>
            <pc:docMk/>
            <pc:sldMk cId="188420755" sldId="263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8:42:21.021" v="89"/>
          <ac:picMkLst>
            <pc:docMk/>
            <pc:sldMk cId="188420755" sldId="263"/>
            <ac:picMk id="4" creationId="{2287819A-CD66-AC7F-621B-6A1EE5B3C068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8:42:43.850" v="95"/>
        <pc:sldMkLst>
          <pc:docMk/>
          <pc:sldMk cId="3749638216" sldId="264"/>
        </pc:sldMkLst>
        <pc:spChg chg="mod">
          <ac:chgData name="Zhigalov Roman" userId="1f97e9fdf7779aa5" providerId="Windows Live" clId="Web-{F19898BF-8680-41FC-B434-6BFBC2F3549C}" dt="2022-04-02T18:42:43.850" v="95"/>
          <ac:spMkLst>
            <pc:docMk/>
            <pc:sldMk cId="3749638216" sldId="264"/>
            <ac:spMk id="2" creationId="{B711B1CB-99F5-4CD0-2FF0-847D4D0E2B4B}"/>
          </ac:spMkLst>
        </pc:spChg>
        <pc:spChg chg="del">
          <ac:chgData name="Zhigalov Roman" userId="1f97e9fdf7779aa5" providerId="Windows Live" clId="Web-{F19898BF-8680-41FC-B434-6BFBC2F3549C}" dt="2022-04-02T18:42:33.693" v="91"/>
          <ac:spMkLst>
            <pc:docMk/>
            <pc:sldMk cId="3749638216" sldId="264"/>
            <ac:spMk id="3" creationId="{2A554123-46CF-5C2E-9610-3AB348086F04}"/>
          </ac:spMkLst>
        </pc:spChg>
        <pc:spChg chg="add">
          <ac:chgData name="Zhigalov Roman" userId="1f97e9fdf7779aa5" providerId="Windows Live" clId="Web-{F19898BF-8680-41FC-B434-6BFBC2F3549C}" dt="2022-04-02T18:42:43.850" v="95"/>
          <ac:spMkLst>
            <pc:docMk/>
            <pc:sldMk cId="3749638216" sldId="264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8:42:43.850" v="95"/>
          <ac:spMkLst>
            <pc:docMk/>
            <pc:sldMk cId="3749638216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8:42:43.850" v="95"/>
          <ac:picMkLst>
            <pc:docMk/>
            <pc:sldMk cId="3749638216" sldId="264"/>
            <ac:picMk id="4" creationId="{BAF463FD-E21F-8B70-2CE0-5E4057BB8DAE}"/>
          </ac:picMkLst>
        </pc:picChg>
      </pc:sldChg>
      <pc:sldChg chg="addSp modSp new mod setBg">
        <pc:chgData name="Zhigalov Roman" userId="1f97e9fdf7779aa5" providerId="Windows Live" clId="Web-{F19898BF-8680-41FC-B434-6BFBC2F3549C}" dt="2022-04-02T18:42:58.538" v="98"/>
        <pc:sldMkLst>
          <pc:docMk/>
          <pc:sldMk cId="1825490262" sldId="265"/>
        </pc:sldMkLst>
        <pc:spChg chg="mod">
          <ac:chgData name="Zhigalov Roman" userId="1f97e9fdf7779aa5" providerId="Windows Live" clId="Web-{F19898BF-8680-41FC-B434-6BFBC2F3549C}" dt="2022-04-02T18:42:58.538" v="98"/>
          <ac:spMkLst>
            <pc:docMk/>
            <pc:sldMk cId="1825490262" sldId="265"/>
            <ac:spMk id="2" creationId="{F94A11A4-BD1C-FD99-38A5-2C9A1461C834}"/>
          </ac:spMkLst>
        </pc:spChg>
        <pc:spChg chg="mod">
          <ac:chgData name="Zhigalov Roman" userId="1f97e9fdf7779aa5" providerId="Windows Live" clId="Web-{F19898BF-8680-41FC-B434-6BFBC2F3549C}" dt="2022-04-02T18:42:58.538" v="98"/>
          <ac:spMkLst>
            <pc:docMk/>
            <pc:sldMk cId="1825490262" sldId="265"/>
            <ac:spMk id="3" creationId="{D2FA1B43-051C-EBB0-ACB9-AE84BB6ECF13}"/>
          </ac:spMkLst>
        </pc:spChg>
        <pc:spChg chg="add">
          <ac:chgData name="Zhigalov Roman" userId="1f97e9fdf7779aa5" providerId="Windows Live" clId="Web-{F19898BF-8680-41FC-B434-6BFBC2F3549C}" dt="2022-04-02T18:42:58.538" v="98"/>
          <ac:spMkLst>
            <pc:docMk/>
            <pc:sldMk cId="1825490262" sldId="265"/>
            <ac:spMk id="8" creationId="{4522B21E-B2B9-4C72-9A71-C87EFD137480}"/>
          </ac:spMkLst>
        </pc:spChg>
        <pc:spChg chg="add">
          <ac:chgData name="Zhigalov Roman" userId="1f97e9fdf7779aa5" providerId="Windows Live" clId="Web-{F19898BF-8680-41FC-B434-6BFBC2F3549C}" dt="2022-04-02T18:42:58.538" v="98"/>
          <ac:spMkLst>
            <pc:docMk/>
            <pc:sldMk cId="1825490262" sldId="265"/>
            <ac:spMk id="10" creationId="{5EB7D2A2-F448-44D4-938C-DC84CBCB3B1E}"/>
          </ac:spMkLst>
        </pc:spChg>
        <pc:spChg chg="add">
          <ac:chgData name="Zhigalov Roman" userId="1f97e9fdf7779aa5" providerId="Windows Live" clId="Web-{F19898BF-8680-41FC-B434-6BFBC2F3549C}" dt="2022-04-02T18:42:58.538" v="98"/>
          <ac:spMkLst>
            <pc:docMk/>
            <pc:sldMk cId="1825490262" sldId="265"/>
            <ac:spMk id="12" creationId="{871AEA07-1E14-44B4-8E55-64EF049CD66F}"/>
          </ac:spMkLst>
        </pc:spChg>
        <pc:cxnChg chg="add">
          <ac:chgData name="Zhigalov Roman" userId="1f97e9fdf7779aa5" providerId="Windows Live" clId="Web-{F19898BF-8680-41FC-B434-6BFBC2F3549C}" dt="2022-04-02T18:42:58.538" v="98"/>
          <ac:cxnSpMkLst>
            <pc:docMk/>
            <pc:sldMk cId="1825490262" sldId="265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F19898BF-8680-41FC-B434-6BFBC2F3549C}" dt="2022-04-02T18:48:05.968" v="126"/>
        <pc:sldMkLst>
          <pc:docMk/>
          <pc:sldMk cId="941910957" sldId="266"/>
        </pc:sldMkLst>
        <pc:spChg chg="mod">
          <ac:chgData name="Zhigalov Roman" userId="1f97e9fdf7779aa5" providerId="Windows Live" clId="Web-{F19898BF-8680-41FC-B434-6BFBC2F3549C}" dt="2022-04-02T18:48:05.968" v="126"/>
          <ac:spMkLst>
            <pc:docMk/>
            <pc:sldMk cId="941910957" sldId="266"/>
            <ac:spMk id="2" creationId="{4513D0BC-D97D-4DB8-D336-60F4AB8F2D53}"/>
          </ac:spMkLst>
        </pc:spChg>
        <pc:spChg chg="mod">
          <ac:chgData name="Zhigalov Roman" userId="1f97e9fdf7779aa5" providerId="Windows Live" clId="Web-{F19898BF-8680-41FC-B434-6BFBC2F3549C}" dt="2022-04-02T18:48:05.968" v="126"/>
          <ac:spMkLst>
            <pc:docMk/>
            <pc:sldMk cId="941910957" sldId="266"/>
            <ac:spMk id="3" creationId="{18406AAD-D6E2-8F0D-C9AC-A662AD21057A}"/>
          </ac:spMkLst>
        </pc:spChg>
        <pc:spChg chg="add">
          <ac:chgData name="Zhigalov Roman" userId="1f97e9fdf7779aa5" providerId="Windows Live" clId="Web-{F19898BF-8680-41FC-B434-6BFBC2F3549C}" dt="2022-04-02T18:48:05.968" v="126"/>
          <ac:spMkLst>
            <pc:docMk/>
            <pc:sldMk cId="941910957" sldId="266"/>
            <ac:spMk id="8" creationId="{DBF61EA3-B236-439E-9C0B-340980D56BEE}"/>
          </ac:spMkLst>
        </pc:spChg>
        <pc:spChg chg="add">
          <ac:chgData name="Zhigalov Roman" userId="1f97e9fdf7779aa5" providerId="Windows Live" clId="Web-{F19898BF-8680-41FC-B434-6BFBC2F3549C}" dt="2022-04-02T18:48:05.968" v="126"/>
          <ac:spMkLst>
            <pc:docMk/>
            <pc:sldMk cId="941910957" sldId="266"/>
            <ac:spMk id="14" creationId="{E659831F-0D9A-4C63-9EBB-8435B85A440F}"/>
          </ac:spMkLst>
        </pc:spChg>
        <pc:grpChg chg="add">
          <ac:chgData name="Zhigalov Roman" userId="1f97e9fdf7779aa5" providerId="Windows Live" clId="Web-{F19898BF-8680-41FC-B434-6BFBC2F3549C}" dt="2022-04-02T18:48:05.968" v="126"/>
          <ac:grpSpMkLst>
            <pc:docMk/>
            <pc:sldMk cId="941910957" sldId="266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F19898BF-8680-41FC-B434-6BFBC2F3549C}" dt="2022-04-02T18:48:24.796" v="139"/>
        <pc:sldMkLst>
          <pc:docMk/>
          <pc:sldMk cId="3446168812" sldId="267"/>
        </pc:sldMkLst>
        <pc:spChg chg="mod ord">
          <ac:chgData name="Zhigalov Roman" userId="1f97e9fdf7779aa5" providerId="Windows Live" clId="Web-{F19898BF-8680-41FC-B434-6BFBC2F3549C}" dt="2022-04-02T18:48:24.796" v="139"/>
          <ac:spMkLst>
            <pc:docMk/>
            <pc:sldMk cId="3446168812" sldId="267"/>
            <ac:spMk id="2" creationId="{1D990226-C6EE-02FC-A58B-1A93B84E36BB}"/>
          </ac:spMkLst>
        </pc:spChg>
        <pc:spChg chg="del">
          <ac:chgData name="Zhigalov Roman" userId="1f97e9fdf7779aa5" providerId="Windows Live" clId="Web-{F19898BF-8680-41FC-B434-6BFBC2F3549C}" dt="2022-04-02T18:48:18.952" v="128"/>
          <ac:spMkLst>
            <pc:docMk/>
            <pc:sldMk cId="3446168812" sldId="267"/>
            <ac:spMk id="3" creationId="{DA2BFFD3-95ED-8601-082A-80A76D47BDDB}"/>
          </ac:spMkLst>
        </pc:spChg>
        <pc:spChg chg="add del">
          <ac:chgData name="Zhigalov Roman" userId="1f97e9fdf7779aa5" providerId="Windows Live" clId="Web-{F19898BF-8680-41FC-B434-6BFBC2F3549C}" dt="2022-04-02T18:48:24.796" v="138"/>
          <ac:spMkLst>
            <pc:docMk/>
            <pc:sldMk cId="3446168812" sldId="267"/>
            <ac:spMk id="9" creationId="{16C5FA50-8D52-4617-AF91-5C7B1C8352F1}"/>
          </ac:spMkLst>
        </pc:spChg>
        <pc:spChg chg="add del">
          <ac:chgData name="Zhigalov Roman" userId="1f97e9fdf7779aa5" providerId="Windows Live" clId="Web-{F19898BF-8680-41FC-B434-6BFBC2F3549C}" dt="2022-04-02T18:48:24.796" v="138"/>
          <ac:spMkLst>
            <pc:docMk/>
            <pc:sldMk cId="3446168812" sldId="267"/>
            <ac:spMk id="11" creationId="{E223798C-12AD-4B0C-A50C-D676347D67CF}"/>
          </ac:spMkLst>
        </pc:spChg>
        <pc:spChg chg="add">
          <ac:chgData name="Zhigalov Roman" userId="1f97e9fdf7779aa5" providerId="Windows Live" clId="Web-{F19898BF-8680-41FC-B434-6BFBC2F3549C}" dt="2022-04-02T18:48:24.796" v="139"/>
          <ac:spMkLst>
            <pc:docMk/>
            <pc:sldMk cId="3446168812" sldId="267"/>
            <ac:spMk id="14" creationId="{37C89E4B-3C9F-44B9-8B86-D9E3D112D8EC}"/>
          </ac:spMkLst>
        </pc:spChg>
        <pc:picChg chg="add mod ord">
          <ac:chgData name="Zhigalov Roman" userId="1f97e9fdf7779aa5" providerId="Windows Live" clId="Web-{F19898BF-8680-41FC-B434-6BFBC2F3549C}" dt="2022-04-02T18:48:24.796" v="139"/>
          <ac:picMkLst>
            <pc:docMk/>
            <pc:sldMk cId="3446168812" sldId="267"/>
            <ac:picMk id="4" creationId="{FF8CC503-FB17-C8C0-312F-A318760941A2}"/>
          </ac:picMkLst>
        </pc:picChg>
        <pc:cxnChg chg="add">
          <ac:chgData name="Zhigalov Roman" userId="1f97e9fdf7779aa5" providerId="Windows Live" clId="Web-{F19898BF-8680-41FC-B434-6BFBC2F3549C}" dt="2022-04-02T18:48:24.796" v="139"/>
          <ac:cxnSpMkLst>
            <pc:docMk/>
            <pc:sldMk cId="3446168812" sldId="267"/>
            <ac:cxnSpMk id="13" creationId="{D891E407-403B-4764-86C9-33A56D3BCAA3}"/>
          </ac:cxnSpMkLst>
        </pc:cxnChg>
        <pc:cxnChg chg="add">
          <ac:chgData name="Zhigalov Roman" userId="1f97e9fdf7779aa5" providerId="Windows Live" clId="Web-{F19898BF-8680-41FC-B434-6BFBC2F3549C}" dt="2022-04-02T18:48:24.796" v="139"/>
          <ac:cxnSpMkLst>
            <pc:docMk/>
            <pc:sldMk cId="3446168812" sldId="267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F19898BF-8680-41FC-B434-6BFBC2F3549C}" dt="2022-04-02T18:48:49.625" v="151"/>
        <pc:sldMkLst>
          <pc:docMk/>
          <pc:sldMk cId="2537339686" sldId="268"/>
        </pc:sldMkLst>
        <pc:spChg chg="mod">
          <ac:chgData name="Zhigalov Roman" userId="1f97e9fdf7779aa5" providerId="Windows Live" clId="Web-{F19898BF-8680-41FC-B434-6BFBC2F3549C}" dt="2022-04-02T18:48:49.625" v="151"/>
          <ac:spMkLst>
            <pc:docMk/>
            <pc:sldMk cId="2537339686" sldId="268"/>
            <ac:spMk id="2" creationId="{66CD044C-513D-6CB2-8EDE-93A89421C7A4}"/>
          </ac:spMkLst>
        </pc:spChg>
        <pc:spChg chg="del">
          <ac:chgData name="Zhigalov Roman" userId="1f97e9fdf7779aa5" providerId="Windows Live" clId="Web-{F19898BF-8680-41FC-B434-6BFBC2F3549C}" dt="2022-04-02T18:48:45.094" v="141"/>
          <ac:spMkLst>
            <pc:docMk/>
            <pc:sldMk cId="2537339686" sldId="268"/>
            <ac:spMk id="3" creationId="{EE077C2C-EF14-88A5-B4E2-BE2169357740}"/>
          </ac:spMkLst>
        </pc:spChg>
        <pc:spChg chg="add">
          <ac:chgData name="Zhigalov Roman" userId="1f97e9fdf7779aa5" providerId="Windows Live" clId="Web-{F19898BF-8680-41FC-B434-6BFBC2F3549C}" dt="2022-04-02T18:48:49.625" v="151"/>
          <ac:spMkLst>
            <pc:docMk/>
            <pc:sldMk cId="2537339686" sldId="268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8:48:49.625" v="151"/>
          <ac:spMkLst>
            <pc:docMk/>
            <pc:sldMk cId="2537339686" sldId="268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8:48:49.625" v="151"/>
          <ac:picMkLst>
            <pc:docMk/>
            <pc:sldMk cId="2537339686" sldId="268"/>
            <ac:picMk id="4" creationId="{C2C9D99C-40C0-3808-CD5F-366E7BD0FBFA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8:50:30.706" v="164"/>
        <pc:sldMkLst>
          <pc:docMk/>
          <pc:sldMk cId="417542947" sldId="269"/>
        </pc:sldMkLst>
        <pc:spChg chg="mod">
          <ac:chgData name="Zhigalov Roman" userId="1f97e9fdf7779aa5" providerId="Windows Live" clId="Web-{F19898BF-8680-41FC-B434-6BFBC2F3549C}" dt="2022-04-02T18:49:20.220" v="163"/>
          <ac:spMkLst>
            <pc:docMk/>
            <pc:sldMk cId="417542947" sldId="269"/>
            <ac:spMk id="2" creationId="{6DB6FB8F-9731-0DD6-45AF-5F3624E8F67A}"/>
          </ac:spMkLst>
        </pc:spChg>
        <pc:spChg chg="del">
          <ac:chgData name="Zhigalov Roman" userId="1f97e9fdf7779aa5" providerId="Windows Live" clId="Web-{F19898BF-8680-41FC-B434-6BFBC2F3549C}" dt="2022-04-02T18:49:13.532" v="153"/>
          <ac:spMkLst>
            <pc:docMk/>
            <pc:sldMk cId="417542947" sldId="269"/>
            <ac:spMk id="3" creationId="{8221F614-E1C7-9BC5-9D0E-35E791276C4C}"/>
          </ac:spMkLst>
        </pc:spChg>
        <pc:spChg chg="add del">
          <ac:chgData name="Zhigalov Roman" userId="1f97e9fdf7779aa5" providerId="Windows Live" clId="Web-{F19898BF-8680-41FC-B434-6BFBC2F3549C}" dt="2022-04-02T18:50:30.706" v="164"/>
          <ac:spMkLst>
            <pc:docMk/>
            <pc:sldMk cId="417542947" sldId="269"/>
            <ac:spMk id="9" creationId="{16C5FA50-8D52-4617-AF91-5C7B1C8352F1}"/>
          </ac:spMkLst>
        </pc:spChg>
        <pc:spChg chg="add del">
          <ac:chgData name="Zhigalov Roman" userId="1f97e9fdf7779aa5" providerId="Windows Live" clId="Web-{F19898BF-8680-41FC-B434-6BFBC2F3549C}" dt="2022-04-02T18:50:30.706" v="164"/>
          <ac:spMkLst>
            <pc:docMk/>
            <pc:sldMk cId="417542947" sldId="269"/>
            <ac:spMk id="11" creationId="{E223798C-12AD-4B0C-A50C-D676347D67CF}"/>
          </ac:spMkLst>
        </pc:spChg>
        <pc:spChg chg="add">
          <ac:chgData name="Zhigalov Roman" userId="1f97e9fdf7779aa5" providerId="Windows Live" clId="Web-{F19898BF-8680-41FC-B434-6BFBC2F3549C}" dt="2022-04-02T18:50:30.706" v="164"/>
          <ac:spMkLst>
            <pc:docMk/>
            <pc:sldMk cId="417542947" sldId="269"/>
            <ac:spMk id="16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8:50:30.706" v="164"/>
          <ac:spMkLst>
            <pc:docMk/>
            <pc:sldMk cId="417542947" sldId="269"/>
            <ac:spMk id="18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8:50:30.706" v="164"/>
          <ac:picMkLst>
            <pc:docMk/>
            <pc:sldMk cId="417542947" sldId="269"/>
            <ac:picMk id="4" creationId="{DDFD1592-C7C3-C463-901A-04CA1E7D1DE7}"/>
          </ac:picMkLst>
        </pc:picChg>
      </pc:sldChg>
      <pc:sldChg chg="addSp modSp new mod setBg">
        <pc:chgData name="Zhigalov Roman" userId="1f97e9fdf7779aa5" providerId="Windows Live" clId="Web-{F19898BF-8680-41FC-B434-6BFBC2F3549C}" dt="2022-04-02T18:50:53.378" v="178"/>
        <pc:sldMkLst>
          <pc:docMk/>
          <pc:sldMk cId="1548048364" sldId="270"/>
        </pc:sldMkLst>
        <pc:spChg chg="mod">
          <ac:chgData name="Zhigalov Roman" userId="1f97e9fdf7779aa5" providerId="Windows Live" clId="Web-{F19898BF-8680-41FC-B434-6BFBC2F3549C}" dt="2022-04-02T18:50:53.378" v="178"/>
          <ac:spMkLst>
            <pc:docMk/>
            <pc:sldMk cId="1548048364" sldId="270"/>
            <ac:spMk id="2" creationId="{235C78E3-EDF3-1371-AB9E-CC590C050387}"/>
          </ac:spMkLst>
        </pc:spChg>
        <pc:spChg chg="mod">
          <ac:chgData name="Zhigalov Roman" userId="1f97e9fdf7779aa5" providerId="Windows Live" clId="Web-{F19898BF-8680-41FC-B434-6BFBC2F3549C}" dt="2022-04-02T18:50:53.378" v="178"/>
          <ac:spMkLst>
            <pc:docMk/>
            <pc:sldMk cId="1548048364" sldId="270"/>
            <ac:spMk id="3" creationId="{6F7ABF6F-D9B2-FBA0-E183-66F292DB4A69}"/>
          </ac:spMkLst>
        </pc:spChg>
        <pc:spChg chg="add">
          <ac:chgData name="Zhigalov Roman" userId="1f97e9fdf7779aa5" providerId="Windows Live" clId="Web-{F19898BF-8680-41FC-B434-6BFBC2F3549C}" dt="2022-04-02T18:50:53.378" v="178"/>
          <ac:spMkLst>
            <pc:docMk/>
            <pc:sldMk cId="1548048364" sldId="270"/>
            <ac:spMk id="8" creationId="{4522B21E-B2B9-4C72-9A71-C87EFD137480}"/>
          </ac:spMkLst>
        </pc:spChg>
        <pc:spChg chg="add">
          <ac:chgData name="Zhigalov Roman" userId="1f97e9fdf7779aa5" providerId="Windows Live" clId="Web-{F19898BF-8680-41FC-B434-6BFBC2F3549C}" dt="2022-04-02T18:50:53.378" v="178"/>
          <ac:spMkLst>
            <pc:docMk/>
            <pc:sldMk cId="1548048364" sldId="270"/>
            <ac:spMk id="10" creationId="{5EB7D2A2-F448-44D4-938C-DC84CBCB3B1E}"/>
          </ac:spMkLst>
        </pc:spChg>
        <pc:spChg chg="add">
          <ac:chgData name="Zhigalov Roman" userId="1f97e9fdf7779aa5" providerId="Windows Live" clId="Web-{F19898BF-8680-41FC-B434-6BFBC2F3549C}" dt="2022-04-02T18:50:53.378" v="178"/>
          <ac:spMkLst>
            <pc:docMk/>
            <pc:sldMk cId="1548048364" sldId="270"/>
            <ac:spMk id="12" creationId="{871AEA07-1E14-44B4-8E55-64EF049CD66F}"/>
          </ac:spMkLst>
        </pc:spChg>
        <pc:cxnChg chg="add">
          <ac:chgData name="Zhigalov Roman" userId="1f97e9fdf7779aa5" providerId="Windows Live" clId="Web-{F19898BF-8680-41FC-B434-6BFBC2F3549C}" dt="2022-04-02T18:50:53.378" v="178"/>
          <ac:cxnSpMkLst>
            <pc:docMk/>
            <pc:sldMk cId="1548048364" sldId="270"/>
            <ac:cxnSpMk id="14" creationId="{F7C8EA93-3210-4C62-99E9-153C275E3A87}"/>
          </ac:cxnSpMkLst>
        </pc:cxnChg>
      </pc:sldChg>
      <pc:sldChg chg="modSp new del mod modClrScheme chgLayout">
        <pc:chgData name="Zhigalov Roman" userId="1f97e9fdf7779aa5" providerId="Windows Live" clId="Web-{F19898BF-8680-41FC-B434-6BFBC2F3549C}" dt="2022-04-02T18:54:30.571" v="216"/>
        <pc:sldMkLst>
          <pc:docMk/>
          <pc:sldMk cId="1941565997" sldId="271"/>
        </pc:sldMkLst>
        <pc:spChg chg="mod ord">
          <ac:chgData name="Zhigalov Roman" userId="1f97e9fdf7779aa5" providerId="Windows Live" clId="Web-{F19898BF-8680-41FC-B434-6BFBC2F3549C}" dt="2022-04-02T18:52:11.240" v="184" actId="20577"/>
          <ac:spMkLst>
            <pc:docMk/>
            <pc:sldMk cId="1941565997" sldId="271"/>
            <ac:spMk id="2" creationId="{0CF94B2D-7570-7E23-00DE-D61D5E88F4E3}"/>
          </ac:spMkLst>
        </pc:spChg>
        <pc:spChg chg="mod ord">
          <ac:chgData name="Zhigalov Roman" userId="1f97e9fdf7779aa5" providerId="Windows Live" clId="Web-{F19898BF-8680-41FC-B434-6BFBC2F3549C}" dt="2022-04-02T18:51:51.583" v="180"/>
          <ac:spMkLst>
            <pc:docMk/>
            <pc:sldMk cId="1941565997" sldId="271"/>
            <ac:spMk id="3" creationId="{0ED9455D-8206-6474-DDB6-3F80B58D5EFA}"/>
          </ac:spMkLst>
        </pc:spChg>
      </pc:sldChg>
      <pc:sldChg chg="addSp delSp modSp new mod setBg">
        <pc:chgData name="Zhigalov Roman" userId="1f97e9fdf7779aa5" providerId="Windows Live" clId="Web-{F19898BF-8680-41FC-B434-6BFBC2F3549C}" dt="2022-04-02T18:55:20.995" v="226"/>
        <pc:sldMkLst>
          <pc:docMk/>
          <pc:sldMk cId="4218194979" sldId="272"/>
        </pc:sldMkLst>
        <pc:spChg chg="mod">
          <ac:chgData name="Zhigalov Roman" userId="1f97e9fdf7779aa5" providerId="Windows Live" clId="Web-{F19898BF-8680-41FC-B434-6BFBC2F3549C}" dt="2022-04-02T18:55:20.995" v="226"/>
          <ac:spMkLst>
            <pc:docMk/>
            <pc:sldMk cId="4218194979" sldId="272"/>
            <ac:spMk id="2" creationId="{95308CA0-F614-A071-BDD0-D932B5615CCC}"/>
          </ac:spMkLst>
        </pc:spChg>
        <pc:spChg chg="del">
          <ac:chgData name="Zhigalov Roman" userId="1f97e9fdf7779aa5" providerId="Windows Live" clId="Web-{F19898BF-8680-41FC-B434-6BFBC2F3549C}" dt="2022-04-02T18:55:16.229" v="223"/>
          <ac:spMkLst>
            <pc:docMk/>
            <pc:sldMk cId="4218194979" sldId="272"/>
            <ac:spMk id="3" creationId="{6F02821A-966E-3CD4-C2A9-ABD7E845C702}"/>
          </ac:spMkLst>
        </pc:spChg>
        <pc:spChg chg="mod">
          <ac:chgData name="Zhigalov Roman" userId="1f97e9fdf7779aa5" providerId="Windows Live" clId="Web-{F19898BF-8680-41FC-B434-6BFBC2F3549C}" dt="2022-04-02T18:55:20.995" v="226"/>
          <ac:spMkLst>
            <pc:docMk/>
            <pc:sldMk cId="4218194979" sldId="272"/>
            <ac:spMk id="4" creationId="{2EAC17A8-8D15-926C-348E-338F8F2B6A2B}"/>
          </ac:spMkLst>
        </pc:spChg>
        <pc:spChg chg="add">
          <ac:chgData name="Zhigalov Roman" userId="1f97e9fdf7779aa5" providerId="Windows Live" clId="Web-{F19898BF-8680-41FC-B434-6BFBC2F3549C}" dt="2022-04-02T18:55:20.995" v="226"/>
          <ac:spMkLst>
            <pc:docMk/>
            <pc:sldMk cId="4218194979" sldId="272"/>
            <ac:spMk id="12" creationId="{D4974D33-8DC5-464E-8C6D-BE58F0669C17}"/>
          </ac:spMkLst>
        </pc:spChg>
        <pc:spChg chg="add">
          <ac:chgData name="Zhigalov Roman" userId="1f97e9fdf7779aa5" providerId="Windows Live" clId="Web-{F19898BF-8680-41FC-B434-6BFBC2F3549C}" dt="2022-04-02T18:55:20.995" v="226"/>
          <ac:spMkLst>
            <pc:docMk/>
            <pc:sldMk cId="4218194979" sldId="272"/>
            <ac:spMk id="13" creationId="{F13C74B1-5B17-4795-BED0-7140497B445A}"/>
          </ac:spMkLst>
        </pc:spChg>
        <pc:picChg chg="add mod ord">
          <ac:chgData name="Zhigalov Roman" userId="1f97e9fdf7779aa5" providerId="Windows Live" clId="Web-{F19898BF-8680-41FC-B434-6BFBC2F3549C}" dt="2022-04-02T18:55:20.995" v="226"/>
          <ac:picMkLst>
            <pc:docMk/>
            <pc:sldMk cId="4218194979" sldId="272"/>
            <ac:picMk id="5" creationId="{78D828A3-1900-C9FA-A6D1-B941C3FB5144}"/>
          </ac:picMkLst>
        </pc:picChg>
        <pc:cxnChg chg="add del">
          <ac:chgData name="Zhigalov Roman" userId="1f97e9fdf7779aa5" providerId="Windows Live" clId="Web-{F19898BF-8680-41FC-B434-6BFBC2F3549C}" dt="2022-04-02T18:55:20.995" v="225"/>
          <ac:cxnSpMkLst>
            <pc:docMk/>
            <pc:sldMk cId="4218194979" sldId="272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F19898BF-8680-41FC-B434-6BFBC2F3549C}" dt="2022-04-02T18:56:45.528" v="243"/>
        <pc:sldMkLst>
          <pc:docMk/>
          <pc:sldMk cId="2219334770" sldId="273"/>
        </pc:sldMkLst>
        <pc:spChg chg="mod">
          <ac:chgData name="Zhigalov Roman" userId="1f97e9fdf7779aa5" providerId="Windows Live" clId="Web-{F19898BF-8680-41FC-B434-6BFBC2F3549C}" dt="2022-04-02T18:56:45.528" v="243"/>
          <ac:spMkLst>
            <pc:docMk/>
            <pc:sldMk cId="2219334770" sldId="273"/>
            <ac:spMk id="2" creationId="{5DFBA123-7C51-6928-F495-578CB839B441}"/>
          </ac:spMkLst>
        </pc:spChg>
        <pc:spChg chg="del">
          <ac:chgData name="Zhigalov Roman" userId="1f97e9fdf7779aa5" providerId="Windows Live" clId="Web-{F19898BF-8680-41FC-B434-6BFBC2F3549C}" dt="2022-04-02T18:56:36.356" v="240"/>
          <ac:spMkLst>
            <pc:docMk/>
            <pc:sldMk cId="2219334770" sldId="273"/>
            <ac:spMk id="3" creationId="{2AE02A49-31C2-3038-1A9F-8F9E9DBB1D66}"/>
          </ac:spMkLst>
        </pc:spChg>
        <pc:spChg chg="mod">
          <ac:chgData name="Zhigalov Roman" userId="1f97e9fdf7779aa5" providerId="Windows Live" clId="Web-{F19898BF-8680-41FC-B434-6BFBC2F3549C}" dt="2022-04-02T18:56:45.528" v="243"/>
          <ac:spMkLst>
            <pc:docMk/>
            <pc:sldMk cId="2219334770" sldId="273"/>
            <ac:spMk id="4" creationId="{E2AE1552-4EE4-5BAC-6B25-80C5755ED455}"/>
          </ac:spMkLst>
        </pc:spChg>
        <pc:spChg chg="add del">
          <ac:chgData name="Zhigalov Roman" userId="1f97e9fdf7779aa5" providerId="Windows Live" clId="Web-{F19898BF-8680-41FC-B434-6BFBC2F3549C}" dt="2022-04-02T18:56:45.528" v="242"/>
          <ac:spMkLst>
            <pc:docMk/>
            <pc:sldMk cId="2219334770" sldId="273"/>
            <ac:spMk id="10" creationId="{201CC55D-ED54-4C5C-95E6-10947BD1103B}"/>
          </ac:spMkLst>
        </pc:spChg>
        <pc:spChg chg="add del">
          <ac:chgData name="Zhigalov Roman" userId="1f97e9fdf7779aa5" providerId="Windows Live" clId="Web-{F19898BF-8680-41FC-B434-6BFBC2F3549C}" dt="2022-04-02T18:56:45.528" v="242"/>
          <ac:spMkLst>
            <pc:docMk/>
            <pc:sldMk cId="2219334770" sldId="273"/>
            <ac:spMk id="16" creationId="{3873B707-463F-40B0-8227-E8CC6C67EB25}"/>
          </ac:spMkLst>
        </pc:spChg>
        <pc:spChg chg="add del">
          <ac:chgData name="Zhigalov Roman" userId="1f97e9fdf7779aa5" providerId="Windows Live" clId="Web-{F19898BF-8680-41FC-B434-6BFBC2F3549C}" dt="2022-04-02T18:56:45.528" v="242"/>
          <ac:spMkLst>
            <pc:docMk/>
            <pc:sldMk cId="2219334770" sldId="273"/>
            <ac:spMk id="18" creationId="{C13237C8-E62C-4F0D-A318-BD6FB6C2D138}"/>
          </ac:spMkLst>
        </pc:spChg>
        <pc:spChg chg="add del">
          <ac:chgData name="Zhigalov Roman" userId="1f97e9fdf7779aa5" providerId="Windows Live" clId="Web-{F19898BF-8680-41FC-B434-6BFBC2F3549C}" dt="2022-04-02T18:56:45.528" v="242"/>
          <ac:spMkLst>
            <pc:docMk/>
            <pc:sldMk cId="2219334770" sldId="273"/>
            <ac:spMk id="20" creationId="{19C9EAEA-39D0-4B0E-A0EB-51E7B26740B1}"/>
          </ac:spMkLst>
        </pc:spChg>
        <pc:spChg chg="add">
          <ac:chgData name="Zhigalov Roman" userId="1f97e9fdf7779aa5" providerId="Windows Live" clId="Web-{F19898BF-8680-41FC-B434-6BFBC2F3549C}" dt="2022-04-02T18:56:45.528" v="243"/>
          <ac:spMkLst>
            <pc:docMk/>
            <pc:sldMk cId="2219334770" sldId="273"/>
            <ac:spMk id="22" creationId="{F13C74B1-5B17-4795-BED0-7140497B445A}"/>
          </ac:spMkLst>
        </pc:spChg>
        <pc:spChg chg="add">
          <ac:chgData name="Zhigalov Roman" userId="1f97e9fdf7779aa5" providerId="Windows Live" clId="Web-{F19898BF-8680-41FC-B434-6BFBC2F3549C}" dt="2022-04-02T18:56:45.528" v="243"/>
          <ac:spMkLst>
            <pc:docMk/>
            <pc:sldMk cId="2219334770" sldId="273"/>
            <ac:spMk id="23" creationId="{D4974D33-8DC5-464E-8C6D-BE58F0669C17}"/>
          </ac:spMkLst>
        </pc:spChg>
        <pc:grpChg chg="add del">
          <ac:chgData name="Zhigalov Roman" userId="1f97e9fdf7779aa5" providerId="Windows Live" clId="Web-{F19898BF-8680-41FC-B434-6BFBC2F3549C}" dt="2022-04-02T18:56:45.528" v="242"/>
          <ac:grpSpMkLst>
            <pc:docMk/>
            <pc:sldMk cId="2219334770" sldId="27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F19898BF-8680-41FC-B434-6BFBC2F3549C}" dt="2022-04-02T18:56:45.528" v="243"/>
          <ac:picMkLst>
            <pc:docMk/>
            <pc:sldMk cId="2219334770" sldId="273"/>
            <ac:picMk id="5" creationId="{1B665ED3-ADF0-6572-D16E-23C729E25AD8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8:59:27.314" v="259"/>
        <pc:sldMkLst>
          <pc:docMk/>
          <pc:sldMk cId="2206837277" sldId="274"/>
        </pc:sldMkLst>
        <pc:spChg chg="mod">
          <ac:chgData name="Zhigalov Roman" userId="1f97e9fdf7779aa5" providerId="Windows Live" clId="Web-{F19898BF-8680-41FC-B434-6BFBC2F3549C}" dt="2022-04-02T18:59:27.314" v="259"/>
          <ac:spMkLst>
            <pc:docMk/>
            <pc:sldMk cId="2206837277" sldId="274"/>
            <ac:spMk id="2" creationId="{D15C4B2B-3B43-BCD6-3200-6501CFD71528}"/>
          </ac:spMkLst>
        </pc:spChg>
        <pc:spChg chg="del">
          <ac:chgData name="Zhigalov Roman" userId="1f97e9fdf7779aa5" providerId="Windows Live" clId="Web-{F19898BF-8680-41FC-B434-6BFBC2F3549C}" dt="2022-04-02T18:59:23.423" v="258"/>
          <ac:spMkLst>
            <pc:docMk/>
            <pc:sldMk cId="2206837277" sldId="274"/>
            <ac:spMk id="3" creationId="{69CA0FE8-E94E-72F8-3551-BED47221756A}"/>
          </ac:spMkLst>
        </pc:spChg>
        <pc:spChg chg="mod">
          <ac:chgData name="Zhigalov Roman" userId="1f97e9fdf7779aa5" providerId="Windows Live" clId="Web-{F19898BF-8680-41FC-B434-6BFBC2F3549C}" dt="2022-04-02T18:59:27.314" v="259"/>
          <ac:spMkLst>
            <pc:docMk/>
            <pc:sldMk cId="2206837277" sldId="274"/>
            <ac:spMk id="4" creationId="{43FB2085-046F-E760-9DA4-27D99BBCD15B}"/>
          </ac:spMkLst>
        </pc:spChg>
        <pc:spChg chg="add">
          <ac:chgData name="Zhigalov Roman" userId="1f97e9fdf7779aa5" providerId="Windows Live" clId="Web-{F19898BF-8680-41FC-B434-6BFBC2F3549C}" dt="2022-04-02T18:59:27.314" v="259"/>
          <ac:spMkLst>
            <pc:docMk/>
            <pc:sldMk cId="2206837277" sldId="274"/>
            <ac:spMk id="10" creationId="{F13C74B1-5B17-4795-BED0-7140497B445A}"/>
          </ac:spMkLst>
        </pc:spChg>
        <pc:spChg chg="add">
          <ac:chgData name="Zhigalov Roman" userId="1f97e9fdf7779aa5" providerId="Windows Live" clId="Web-{F19898BF-8680-41FC-B434-6BFBC2F3549C}" dt="2022-04-02T18:59:27.314" v="259"/>
          <ac:spMkLst>
            <pc:docMk/>
            <pc:sldMk cId="2206837277" sldId="274"/>
            <ac:spMk id="12" creationId="{D4974D33-8DC5-464E-8C6D-BE58F0669C17}"/>
          </ac:spMkLst>
        </pc:spChg>
        <pc:picChg chg="add mod ord">
          <ac:chgData name="Zhigalov Roman" userId="1f97e9fdf7779aa5" providerId="Windows Live" clId="Web-{F19898BF-8680-41FC-B434-6BFBC2F3549C}" dt="2022-04-02T18:59:27.314" v="259"/>
          <ac:picMkLst>
            <pc:docMk/>
            <pc:sldMk cId="2206837277" sldId="274"/>
            <ac:picMk id="5" creationId="{9EB758FB-DD9C-FEF3-DDD3-CFFC47B7C892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9:01:46.396" v="273"/>
        <pc:sldMkLst>
          <pc:docMk/>
          <pc:sldMk cId="3878535502" sldId="275"/>
        </pc:sldMkLst>
        <pc:spChg chg="mod">
          <ac:chgData name="Zhigalov Roman" userId="1f97e9fdf7779aa5" providerId="Windows Live" clId="Web-{F19898BF-8680-41FC-B434-6BFBC2F3549C}" dt="2022-04-02T19:01:46.396" v="273"/>
          <ac:spMkLst>
            <pc:docMk/>
            <pc:sldMk cId="3878535502" sldId="275"/>
            <ac:spMk id="2" creationId="{3EB4383B-67F8-F676-FE3B-8CBDDD506413}"/>
          </ac:spMkLst>
        </pc:spChg>
        <pc:spChg chg="del">
          <ac:chgData name="Zhigalov Roman" userId="1f97e9fdf7779aa5" providerId="Windows Live" clId="Web-{F19898BF-8680-41FC-B434-6BFBC2F3549C}" dt="2022-04-02T19:01:43.145" v="272"/>
          <ac:spMkLst>
            <pc:docMk/>
            <pc:sldMk cId="3878535502" sldId="275"/>
            <ac:spMk id="3" creationId="{D287E7DF-29EC-6DE0-F194-EE38A3097EA4}"/>
          </ac:spMkLst>
        </pc:spChg>
        <pc:spChg chg="add">
          <ac:chgData name="Zhigalov Roman" userId="1f97e9fdf7779aa5" providerId="Windows Live" clId="Web-{F19898BF-8680-41FC-B434-6BFBC2F3549C}" dt="2022-04-02T19:01:46.396" v="273"/>
          <ac:spMkLst>
            <pc:docMk/>
            <pc:sldMk cId="3878535502" sldId="275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9:01:46.396" v="273"/>
          <ac:spMkLst>
            <pc:docMk/>
            <pc:sldMk cId="3878535502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9:01:46.396" v="273"/>
          <ac:picMkLst>
            <pc:docMk/>
            <pc:sldMk cId="3878535502" sldId="275"/>
            <ac:picMk id="4" creationId="{16A13405-E10A-01FA-5408-BEFC2FDAF84E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9:02:25.522" v="284"/>
        <pc:sldMkLst>
          <pc:docMk/>
          <pc:sldMk cId="2762509001" sldId="276"/>
        </pc:sldMkLst>
        <pc:spChg chg="mod ord">
          <ac:chgData name="Zhigalov Roman" userId="1f97e9fdf7779aa5" providerId="Windows Live" clId="Web-{F19898BF-8680-41FC-B434-6BFBC2F3549C}" dt="2022-04-02T19:02:21.693" v="283"/>
          <ac:spMkLst>
            <pc:docMk/>
            <pc:sldMk cId="2762509001" sldId="276"/>
            <ac:spMk id="2" creationId="{A07C9A0F-58E6-DA21-849E-22EEF931041C}"/>
          </ac:spMkLst>
        </pc:spChg>
        <pc:spChg chg="del">
          <ac:chgData name="Zhigalov Roman" userId="1f97e9fdf7779aa5" providerId="Windows Live" clId="Web-{F19898BF-8680-41FC-B434-6BFBC2F3549C}" dt="2022-04-02T19:02:12.896" v="275"/>
          <ac:spMkLst>
            <pc:docMk/>
            <pc:sldMk cId="2762509001" sldId="276"/>
            <ac:spMk id="3" creationId="{0B8B2C2F-31E6-A7A6-37F4-E48473845FE1}"/>
          </ac:spMkLst>
        </pc:spChg>
        <pc:spChg chg="add">
          <ac:chgData name="Zhigalov Roman" userId="1f97e9fdf7779aa5" providerId="Windows Live" clId="Web-{F19898BF-8680-41FC-B434-6BFBC2F3549C}" dt="2022-04-02T19:02:25.522" v="284"/>
          <ac:spMkLst>
            <pc:docMk/>
            <pc:sldMk cId="2762509001" sldId="276"/>
            <ac:spMk id="5" creationId="{C5FF98B0-CEEC-C135-7D38-E120869504A3}"/>
          </ac:spMkLst>
        </pc:spChg>
        <pc:spChg chg="add">
          <ac:chgData name="Zhigalov Roman" userId="1f97e9fdf7779aa5" providerId="Windows Live" clId="Web-{F19898BF-8680-41FC-B434-6BFBC2F3549C}" dt="2022-04-02T19:02:21.693" v="283"/>
          <ac:spMkLst>
            <pc:docMk/>
            <pc:sldMk cId="2762509001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F19898BF-8680-41FC-B434-6BFBC2F3549C}" dt="2022-04-02T19:02:21.693" v="283"/>
          <ac:picMkLst>
            <pc:docMk/>
            <pc:sldMk cId="2762509001" sldId="276"/>
            <ac:picMk id="4" creationId="{07E31C7C-308F-433D-D29E-967F76002F89}"/>
          </ac:picMkLst>
        </pc:picChg>
        <pc:cxnChg chg="add">
          <ac:chgData name="Zhigalov Roman" userId="1f97e9fdf7779aa5" providerId="Windows Live" clId="Web-{F19898BF-8680-41FC-B434-6BFBC2F3549C}" dt="2022-04-02T19:02:21.693" v="283"/>
          <ac:cxnSpMkLst>
            <pc:docMk/>
            <pc:sldMk cId="2762509001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F19898BF-8680-41FC-B434-6BFBC2F3549C}" dt="2022-04-02T19:02:21.693" v="283"/>
          <ac:cxnSpMkLst>
            <pc:docMk/>
            <pc:sldMk cId="2762509001" sldId="276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F19898BF-8680-41FC-B434-6BFBC2F3549C}" dt="2022-04-02T19:03:42.555" v="289"/>
        <pc:sldMkLst>
          <pc:docMk/>
          <pc:sldMk cId="3857441107" sldId="277"/>
        </pc:sldMkLst>
        <pc:spChg chg="mod">
          <ac:chgData name="Zhigalov Roman" userId="1f97e9fdf7779aa5" providerId="Windows Live" clId="Web-{F19898BF-8680-41FC-B434-6BFBC2F3549C}" dt="2022-04-02T19:03:42.555" v="289"/>
          <ac:spMkLst>
            <pc:docMk/>
            <pc:sldMk cId="3857441107" sldId="277"/>
            <ac:spMk id="2" creationId="{96964369-8478-87EB-817C-8D8E7FC1FE5C}"/>
          </ac:spMkLst>
        </pc:spChg>
        <pc:spChg chg="mod">
          <ac:chgData name="Zhigalov Roman" userId="1f97e9fdf7779aa5" providerId="Windows Live" clId="Web-{F19898BF-8680-41FC-B434-6BFBC2F3549C}" dt="2022-04-02T19:03:42.555" v="289"/>
          <ac:spMkLst>
            <pc:docMk/>
            <pc:sldMk cId="3857441107" sldId="277"/>
            <ac:spMk id="3" creationId="{09195D8A-A83F-03BA-BA0E-430531DF3D3D}"/>
          </ac:spMkLst>
        </pc:spChg>
        <pc:spChg chg="add">
          <ac:chgData name="Zhigalov Roman" userId="1f97e9fdf7779aa5" providerId="Windows Live" clId="Web-{F19898BF-8680-41FC-B434-6BFBC2F3549C}" dt="2022-04-02T19:03:42.555" v="289"/>
          <ac:spMkLst>
            <pc:docMk/>
            <pc:sldMk cId="3857441107" sldId="277"/>
            <ac:spMk id="8" creationId="{4522B21E-B2B9-4C72-9A71-C87EFD137480}"/>
          </ac:spMkLst>
        </pc:spChg>
        <pc:spChg chg="add">
          <ac:chgData name="Zhigalov Roman" userId="1f97e9fdf7779aa5" providerId="Windows Live" clId="Web-{F19898BF-8680-41FC-B434-6BFBC2F3549C}" dt="2022-04-02T19:03:42.555" v="289"/>
          <ac:spMkLst>
            <pc:docMk/>
            <pc:sldMk cId="3857441107" sldId="277"/>
            <ac:spMk id="10" creationId="{5EB7D2A2-F448-44D4-938C-DC84CBCB3B1E}"/>
          </ac:spMkLst>
        </pc:spChg>
        <pc:spChg chg="add">
          <ac:chgData name="Zhigalov Roman" userId="1f97e9fdf7779aa5" providerId="Windows Live" clId="Web-{F19898BF-8680-41FC-B434-6BFBC2F3549C}" dt="2022-04-02T19:03:42.555" v="289"/>
          <ac:spMkLst>
            <pc:docMk/>
            <pc:sldMk cId="3857441107" sldId="277"/>
            <ac:spMk id="12" creationId="{871AEA07-1E14-44B4-8E55-64EF049CD66F}"/>
          </ac:spMkLst>
        </pc:spChg>
        <pc:cxnChg chg="add">
          <ac:chgData name="Zhigalov Roman" userId="1f97e9fdf7779aa5" providerId="Windows Live" clId="Web-{F19898BF-8680-41FC-B434-6BFBC2F3549C}" dt="2022-04-02T19:03:42.555" v="289"/>
          <ac:cxnSpMkLst>
            <pc:docMk/>
            <pc:sldMk cId="3857441107" sldId="27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F19898BF-8680-41FC-B434-6BFBC2F3549C}" dt="2022-04-02T19:04:38.353" v="303"/>
        <pc:sldMkLst>
          <pc:docMk/>
          <pc:sldMk cId="2414404237" sldId="278"/>
        </pc:sldMkLst>
        <pc:spChg chg="mod">
          <ac:chgData name="Zhigalov Roman" userId="1f97e9fdf7779aa5" providerId="Windows Live" clId="Web-{F19898BF-8680-41FC-B434-6BFBC2F3549C}" dt="2022-04-02T19:04:38.353" v="303"/>
          <ac:spMkLst>
            <pc:docMk/>
            <pc:sldMk cId="2414404237" sldId="278"/>
            <ac:spMk id="2" creationId="{3EF9A8AE-2FEC-4D58-28BF-9B4C6B075BA4}"/>
          </ac:spMkLst>
        </pc:spChg>
        <pc:spChg chg="del">
          <ac:chgData name="Zhigalov Roman" userId="1f97e9fdf7779aa5" providerId="Windows Live" clId="Web-{F19898BF-8680-41FC-B434-6BFBC2F3549C}" dt="2022-04-02T19:04:26.353" v="300"/>
          <ac:spMkLst>
            <pc:docMk/>
            <pc:sldMk cId="2414404237" sldId="278"/>
            <ac:spMk id="3" creationId="{69DFF82D-EDDE-1459-6844-EE1CB972A00A}"/>
          </ac:spMkLst>
        </pc:spChg>
        <pc:spChg chg="add">
          <ac:chgData name="Zhigalov Roman" userId="1f97e9fdf7779aa5" providerId="Windows Live" clId="Web-{F19898BF-8680-41FC-B434-6BFBC2F3549C}" dt="2022-04-02T19:04:38.353" v="303"/>
          <ac:spMkLst>
            <pc:docMk/>
            <pc:sldMk cId="2414404237" sldId="278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9:04:38.353" v="303"/>
          <ac:spMkLst>
            <pc:docMk/>
            <pc:sldMk cId="2414404237" sldId="278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9:04:38.353" v="303"/>
          <ac:picMkLst>
            <pc:docMk/>
            <pc:sldMk cId="2414404237" sldId="278"/>
            <ac:picMk id="4" creationId="{32184F43-6A9C-1B9C-AD4A-D5DE4258DCED}"/>
          </ac:picMkLst>
        </pc:picChg>
        <pc:picChg chg="add del mod">
          <ac:chgData name="Zhigalov Roman" userId="1f97e9fdf7779aa5" providerId="Windows Live" clId="Web-{F19898BF-8680-41FC-B434-6BFBC2F3549C}" dt="2022-04-02T19:04:35.431" v="302"/>
          <ac:picMkLst>
            <pc:docMk/>
            <pc:sldMk cId="2414404237" sldId="278"/>
            <ac:picMk id="5" creationId="{6E30EBE2-0B86-F3B3-DDB1-208FF832B3F1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9:05:21.917" v="314"/>
        <pc:sldMkLst>
          <pc:docMk/>
          <pc:sldMk cId="2220151193" sldId="279"/>
        </pc:sldMkLst>
        <pc:spChg chg="mod">
          <ac:chgData name="Zhigalov Roman" userId="1f97e9fdf7779aa5" providerId="Windows Live" clId="Web-{F19898BF-8680-41FC-B434-6BFBC2F3549C}" dt="2022-04-02T19:05:21.917" v="314"/>
          <ac:spMkLst>
            <pc:docMk/>
            <pc:sldMk cId="2220151193" sldId="279"/>
            <ac:spMk id="2" creationId="{AFE61EA5-03AC-B048-28AD-C8A769E37F8B}"/>
          </ac:spMkLst>
        </pc:spChg>
        <pc:spChg chg="del">
          <ac:chgData name="Zhigalov Roman" userId="1f97e9fdf7779aa5" providerId="Windows Live" clId="Web-{F19898BF-8680-41FC-B434-6BFBC2F3549C}" dt="2022-04-02T19:05:14.917" v="305"/>
          <ac:spMkLst>
            <pc:docMk/>
            <pc:sldMk cId="2220151193" sldId="279"/>
            <ac:spMk id="3" creationId="{166A1DAE-B2E6-1D6D-3EBD-BB4E094F6426}"/>
          </ac:spMkLst>
        </pc:spChg>
        <pc:spChg chg="add">
          <ac:chgData name="Zhigalov Roman" userId="1f97e9fdf7779aa5" providerId="Windows Live" clId="Web-{F19898BF-8680-41FC-B434-6BFBC2F3549C}" dt="2022-04-02T19:05:21.917" v="314"/>
          <ac:spMkLst>
            <pc:docMk/>
            <pc:sldMk cId="2220151193" sldId="279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9:05:21.917" v="314"/>
          <ac:spMkLst>
            <pc:docMk/>
            <pc:sldMk cId="2220151193" sldId="279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9:05:21.917" v="314"/>
          <ac:picMkLst>
            <pc:docMk/>
            <pc:sldMk cId="2220151193" sldId="279"/>
            <ac:picMk id="4" creationId="{29C9FC80-5F32-6AE8-66B4-DE7472807E12}"/>
          </ac:picMkLst>
        </pc:picChg>
      </pc:sldChg>
      <pc:sldChg chg="addSp delSp modSp new mod setBg">
        <pc:chgData name="Zhigalov Roman" userId="1f97e9fdf7779aa5" providerId="Windows Live" clId="Web-{F19898BF-8680-41FC-B434-6BFBC2F3549C}" dt="2022-04-02T19:07:17.154" v="323"/>
        <pc:sldMkLst>
          <pc:docMk/>
          <pc:sldMk cId="3012955038" sldId="280"/>
        </pc:sldMkLst>
        <pc:spChg chg="mod">
          <ac:chgData name="Zhigalov Roman" userId="1f97e9fdf7779aa5" providerId="Windows Live" clId="Web-{F19898BF-8680-41FC-B434-6BFBC2F3549C}" dt="2022-04-02T19:07:17.154" v="323"/>
          <ac:spMkLst>
            <pc:docMk/>
            <pc:sldMk cId="3012955038" sldId="280"/>
            <ac:spMk id="2" creationId="{1EB78AED-305B-BB80-4C88-7E2ABB98BE3C}"/>
          </ac:spMkLst>
        </pc:spChg>
        <pc:spChg chg="del">
          <ac:chgData name="Zhigalov Roman" userId="1f97e9fdf7779aa5" providerId="Windows Live" clId="Web-{F19898BF-8680-41FC-B434-6BFBC2F3549C}" dt="2022-04-02T19:07:13.670" v="322"/>
          <ac:spMkLst>
            <pc:docMk/>
            <pc:sldMk cId="3012955038" sldId="280"/>
            <ac:spMk id="3" creationId="{3A7C4A5F-549A-EA4B-7584-B3F7E154D38E}"/>
          </ac:spMkLst>
        </pc:spChg>
        <pc:spChg chg="add">
          <ac:chgData name="Zhigalov Roman" userId="1f97e9fdf7779aa5" providerId="Windows Live" clId="Web-{F19898BF-8680-41FC-B434-6BFBC2F3549C}" dt="2022-04-02T19:07:17.154" v="323"/>
          <ac:spMkLst>
            <pc:docMk/>
            <pc:sldMk cId="3012955038" sldId="280"/>
            <ac:spMk id="9" creationId="{16C5FA50-8D52-4617-AF91-5C7B1C8352F1}"/>
          </ac:spMkLst>
        </pc:spChg>
        <pc:spChg chg="add">
          <ac:chgData name="Zhigalov Roman" userId="1f97e9fdf7779aa5" providerId="Windows Live" clId="Web-{F19898BF-8680-41FC-B434-6BFBC2F3549C}" dt="2022-04-02T19:07:17.154" v="323"/>
          <ac:spMkLst>
            <pc:docMk/>
            <pc:sldMk cId="3012955038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F19898BF-8680-41FC-B434-6BFBC2F3549C}" dt="2022-04-02T19:07:17.154" v="323"/>
          <ac:picMkLst>
            <pc:docMk/>
            <pc:sldMk cId="3012955038" sldId="280"/>
            <ac:picMk id="4" creationId="{3F7245EF-C456-942C-0113-A9D529B66DEC}"/>
          </ac:picMkLst>
        </pc:picChg>
      </pc:sldChg>
      <pc:sldChg chg="modSp new">
        <pc:chgData name="Zhigalov Roman" userId="1f97e9fdf7779aa5" providerId="Windows Live" clId="Web-{F19898BF-8680-41FC-B434-6BFBC2F3549C}" dt="2022-04-02T19:07:28.686" v="328" actId="20577"/>
        <pc:sldMkLst>
          <pc:docMk/>
          <pc:sldMk cId="1162563985" sldId="281"/>
        </pc:sldMkLst>
        <pc:spChg chg="mod">
          <ac:chgData name="Zhigalov Roman" userId="1f97e9fdf7779aa5" providerId="Windows Live" clId="Web-{F19898BF-8680-41FC-B434-6BFBC2F3549C}" dt="2022-04-02T19:07:28.686" v="328" actId="20577"/>
          <ac:spMkLst>
            <pc:docMk/>
            <pc:sldMk cId="1162563985" sldId="281"/>
            <ac:spMk id="2" creationId="{0EC138D2-DFE0-5510-63AC-A7ED97E07B80}"/>
          </ac:spMkLst>
        </pc:spChg>
      </pc:sldChg>
      <pc:sldChg chg="modSp new">
        <pc:chgData name="Zhigalov Roman" userId="1f97e9fdf7779aa5" providerId="Windows Live" clId="Web-{F19898BF-8680-41FC-B434-6BFBC2F3549C}" dt="2022-04-02T19:07:35.014" v="332" actId="20577"/>
        <pc:sldMkLst>
          <pc:docMk/>
          <pc:sldMk cId="974427331" sldId="282"/>
        </pc:sldMkLst>
        <pc:spChg chg="mod">
          <ac:chgData name="Zhigalov Roman" userId="1f97e9fdf7779aa5" providerId="Windows Live" clId="Web-{F19898BF-8680-41FC-B434-6BFBC2F3549C}" dt="2022-04-02T19:07:35.014" v="332" actId="20577"/>
          <ac:spMkLst>
            <pc:docMk/>
            <pc:sldMk cId="974427331" sldId="282"/>
            <ac:spMk id="2" creationId="{FF904FF2-01A8-ACEA-CFA5-E1036620E041}"/>
          </ac:spMkLst>
        </pc:spChg>
      </pc:sldChg>
      <pc:sldMasterChg chg="add addSldLayout">
        <pc:chgData name="Zhigalov Roman" userId="1f97e9fdf7779aa5" providerId="Windows Live" clId="Web-{F19898BF-8680-41FC-B434-6BFBC2F3549C}" dt="2022-04-02T18:03:55.415" v="0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F19898BF-8680-41FC-B434-6BFBC2F3549C}" dt="2022-04-02T18:03:55.415" v="0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F19898BF-8680-41FC-B434-6BFBC2F3549C}" dt="2022-04-02T18:03:55.415" v="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F19898BF-8680-41FC-B434-6BFBC2F3549C}" dt="2022-04-02T18:03:55.415" v="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25151C-CE5F-4F5E-B5D7-DFFE6AB256A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CD710C-F583-4567-A8C8-EE432CA9B4C7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Система образования</a:t>
          </a:r>
          <a:endParaRPr lang="en-US" dirty="0"/>
        </a:p>
      </dgm:t>
    </dgm:pt>
    <dgm:pt modelId="{F4CF9CC7-2090-4704-8398-AAB84BADD0ED}" type="parTrans" cxnId="{FD2C2894-3828-4FA3-BFAD-191A2169535F}">
      <dgm:prSet/>
      <dgm:spPr/>
      <dgm:t>
        <a:bodyPr/>
        <a:lstStyle/>
        <a:p>
          <a:endParaRPr lang="en-US"/>
        </a:p>
      </dgm:t>
    </dgm:pt>
    <dgm:pt modelId="{95A7664F-9CD7-4881-953F-41171105F5D3}" type="sibTrans" cxnId="{FD2C2894-3828-4FA3-BFAD-191A2169535F}">
      <dgm:prSet/>
      <dgm:spPr/>
      <dgm:t>
        <a:bodyPr/>
        <a:lstStyle/>
        <a:p>
          <a:endParaRPr lang="en-US"/>
        </a:p>
      </dgm:t>
    </dgm:pt>
    <dgm:pt modelId="{758EE842-1837-4807-9D5C-D1114571913C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Наука</a:t>
          </a:r>
          <a:endParaRPr lang="en-US" dirty="0"/>
        </a:p>
      </dgm:t>
    </dgm:pt>
    <dgm:pt modelId="{05BEF31E-7E74-4403-A148-0D22BC6E736F}" type="parTrans" cxnId="{88B8C06E-2B44-473D-8A64-1BD1190685BB}">
      <dgm:prSet/>
      <dgm:spPr/>
      <dgm:t>
        <a:bodyPr/>
        <a:lstStyle/>
        <a:p>
          <a:endParaRPr lang="en-US"/>
        </a:p>
      </dgm:t>
    </dgm:pt>
    <dgm:pt modelId="{B67DBF01-541A-45D1-93C0-03F09DADFEC0}" type="sibTrans" cxnId="{88B8C06E-2B44-473D-8A64-1BD1190685BB}">
      <dgm:prSet/>
      <dgm:spPr/>
      <dgm:t>
        <a:bodyPr/>
        <a:lstStyle/>
        <a:p>
          <a:endParaRPr lang="en-US"/>
        </a:p>
      </dgm:t>
    </dgm:pt>
    <dgm:pt modelId="{A446EAE6-1D7D-4F2F-AEE0-8386DC37453B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Литература и искусство</a:t>
          </a:r>
          <a:endParaRPr lang="en-US" dirty="0"/>
        </a:p>
      </dgm:t>
    </dgm:pt>
    <dgm:pt modelId="{6EDE6BCF-9B4C-4704-95A0-BD902E7570FA}" type="parTrans" cxnId="{8A351A81-2F53-4C7C-ABAE-D002E0953C5A}">
      <dgm:prSet/>
      <dgm:spPr/>
      <dgm:t>
        <a:bodyPr/>
        <a:lstStyle/>
        <a:p>
          <a:endParaRPr lang="en-US"/>
        </a:p>
      </dgm:t>
    </dgm:pt>
    <dgm:pt modelId="{AD6D736E-C8C6-4A7D-BB8F-D57A842D3828}" type="sibTrans" cxnId="{8A351A81-2F53-4C7C-ABAE-D002E0953C5A}">
      <dgm:prSet/>
      <dgm:spPr/>
      <dgm:t>
        <a:bodyPr/>
        <a:lstStyle/>
        <a:p>
          <a:endParaRPr lang="en-US"/>
        </a:p>
      </dgm:t>
    </dgm:pt>
    <dgm:pt modelId="{22F44A9F-F0DD-494B-98A4-47D9A62D125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Спорт</a:t>
          </a:r>
        </a:p>
      </dgm:t>
    </dgm:pt>
    <dgm:pt modelId="{FB3DAC70-8549-4658-802A-3521FE7D12B2}" type="parTrans" cxnId="{B529EEFF-210E-49CA-803B-4A5609BA2045}">
      <dgm:prSet/>
      <dgm:spPr/>
      <dgm:t>
        <a:bodyPr/>
        <a:lstStyle/>
        <a:p>
          <a:endParaRPr lang="ru-RU"/>
        </a:p>
      </dgm:t>
    </dgm:pt>
    <dgm:pt modelId="{DCD322A5-B951-445B-84C0-08F50D27D4C9}" type="sibTrans" cxnId="{B529EEFF-210E-49CA-803B-4A5609BA2045}">
      <dgm:prSet/>
      <dgm:spPr/>
      <dgm:t>
        <a:bodyPr/>
        <a:lstStyle/>
        <a:p>
          <a:endParaRPr lang="ru-RU"/>
        </a:p>
      </dgm:t>
    </dgm:pt>
    <dgm:pt modelId="{A3BC01B4-7F89-4DE6-92AB-BA76B8AD0FD6}" type="pres">
      <dgm:prSet presAssocID="{1225151C-CE5F-4F5E-B5D7-DFFE6AB256A8}" presName="root" presStyleCnt="0">
        <dgm:presLayoutVars>
          <dgm:dir/>
          <dgm:resizeHandles val="exact"/>
        </dgm:presLayoutVars>
      </dgm:prSet>
      <dgm:spPr/>
    </dgm:pt>
    <dgm:pt modelId="{44E7BF37-A021-4A97-BB55-CA0CD726DC58}" type="pres">
      <dgm:prSet presAssocID="{38CD710C-F583-4567-A8C8-EE432CA9B4C7}" presName="compNode" presStyleCnt="0"/>
      <dgm:spPr/>
    </dgm:pt>
    <dgm:pt modelId="{A79C582A-74AE-4E06-8ECC-CF46CD40A48E}" type="pres">
      <dgm:prSet presAssocID="{38CD710C-F583-4567-A8C8-EE432CA9B4C7}" presName="bgRect" presStyleLbl="bgShp" presStyleIdx="0" presStyleCnt="4"/>
      <dgm:spPr/>
    </dgm:pt>
    <dgm:pt modelId="{91A7E595-693F-42A9-8321-81AF190F0B96}" type="pres">
      <dgm:prSet presAssocID="{38CD710C-F583-4567-A8C8-EE432CA9B4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Компьютер"/>
        </a:ext>
      </dgm:extLst>
    </dgm:pt>
    <dgm:pt modelId="{E79F5D87-3FA2-4461-932F-7E0FF1F27E1F}" type="pres">
      <dgm:prSet presAssocID="{38CD710C-F583-4567-A8C8-EE432CA9B4C7}" presName="spaceRect" presStyleCnt="0"/>
      <dgm:spPr/>
    </dgm:pt>
    <dgm:pt modelId="{A60C7392-D4C0-4162-BB70-BAA8032C1431}" type="pres">
      <dgm:prSet presAssocID="{38CD710C-F583-4567-A8C8-EE432CA9B4C7}" presName="parTx" presStyleLbl="revTx" presStyleIdx="0" presStyleCnt="4">
        <dgm:presLayoutVars>
          <dgm:chMax val="0"/>
          <dgm:chPref val="0"/>
        </dgm:presLayoutVars>
      </dgm:prSet>
      <dgm:spPr/>
    </dgm:pt>
    <dgm:pt modelId="{538FE1C9-8487-4E93-8268-70AC67A501E5}" type="pres">
      <dgm:prSet presAssocID="{95A7664F-9CD7-4881-953F-41171105F5D3}" presName="sibTrans" presStyleCnt="0"/>
      <dgm:spPr/>
    </dgm:pt>
    <dgm:pt modelId="{FD3DE80A-2B4D-48A5-82AC-33A56650A50E}" type="pres">
      <dgm:prSet presAssocID="{758EE842-1837-4807-9D5C-D1114571913C}" presName="compNode" presStyleCnt="0"/>
      <dgm:spPr/>
    </dgm:pt>
    <dgm:pt modelId="{43EFDFB3-5357-4EB9-B58A-D59E65EEBDDC}" type="pres">
      <dgm:prSet presAssocID="{758EE842-1837-4807-9D5C-D1114571913C}" presName="bgRect" presStyleLbl="bgShp" presStyleIdx="1" presStyleCnt="4"/>
      <dgm:spPr/>
    </dgm:pt>
    <dgm:pt modelId="{9AC6079A-F91C-470A-9B07-521626C2186E}" type="pres">
      <dgm:prSet presAssocID="{758EE842-1837-4807-9D5C-D1114571913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Микроскоп"/>
        </a:ext>
      </dgm:extLst>
    </dgm:pt>
    <dgm:pt modelId="{9C2163F1-E3A2-4CD0-A06C-2A85E6FF7A3D}" type="pres">
      <dgm:prSet presAssocID="{758EE842-1837-4807-9D5C-D1114571913C}" presName="spaceRect" presStyleCnt="0"/>
      <dgm:spPr/>
    </dgm:pt>
    <dgm:pt modelId="{2D6EFAD3-EF1A-4287-AB42-B70A12273E64}" type="pres">
      <dgm:prSet presAssocID="{758EE842-1837-4807-9D5C-D1114571913C}" presName="parTx" presStyleLbl="revTx" presStyleIdx="1" presStyleCnt="4">
        <dgm:presLayoutVars>
          <dgm:chMax val="0"/>
          <dgm:chPref val="0"/>
        </dgm:presLayoutVars>
      </dgm:prSet>
      <dgm:spPr/>
    </dgm:pt>
    <dgm:pt modelId="{B1B18536-CCCD-44A4-AA1A-33230C65405D}" type="pres">
      <dgm:prSet presAssocID="{B67DBF01-541A-45D1-93C0-03F09DADFEC0}" presName="sibTrans" presStyleCnt="0"/>
      <dgm:spPr/>
    </dgm:pt>
    <dgm:pt modelId="{34F0E451-24B5-4092-A5CD-E2B67F4772EB}" type="pres">
      <dgm:prSet presAssocID="{A446EAE6-1D7D-4F2F-AEE0-8386DC37453B}" presName="compNode" presStyleCnt="0"/>
      <dgm:spPr/>
    </dgm:pt>
    <dgm:pt modelId="{FE40E77D-A0AC-4B2C-96AE-A4654913996D}" type="pres">
      <dgm:prSet presAssocID="{A446EAE6-1D7D-4F2F-AEE0-8386DC37453B}" presName="bgRect" presStyleLbl="bgShp" presStyleIdx="2" presStyleCnt="4"/>
      <dgm:spPr/>
    </dgm:pt>
    <dgm:pt modelId="{6FBF07AA-5850-414D-A7DF-685FBAD24DD8}" type="pres">
      <dgm:prSet presAssocID="{A446EAE6-1D7D-4F2F-AEE0-8386DC37453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D98C42D9-0D20-43DF-AAE7-D9A186057A3D}" type="pres">
      <dgm:prSet presAssocID="{A446EAE6-1D7D-4F2F-AEE0-8386DC37453B}" presName="spaceRect" presStyleCnt="0"/>
      <dgm:spPr/>
    </dgm:pt>
    <dgm:pt modelId="{496C4E7D-7CC1-4583-9042-87016EEF15FD}" type="pres">
      <dgm:prSet presAssocID="{A446EAE6-1D7D-4F2F-AEE0-8386DC37453B}" presName="parTx" presStyleLbl="revTx" presStyleIdx="2" presStyleCnt="4">
        <dgm:presLayoutVars>
          <dgm:chMax val="0"/>
          <dgm:chPref val="0"/>
        </dgm:presLayoutVars>
      </dgm:prSet>
      <dgm:spPr/>
    </dgm:pt>
    <dgm:pt modelId="{62D9D14A-3C48-4638-8EFF-88BB4EA7A075}" type="pres">
      <dgm:prSet presAssocID="{AD6D736E-C8C6-4A7D-BB8F-D57A842D3828}" presName="sibTrans" presStyleCnt="0"/>
      <dgm:spPr/>
    </dgm:pt>
    <dgm:pt modelId="{B3A73ECE-F6C1-423B-85A2-20821CC701EC}" type="pres">
      <dgm:prSet presAssocID="{22F44A9F-F0DD-494B-98A4-47D9A62D1259}" presName="compNode" presStyleCnt="0"/>
      <dgm:spPr/>
    </dgm:pt>
    <dgm:pt modelId="{47440C33-C408-48C8-8A75-58E127C2B816}" type="pres">
      <dgm:prSet presAssocID="{22F44A9F-F0DD-494B-98A4-47D9A62D1259}" presName="bgRect" presStyleLbl="bgShp" presStyleIdx="3" presStyleCnt="4"/>
      <dgm:spPr/>
    </dgm:pt>
    <dgm:pt modelId="{8DCA689D-1367-4FEA-AD8E-7D99B2ACE908}" type="pres">
      <dgm:prSet presAssocID="{22F44A9F-F0DD-494B-98A4-47D9A62D1259}" presName="iconRect" presStyleLbl="node1" presStyleIdx="3" presStyleCnt="4"/>
      <dgm:spPr/>
    </dgm:pt>
    <dgm:pt modelId="{8AE89B8D-597F-4774-B743-FA15FDED5AB2}" type="pres">
      <dgm:prSet presAssocID="{22F44A9F-F0DD-494B-98A4-47D9A62D1259}" presName="spaceRect" presStyleCnt="0"/>
      <dgm:spPr/>
    </dgm:pt>
    <dgm:pt modelId="{5D8DE771-E48E-4318-AC05-C02069ABE256}" type="pres">
      <dgm:prSet presAssocID="{22F44A9F-F0DD-494B-98A4-47D9A62D125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01E9702-01A0-4678-AEC6-170E77C80A66}" type="presOf" srcId="{22F44A9F-F0DD-494B-98A4-47D9A62D1259}" destId="{5D8DE771-E48E-4318-AC05-C02069ABE256}" srcOrd="0" destOrd="0" presId="urn:microsoft.com/office/officeart/2018/2/layout/IconVerticalSolidList"/>
    <dgm:cxn modelId="{88B8C06E-2B44-473D-8A64-1BD1190685BB}" srcId="{1225151C-CE5F-4F5E-B5D7-DFFE6AB256A8}" destId="{758EE842-1837-4807-9D5C-D1114571913C}" srcOrd="1" destOrd="0" parTransId="{05BEF31E-7E74-4403-A148-0D22BC6E736F}" sibTransId="{B67DBF01-541A-45D1-93C0-03F09DADFEC0}"/>
    <dgm:cxn modelId="{32E80173-BEC0-4CBA-9A5E-DDC1FCC64E0A}" type="presOf" srcId="{38CD710C-F583-4567-A8C8-EE432CA9B4C7}" destId="{A60C7392-D4C0-4162-BB70-BAA8032C1431}" srcOrd="0" destOrd="0" presId="urn:microsoft.com/office/officeart/2018/2/layout/IconVerticalSolidList"/>
    <dgm:cxn modelId="{8A351A81-2F53-4C7C-ABAE-D002E0953C5A}" srcId="{1225151C-CE5F-4F5E-B5D7-DFFE6AB256A8}" destId="{A446EAE6-1D7D-4F2F-AEE0-8386DC37453B}" srcOrd="2" destOrd="0" parTransId="{6EDE6BCF-9B4C-4704-95A0-BD902E7570FA}" sibTransId="{AD6D736E-C8C6-4A7D-BB8F-D57A842D3828}"/>
    <dgm:cxn modelId="{FD2C2894-3828-4FA3-BFAD-191A2169535F}" srcId="{1225151C-CE5F-4F5E-B5D7-DFFE6AB256A8}" destId="{38CD710C-F583-4567-A8C8-EE432CA9B4C7}" srcOrd="0" destOrd="0" parTransId="{F4CF9CC7-2090-4704-8398-AAB84BADD0ED}" sibTransId="{95A7664F-9CD7-4881-953F-41171105F5D3}"/>
    <dgm:cxn modelId="{6D8A2B9E-FB2A-46A2-A38D-0C48DD4A93C1}" type="presOf" srcId="{758EE842-1837-4807-9D5C-D1114571913C}" destId="{2D6EFAD3-EF1A-4287-AB42-B70A12273E64}" srcOrd="0" destOrd="0" presId="urn:microsoft.com/office/officeart/2018/2/layout/IconVerticalSolidList"/>
    <dgm:cxn modelId="{F46EE3B5-4DDA-4B49-8316-28DC176ED2DF}" type="presOf" srcId="{A446EAE6-1D7D-4F2F-AEE0-8386DC37453B}" destId="{496C4E7D-7CC1-4583-9042-87016EEF15FD}" srcOrd="0" destOrd="0" presId="urn:microsoft.com/office/officeart/2018/2/layout/IconVerticalSolidList"/>
    <dgm:cxn modelId="{FB3D12D6-9B1F-4838-93FE-DB114BCB5BA7}" type="presOf" srcId="{1225151C-CE5F-4F5E-B5D7-DFFE6AB256A8}" destId="{A3BC01B4-7F89-4DE6-92AB-BA76B8AD0FD6}" srcOrd="0" destOrd="0" presId="urn:microsoft.com/office/officeart/2018/2/layout/IconVerticalSolidList"/>
    <dgm:cxn modelId="{B529EEFF-210E-49CA-803B-4A5609BA2045}" srcId="{1225151C-CE5F-4F5E-B5D7-DFFE6AB256A8}" destId="{22F44A9F-F0DD-494B-98A4-47D9A62D1259}" srcOrd="3" destOrd="0" parTransId="{FB3DAC70-8549-4658-802A-3521FE7D12B2}" sibTransId="{DCD322A5-B951-445B-84C0-08F50D27D4C9}"/>
    <dgm:cxn modelId="{0747C242-0502-49D0-B2D2-6D1831844FD4}" type="presParOf" srcId="{A3BC01B4-7F89-4DE6-92AB-BA76B8AD0FD6}" destId="{44E7BF37-A021-4A97-BB55-CA0CD726DC58}" srcOrd="0" destOrd="0" presId="urn:microsoft.com/office/officeart/2018/2/layout/IconVerticalSolidList"/>
    <dgm:cxn modelId="{22AA10FA-32C8-4038-A769-715D74272510}" type="presParOf" srcId="{44E7BF37-A021-4A97-BB55-CA0CD726DC58}" destId="{A79C582A-74AE-4E06-8ECC-CF46CD40A48E}" srcOrd="0" destOrd="0" presId="urn:microsoft.com/office/officeart/2018/2/layout/IconVerticalSolidList"/>
    <dgm:cxn modelId="{595BA11C-C8DA-460F-9641-B15E660958AF}" type="presParOf" srcId="{44E7BF37-A021-4A97-BB55-CA0CD726DC58}" destId="{91A7E595-693F-42A9-8321-81AF190F0B96}" srcOrd="1" destOrd="0" presId="urn:microsoft.com/office/officeart/2018/2/layout/IconVerticalSolidList"/>
    <dgm:cxn modelId="{56B9933B-5374-41FC-9D44-D04894B91BB6}" type="presParOf" srcId="{44E7BF37-A021-4A97-BB55-CA0CD726DC58}" destId="{E79F5D87-3FA2-4461-932F-7E0FF1F27E1F}" srcOrd="2" destOrd="0" presId="urn:microsoft.com/office/officeart/2018/2/layout/IconVerticalSolidList"/>
    <dgm:cxn modelId="{1BE18B86-72B1-4A3A-B59F-4C546D59CA74}" type="presParOf" srcId="{44E7BF37-A021-4A97-BB55-CA0CD726DC58}" destId="{A60C7392-D4C0-4162-BB70-BAA8032C1431}" srcOrd="3" destOrd="0" presId="urn:microsoft.com/office/officeart/2018/2/layout/IconVerticalSolidList"/>
    <dgm:cxn modelId="{010BC2B8-E7A1-4B97-89D2-0D8A422F95F7}" type="presParOf" srcId="{A3BC01B4-7F89-4DE6-92AB-BA76B8AD0FD6}" destId="{538FE1C9-8487-4E93-8268-70AC67A501E5}" srcOrd="1" destOrd="0" presId="urn:microsoft.com/office/officeart/2018/2/layout/IconVerticalSolidList"/>
    <dgm:cxn modelId="{D9583951-54D1-45FC-B7CC-48B70415C803}" type="presParOf" srcId="{A3BC01B4-7F89-4DE6-92AB-BA76B8AD0FD6}" destId="{FD3DE80A-2B4D-48A5-82AC-33A56650A50E}" srcOrd="2" destOrd="0" presId="urn:microsoft.com/office/officeart/2018/2/layout/IconVerticalSolidList"/>
    <dgm:cxn modelId="{FAC0BD78-ABC7-4673-9952-AE2B8799291E}" type="presParOf" srcId="{FD3DE80A-2B4D-48A5-82AC-33A56650A50E}" destId="{43EFDFB3-5357-4EB9-B58A-D59E65EEBDDC}" srcOrd="0" destOrd="0" presId="urn:microsoft.com/office/officeart/2018/2/layout/IconVerticalSolidList"/>
    <dgm:cxn modelId="{8887EE5E-F385-4AFB-8328-925D9311E70E}" type="presParOf" srcId="{FD3DE80A-2B4D-48A5-82AC-33A56650A50E}" destId="{9AC6079A-F91C-470A-9B07-521626C2186E}" srcOrd="1" destOrd="0" presId="urn:microsoft.com/office/officeart/2018/2/layout/IconVerticalSolidList"/>
    <dgm:cxn modelId="{7D53AB90-AE23-47B4-BEEF-06A4F347EC57}" type="presParOf" srcId="{FD3DE80A-2B4D-48A5-82AC-33A56650A50E}" destId="{9C2163F1-E3A2-4CD0-A06C-2A85E6FF7A3D}" srcOrd="2" destOrd="0" presId="urn:microsoft.com/office/officeart/2018/2/layout/IconVerticalSolidList"/>
    <dgm:cxn modelId="{ED200611-FA5A-4470-AB45-469EBD6C0014}" type="presParOf" srcId="{FD3DE80A-2B4D-48A5-82AC-33A56650A50E}" destId="{2D6EFAD3-EF1A-4287-AB42-B70A12273E64}" srcOrd="3" destOrd="0" presId="urn:microsoft.com/office/officeart/2018/2/layout/IconVerticalSolidList"/>
    <dgm:cxn modelId="{39E2A25F-A53D-4FB9-B356-5F69740F2489}" type="presParOf" srcId="{A3BC01B4-7F89-4DE6-92AB-BA76B8AD0FD6}" destId="{B1B18536-CCCD-44A4-AA1A-33230C65405D}" srcOrd="3" destOrd="0" presId="urn:microsoft.com/office/officeart/2018/2/layout/IconVerticalSolidList"/>
    <dgm:cxn modelId="{21652446-6DB5-496E-8F62-7346F561D555}" type="presParOf" srcId="{A3BC01B4-7F89-4DE6-92AB-BA76B8AD0FD6}" destId="{34F0E451-24B5-4092-A5CD-E2B67F4772EB}" srcOrd="4" destOrd="0" presId="urn:microsoft.com/office/officeart/2018/2/layout/IconVerticalSolidList"/>
    <dgm:cxn modelId="{98195B8B-CCC6-4780-A6CF-30534C62FDD0}" type="presParOf" srcId="{34F0E451-24B5-4092-A5CD-E2B67F4772EB}" destId="{FE40E77D-A0AC-4B2C-96AE-A4654913996D}" srcOrd="0" destOrd="0" presId="urn:microsoft.com/office/officeart/2018/2/layout/IconVerticalSolidList"/>
    <dgm:cxn modelId="{82DE120B-8063-42A2-B372-6A6D19FE003F}" type="presParOf" srcId="{34F0E451-24B5-4092-A5CD-E2B67F4772EB}" destId="{6FBF07AA-5850-414D-A7DF-685FBAD24DD8}" srcOrd="1" destOrd="0" presId="urn:microsoft.com/office/officeart/2018/2/layout/IconVerticalSolidList"/>
    <dgm:cxn modelId="{386AE1DB-6F1F-4B4A-8F0C-2CEE11F4651D}" type="presParOf" srcId="{34F0E451-24B5-4092-A5CD-E2B67F4772EB}" destId="{D98C42D9-0D20-43DF-AAE7-D9A186057A3D}" srcOrd="2" destOrd="0" presId="urn:microsoft.com/office/officeart/2018/2/layout/IconVerticalSolidList"/>
    <dgm:cxn modelId="{EBA43CA9-6CD2-4324-B685-4552E61A74BA}" type="presParOf" srcId="{34F0E451-24B5-4092-A5CD-E2B67F4772EB}" destId="{496C4E7D-7CC1-4583-9042-87016EEF15FD}" srcOrd="3" destOrd="0" presId="urn:microsoft.com/office/officeart/2018/2/layout/IconVerticalSolidList"/>
    <dgm:cxn modelId="{FCC5F2F8-C907-4949-993B-4AA216217D8E}" type="presParOf" srcId="{A3BC01B4-7F89-4DE6-92AB-BA76B8AD0FD6}" destId="{62D9D14A-3C48-4638-8EFF-88BB4EA7A075}" srcOrd="5" destOrd="0" presId="urn:microsoft.com/office/officeart/2018/2/layout/IconVerticalSolidList"/>
    <dgm:cxn modelId="{7D6FC6EE-A5C9-41C3-BE83-2C80D294D5B4}" type="presParOf" srcId="{A3BC01B4-7F89-4DE6-92AB-BA76B8AD0FD6}" destId="{B3A73ECE-F6C1-423B-85A2-20821CC701EC}" srcOrd="6" destOrd="0" presId="urn:microsoft.com/office/officeart/2018/2/layout/IconVerticalSolidList"/>
    <dgm:cxn modelId="{E73CF050-3255-4159-9D80-B48AC84DBCC9}" type="presParOf" srcId="{B3A73ECE-F6C1-423B-85A2-20821CC701EC}" destId="{47440C33-C408-48C8-8A75-58E127C2B816}" srcOrd="0" destOrd="0" presId="urn:microsoft.com/office/officeart/2018/2/layout/IconVerticalSolidList"/>
    <dgm:cxn modelId="{B17BCFEC-8392-40C1-8E08-BBC118308081}" type="presParOf" srcId="{B3A73ECE-F6C1-423B-85A2-20821CC701EC}" destId="{8DCA689D-1367-4FEA-AD8E-7D99B2ACE908}" srcOrd="1" destOrd="0" presId="urn:microsoft.com/office/officeart/2018/2/layout/IconVerticalSolidList"/>
    <dgm:cxn modelId="{B236EC86-4ACD-49B1-81DD-35F0DD8D64E3}" type="presParOf" srcId="{B3A73ECE-F6C1-423B-85A2-20821CC701EC}" destId="{8AE89B8D-597F-4774-B743-FA15FDED5AB2}" srcOrd="2" destOrd="0" presId="urn:microsoft.com/office/officeart/2018/2/layout/IconVerticalSolidList"/>
    <dgm:cxn modelId="{EFCE01CA-AD36-43E7-9A00-881626C6D9B1}" type="presParOf" srcId="{B3A73ECE-F6C1-423B-85A2-20821CC701EC}" destId="{5D8DE771-E48E-4318-AC05-C02069ABE25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C582A-74AE-4E06-8ECC-CF46CD40A48E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7E595-693F-42A9-8321-81AF190F0B96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C7392-D4C0-4162-BB70-BAA8032C1431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Система образования</a:t>
          </a:r>
          <a:endParaRPr lang="en-US" sz="2200" kern="1200" dirty="0"/>
        </a:p>
      </dsp:txBody>
      <dsp:txXfrm>
        <a:off x="1429899" y="2442"/>
        <a:ext cx="5083704" cy="1238008"/>
      </dsp:txXfrm>
    </dsp:sp>
    <dsp:sp modelId="{43EFDFB3-5357-4EB9-B58A-D59E65EEBDDC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6079A-F91C-470A-9B07-521626C2186E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6EFAD3-EF1A-4287-AB42-B70A12273E64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Наука</a:t>
          </a:r>
          <a:endParaRPr lang="en-US" sz="2200" kern="1200" dirty="0"/>
        </a:p>
      </dsp:txBody>
      <dsp:txXfrm>
        <a:off x="1429899" y="1549953"/>
        <a:ext cx="5083704" cy="1238008"/>
      </dsp:txXfrm>
    </dsp:sp>
    <dsp:sp modelId="{FE40E77D-A0AC-4B2C-96AE-A4654913996D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F07AA-5850-414D-A7DF-685FBAD24DD8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C4E7D-7CC1-4583-9042-87016EEF15FD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Литература и искусство</a:t>
          </a:r>
          <a:endParaRPr lang="en-US" sz="2200" kern="1200" dirty="0"/>
        </a:p>
      </dsp:txBody>
      <dsp:txXfrm>
        <a:off x="1429899" y="3097464"/>
        <a:ext cx="5083704" cy="1238008"/>
      </dsp:txXfrm>
    </dsp:sp>
    <dsp:sp modelId="{47440C33-C408-48C8-8A75-58E127C2B816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CA689D-1367-4FEA-AD8E-7D99B2ACE908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DE771-E48E-4318-AC05-C02069ABE256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Спорт</a:t>
          </a:r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31. Развитие образования и науки, культуры и спорта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3D0BC-D97D-4DB8-D336-60F4AB8F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406AAD-D6E2-8F0D-C9AC-A662AD210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Центром развития белорусской науки является Национальная академия наук Беларуси</a:t>
            </a:r>
          </a:p>
          <a:p>
            <a:r>
              <a:rPr lang="ru-RU" sz="2200">
                <a:ea typeface="+mn-lt"/>
                <a:cs typeface="+mn-lt"/>
              </a:rPr>
              <a:t>В медицине разработаны технологии лечения с помощью стволовых клеток, диагностики раковых опухолей, искусственные клапаны для сердца</a:t>
            </a:r>
          </a:p>
          <a:p>
            <a:r>
              <a:rPr lang="ru-RU" sz="2200">
                <a:ea typeface="+mn-lt"/>
                <a:cs typeface="+mn-lt"/>
              </a:rPr>
              <a:t>Проводятся исследования по созданию искусственного интеллекта, систем беспилотного транспорта. В машиностроении создан первый в мире самосвал БелАЗ грузоподъемностью 450 т.</a:t>
            </a:r>
          </a:p>
          <a:p>
            <a:r>
              <a:rPr lang="ru-RU" sz="2200">
                <a:ea typeface="+mn-lt"/>
                <a:cs typeface="+mn-lt"/>
              </a:rPr>
              <a:t>Беларусь успешно создает собственную станцию в Антарктиде, была возведена атомная станция </a:t>
            </a:r>
          </a:p>
          <a:p>
            <a:endParaRPr lang="ru-RU" sz="22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910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здание, внешний, колоннада&#10;&#10;Автоматически созданное описание">
            <a:extLst>
              <a:ext uri="{FF2B5EF4-FFF2-40B4-BE49-F238E27FC236}">
                <a16:creationId xmlns:a16="http://schemas.microsoft.com/office/drawing/2014/main" id="{FF8CC503-FB17-C8C0-312F-A31876094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3" b="134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90226-C6EE-02FC-A58B-1A93B84E3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Академия Наук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16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3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D044C-513D-6CB2-8EDE-93A89421C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Атомная станция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C2C9D99C-40C0-3808-CD5F-366E7BD0F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3" r="11997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37339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4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6FB8F-9731-0DD6-45AF-5F3624E8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Парк высоких технологий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DFD1592-C7C3-C463-901A-04CA1E7D1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04" r="741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7542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C78E3-EDF3-1371-AB9E-CC590C050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Литература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искусство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7ABF6F-D9B2-FBA0-E183-66F292DB4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48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08CA0-F614-A071-BDD0-D932B561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Леонид Дайнеко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AC17A8-8D15-926C-348E-338F8F2B6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 белорусский писатель, поэт, автор произведений на историческую тематику. Его романы «Меч князя Вячки», «След оборотня», «Железные желуди» посвящены первому государственному образованию восточных славян на территории Беларуси — Полоцкому княжеству и периоду формирования Великого Княжества Литовского</a:t>
            </a:r>
          </a:p>
        </p:txBody>
      </p:sp>
      <p:pic>
        <p:nvPicPr>
          <p:cNvPr id="5" name="Рисунок 5" descr="Изображение выглядит как текст, мужчина, человек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78D828A3-1900-C9FA-A6D1-B941C3FB5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19" r="-2" b="1086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819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BA123-7C51-6928-F495-578CB839B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Алесь Мартинович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E1552-4EE4-5BAC-6B25-80C5755ED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белорусский писатель, критик, журналист, литературовед. Заслуженный деятель культуры Республики Беларусь (2018). Автор более чем 30 книг, в том числе по истории, посвященных Святой Евфросинии Полоцкой, Кирилле Туровскому, Симеону Полоцкому</a:t>
            </a:r>
          </a:p>
        </p:txBody>
      </p:sp>
      <p:pic>
        <p:nvPicPr>
          <p:cNvPr id="5" name="Рисунок 5" descr="Изображение выглядит как человек, мужчина, зеленый, улыбается&#10;&#10;Автоматически созданное описание">
            <a:extLst>
              <a:ext uri="{FF2B5EF4-FFF2-40B4-BE49-F238E27FC236}">
                <a16:creationId xmlns:a16="http://schemas.microsoft.com/office/drawing/2014/main" id="{1B665ED3-ADF0-6572-D16E-23C729E25A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93" b="121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933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C4B2B-3B43-BCD6-3200-6501CFD7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Людмила Рублевская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FB2085-046F-E760-9DA4-27D99BBCD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советская и белорусская поэтесса, прозаик, журналист, литературный критик. Историческое фэнтези из пяти авантюрных романов о школяре Прантише Вырвиче, действие которых разворачивается в XVIII в., принадлежит её перу</a:t>
            </a:r>
          </a:p>
        </p:txBody>
      </p:sp>
      <p:pic>
        <p:nvPicPr>
          <p:cNvPr id="5" name="Рисунок 5" descr="Изображение выглядит как текст, человек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EB758FB-DD9C-FEF3-DDD3-CFFC47B7C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550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6837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4383B-67F8-F676-FE3B-8CBDDD50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"Гобелен века" Алекснадра Кищенко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украшен, цветно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16A13405-E10A-01FA-5408-BEFC2FDAF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78535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7E31C7C-308F-433D-D29E-967F7600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82" r="1125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C9A0F-58E6-DA21-849E-22EEF931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Гобелен "Чернобыль"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FF98B0-CEEC-C135-7D38-E120869504A3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762509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AC72A-48DE-A67E-C26D-9C9A9571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84BB4-BDF4-3666-DD93-FCD72F747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78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64369-8478-87EB-817C-8D8E7FC1F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Спорт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195D8A-A83F-03BA-BA0E-430531DF3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441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4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9A8AE-2FEC-4D58-28BF-9B4C6B075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Екатерина Карстен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спорт, академическая гребля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32184F43-6A9C-1B9C-AD4A-D5DE4258D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5" r="5065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1440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86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61EA5-03AC-B048-28AD-C8A769E37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Виталий Щербо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C9FC80-5F32-6AE8-66B4-DE7472807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3" b="1947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2015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6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78AED-305B-BB80-4C88-7E2ABB98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Дарья Домрачева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катается на лыжах&#10;&#10;Автоматически созданное описание">
            <a:extLst>
              <a:ext uri="{FF2B5EF4-FFF2-40B4-BE49-F238E27FC236}">
                <a16:creationId xmlns:a16="http://schemas.microsoft.com/office/drawing/2014/main" id="{3F7245EF-C456-942C-0113-A9D529B66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2955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138D2-DFE0-5510-63AC-A7ED97E0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C2349A-2E27-9803-D1ED-91B586FE5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63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04FF2-01A8-ACEA-CFA5-E1036620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728E1A-8697-0D3E-C591-1D283A535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427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6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4C013-422D-07F9-2076-58B9C092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План урока</a:t>
            </a:r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80C2F45-588A-B7ED-6661-3857E97A8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186153"/>
              </p:ext>
            </p:extLst>
          </p:nvPr>
        </p:nvGraphicFramePr>
        <p:xfrm>
          <a:off x="5203160" y="488645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1" name="Рисунок 211" descr="Футбол контур">
            <a:extLst>
              <a:ext uri="{FF2B5EF4-FFF2-40B4-BE49-F238E27FC236}">
                <a16:creationId xmlns:a16="http://schemas.microsoft.com/office/drawing/2014/main" id="{780236F4-5292-D8EA-0FEC-35506499E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4498" y="5417288"/>
            <a:ext cx="657447" cy="6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C1B9A-5617-9B4C-A5C2-09757552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Система образования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B6085A-50AE-2230-6CC6-F80C46E7F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11953-C50F-9D04-FB16-5D6BCBE6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EB4ED-7DF2-15AD-96CE-4F3D7D4EE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+mn-lt"/>
                <a:cs typeface="+mn-lt"/>
              </a:rPr>
              <a:t>«образование не на всю жизнь, образование через всю жизнь»</a:t>
            </a:r>
          </a:p>
          <a:p>
            <a:r>
              <a:rPr lang="ru-RU" sz="2400">
                <a:ea typeface="+mn-lt"/>
                <a:cs typeface="+mn-lt"/>
              </a:rPr>
              <a:t>Общее среднее образование является 11-летним и включает начальное (I–IV классы), базовое (V–IX классы), среднее (X–XI классы)</a:t>
            </a:r>
          </a:p>
          <a:p>
            <a:r>
              <a:rPr lang="ru-RU" sz="2400">
                <a:ea typeface="+mn-lt"/>
                <a:cs typeface="+mn-lt"/>
              </a:rPr>
              <a:t>Успешно окончив базовую школу, молодые люди имеют возможность продолжить обучение в учреждениях профессионально-технического и среднего специального образования</a:t>
            </a:r>
          </a:p>
          <a:p>
            <a:r>
              <a:rPr lang="ru-RU" sz="2400">
                <a:ea typeface="+mn-lt"/>
                <a:cs typeface="+mn-lt"/>
              </a:rPr>
              <a:t>Массовым стало высшее образование. В 2015 г. Беларусь официально присоединилась к Болонскому процессу, ориентированному на создание европейского пространства высшего образования</a:t>
            </a:r>
          </a:p>
          <a:p>
            <a:endParaRPr lang="ru-RU" sz="24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606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F2554C-6C84-9025-6B0F-DF1A03AF9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Начальная школа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ол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BCABBE9-B67B-742D-53B6-C15241E381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608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2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BE6CC-5646-B6D1-A7EE-589FA7DE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Выпускники 11 класса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2287819A-CD66-AC7F-621B-6A1EE5B3C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420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1B1CB-99F5-4CD0-2FF0-847D4D0E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Высшее образование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здание, групп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AF463FD-E21F-8B70-2CE0-5E4057BB8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4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4963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A11A4-BD1C-FD99-38A5-2C9A1461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Наука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FA1B43-051C-EBB0-ACB9-AE84BB6EC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490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Тема Office</vt:lpstr>
      <vt:lpstr>§ 31. Развитие образования и науки, культуры и спорта</vt:lpstr>
      <vt:lpstr>Проверка д/з</vt:lpstr>
      <vt:lpstr>План урока</vt:lpstr>
      <vt:lpstr>1. Система образования</vt:lpstr>
      <vt:lpstr>Основные положения</vt:lpstr>
      <vt:lpstr>Начальная школа</vt:lpstr>
      <vt:lpstr>Выпускники 11 класса</vt:lpstr>
      <vt:lpstr>Высшее образование</vt:lpstr>
      <vt:lpstr>2. Наука</vt:lpstr>
      <vt:lpstr>Основные положения</vt:lpstr>
      <vt:lpstr>Академия Наук</vt:lpstr>
      <vt:lpstr>Атомная станция</vt:lpstr>
      <vt:lpstr>Парк высоких технологий</vt:lpstr>
      <vt:lpstr>3. Литература и искусство</vt:lpstr>
      <vt:lpstr>Леонид Дайнеко</vt:lpstr>
      <vt:lpstr>Алесь Мартинович</vt:lpstr>
      <vt:lpstr>Людмила Рублевская</vt:lpstr>
      <vt:lpstr>"Гобелен века" Алекснадра Кищенко</vt:lpstr>
      <vt:lpstr>Гобелен "Чернобыль"</vt:lpstr>
      <vt:lpstr>4. Спорт</vt:lpstr>
      <vt:lpstr>Екатерина Карстен</vt:lpstr>
      <vt:lpstr>Виталий Щербо</vt:lpstr>
      <vt:lpstr>Дарья Домрачева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117</cp:revision>
  <dcterms:created xsi:type="dcterms:W3CDTF">2022-04-02T18:03:43Z</dcterms:created>
  <dcterms:modified xsi:type="dcterms:W3CDTF">2022-04-02T19:07:36Z</dcterms:modified>
</cp:coreProperties>
</file>