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485ac704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0485ac70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f75542b455_1_181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f75542b455_1_181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f75542b455_1_187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f75542b455_1_187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f75542b455_1_193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f75542b455_1_193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f75542b455_1_198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f75542b455_1_198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f75542b455_1_213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f75542b455_1_213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f75542b455_1_120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f75542b455_1_120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faf958076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faf958076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f75542b455_1_136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f75542b455_1_136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f75542b455_1_140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f75542b455_1_140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f75542b455_1_149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f75542b455_1_149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f75542b455_1_158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f75542b455_1_158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f75542b455_1_171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f75542b455_1_171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f75542b455_1_176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f75542b455_1_176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 rot="900000">
            <a:off x="-372247" y="-913615"/>
            <a:ext cx="8577953" cy="4758086"/>
          </a:xfrm>
          <a:custGeom>
            <a:rect b="b" l="l" r="r" t="t"/>
            <a:pathLst>
              <a:path extrusionOk="0" h="6344114" w="8577953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9" name="Google Shape;59;p14"/>
          <p:cNvSpPr/>
          <p:nvPr/>
        </p:nvSpPr>
        <p:spPr>
          <a:xfrm rot="900000">
            <a:off x="-449071" y="3905917"/>
            <a:ext cx="7470000" cy="1865035"/>
          </a:xfrm>
          <a:custGeom>
            <a:rect b="b" l="l" r="r" t="t"/>
            <a:pathLst>
              <a:path extrusionOk="0" h="2486713" w="7470000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dk1">
              <a:alpha val="69803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0" name="Google Shape;60;p14"/>
          <p:cNvSpPr/>
          <p:nvPr/>
        </p:nvSpPr>
        <p:spPr>
          <a:xfrm rot="900000">
            <a:off x="7192310" y="4862494"/>
            <a:ext cx="1932834" cy="476723"/>
          </a:xfrm>
          <a:custGeom>
            <a:rect b="b" l="l" r="r" t="t"/>
            <a:pathLst>
              <a:path extrusionOk="0" h="635630" w="1932834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1" name="Google Shape;61;p14"/>
          <p:cNvSpPr/>
          <p:nvPr/>
        </p:nvSpPr>
        <p:spPr>
          <a:xfrm rot="900000">
            <a:off x="8127085" y="69295"/>
            <a:ext cx="1878991" cy="4810675"/>
          </a:xfrm>
          <a:custGeom>
            <a:rect b="b" l="l" r="r" t="t"/>
            <a:pathLst>
              <a:path extrusionOk="0" h="6414233" w="1878991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dk1">
              <a:alpha val="34901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2" name="Google Shape;62;p14"/>
          <p:cNvSpPr txBox="1"/>
          <p:nvPr>
            <p:ph idx="10" type="dt"/>
          </p:nvPr>
        </p:nvSpPr>
        <p:spPr>
          <a:xfrm rot="900000">
            <a:off x="7521938" y="4445338"/>
            <a:ext cx="1524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1" type="ftr"/>
          </p:nvPr>
        </p:nvSpPr>
        <p:spPr>
          <a:xfrm rot="900000">
            <a:off x="3892286" y="4490472"/>
            <a:ext cx="3124200" cy="2213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 rot="900000">
            <a:off x="7599046" y="4177583"/>
            <a:ext cx="71620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 rot="-892252">
            <a:off x="-617539" y="-489413"/>
            <a:ext cx="6664606" cy="2957019"/>
          </a:xfrm>
          <a:custGeom>
            <a:rect b="b" l="l" r="r" t="t"/>
            <a:pathLst>
              <a:path extrusionOk="0" h="3942692" w="6664606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dk1">
              <a:alpha val="24705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7" name="Google Shape;67;p15"/>
          <p:cNvSpPr/>
          <p:nvPr/>
        </p:nvSpPr>
        <p:spPr>
          <a:xfrm rot="-892252">
            <a:off x="6168153" y="-331373"/>
            <a:ext cx="3126510" cy="1819857"/>
          </a:xfrm>
          <a:custGeom>
            <a:rect b="b" l="l" r="r" t="t"/>
            <a:pathLst>
              <a:path extrusionOk="0" h="2426476" w="3126510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dk1">
              <a:alpha val="34901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8" name="Google Shape;68;p15"/>
          <p:cNvSpPr/>
          <p:nvPr/>
        </p:nvSpPr>
        <p:spPr>
          <a:xfrm rot="-892252">
            <a:off x="7144099" y="1501174"/>
            <a:ext cx="2679455" cy="3709528"/>
          </a:xfrm>
          <a:custGeom>
            <a:rect b="b" l="l" r="r" t="t"/>
            <a:pathLst>
              <a:path extrusionOk="0" h="4946037" w="2679455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9" name="Google Shape;69;p15"/>
          <p:cNvSpPr/>
          <p:nvPr/>
        </p:nvSpPr>
        <p:spPr>
          <a:xfrm rot="-892252">
            <a:off x="-205621" y="2492469"/>
            <a:ext cx="7378073" cy="3418347"/>
          </a:xfrm>
          <a:custGeom>
            <a:rect b="b" l="l" r="r" t="t"/>
            <a:pathLst>
              <a:path extrusionOk="0" h="4557796" w="7378073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dk1">
              <a:alpha val="69803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0" name="Google Shape;70;p15"/>
          <p:cNvSpPr txBox="1"/>
          <p:nvPr>
            <p:ph type="ctrTitle"/>
          </p:nvPr>
        </p:nvSpPr>
        <p:spPr>
          <a:xfrm rot="-900000">
            <a:off x="547835" y="2724507"/>
            <a:ext cx="5985159" cy="120457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Rockwell"/>
              <a:buNone/>
              <a:defRPr sz="45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" type="subTitle"/>
          </p:nvPr>
        </p:nvSpPr>
        <p:spPr>
          <a:xfrm rot="-900000">
            <a:off x="2201146" y="3770423"/>
            <a:ext cx="4655297" cy="84637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2" name="Google Shape;72;p15"/>
          <p:cNvSpPr txBox="1"/>
          <p:nvPr>
            <p:ph idx="10" type="dt"/>
          </p:nvPr>
        </p:nvSpPr>
        <p:spPr>
          <a:xfrm rot="-900000">
            <a:off x="6741465" y="1734964"/>
            <a:ext cx="1524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1" type="ftr"/>
          </p:nvPr>
        </p:nvSpPr>
        <p:spPr>
          <a:xfrm rot="-900000">
            <a:off x="6551293" y="1146473"/>
            <a:ext cx="2465987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12" type="sldNum"/>
          </p:nvPr>
        </p:nvSpPr>
        <p:spPr>
          <a:xfrm rot="-900000">
            <a:off x="6451719" y="871547"/>
            <a:ext cx="2133600" cy="31577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/>
          <p:nvPr/>
        </p:nvSpPr>
        <p:spPr>
          <a:xfrm rot="907748">
            <a:off x="-865439" y="637949"/>
            <a:ext cx="3615441" cy="4613793"/>
          </a:xfrm>
          <a:custGeom>
            <a:rect b="b" l="l" r="r" t="t"/>
            <a:pathLst>
              <a:path extrusionOk="0" h="6151724" w="3615441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dk1">
              <a:alpha val="69803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7" name="Google Shape;77;p16"/>
          <p:cNvSpPr/>
          <p:nvPr/>
        </p:nvSpPr>
        <p:spPr>
          <a:xfrm rot="907748">
            <a:off x="17750" y="-383632"/>
            <a:ext cx="3735394" cy="1040836"/>
          </a:xfrm>
          <a:custGeom>
            <a:rect b="b" l="l" r="r" t="t"/>
            <a:pathLst>
              <a:path extrusionOk="0" h="1387781" w="3735394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dk1">
              <a:alpha val="34901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8" name="Google Shape;78;p16"/>
          <p:cNvSpPr/>
          <p:nvPr/>
        </p:nvSpPr>
        <p:spPr>
          <a:xfrm rot="907748">
            <a:off x="2146802" y="4942649"/>
            <a:ext cx="1981025" cy="401702"/>
          </a:xfrm>
          <a:custGeom>
            <a:rect b="b" l="l" r="r" t="t"/>
            <a:pathLst>
              <a:path extrusionOk="0" h="535602" w="1981025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9" name="Google Shape;79;p16"/>
          <p:cNvSpPr/>
          <p:nvPr/>
        </p:nvSpPr>
        <p:spPr>
          <a:xfrm rot="907748">
            <a:off x="3185141" y="-415225"/>
            <a:ext cx="6782931" cy="5869905"/>
          </a:xfrm>
          <a:custGeom>
            <a:rect b="b" l="l" r="r" t="t"/>
            <a:pathLst>
              <a:path extrusionOk="0" h="7826540" w="6782931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0" name="Google Shape;80;p16"/>
          <p:cNvSpPr txBox="1"/>
          <p:nvPr>
            <p:ph type="title"/>
          </p:nvPr>
        </p:nvSpPr>
        <p:spPr>
          <a:xfrm rot="-4500000">
            <a:off x="-775" y="1979538"/>
            <a:ext cx="3798715" cy="169563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 rot="900000">
            <a:off x="3479029" y="719788"/>
            <a:ext cx="4658735" cy="3808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68300" lvl="0" marL="4572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200"/>
              <a:buChar char="🙶"/>
              <a:defRPr/>
            </a:lvl1pPr>
            <a:lvl2pPr indent="-368300" lvl="1" marL="9144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🙶"/>
              <a:defRPr/>
            </a:lvl2pPr>
            <a:lvl3pPr indent="-368300" lvl="2" marL="13716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🙶"/>
              <a:defRPr/>
            </a:lvl3pPr>
            <a:lvl4pPr indent="-368300" lvl="3" marL="18288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🙶"/>
              <a:defRPr/>
            </a:lvl4pPr>
            <a:lvl5pPr indent="-368300" lvl="4" marL="22860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🙶"/>
              <a:defRPr/>
            </a:lvl5pPr>
            <a:lvl6pPr indent="-342900" lvl="5" marL="27432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🙶"/>
              <a:defRPr/>
            </a:lvl6pPr>
            <a:lvl7pPr indent="-342900" lvl="6" marL="32004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🙶"/>
              <a:defRPr/>
            </a:lvl7pPr>
            <a:lvl8pPr indent="-342900" lvl="7" marL="36576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🙶"/>
              <a:defRPr/>
            </a:lvl8pPr>
            <a:lvl9pPr indent="-342900" lvl="8" marL="4114800" algn="l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800"/>
              <a:buChar char="🙶"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0" type="dt"/>
          </p:nvPr>
        </p:nvSpPr>
        <p:spPr>
          <a:xfrm rot="900000">
            <a:off x="1690988" y="456236"/>
            <a:ext cx="178935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1" type="ftr"/>
          </p:nvPr>
        </p:nvSpPr>
        <p:spPr>
          <a:xfrm rot="900000">
            <a:off x="3103621" y="4633160"/>
            <a:ext cx="2392237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6"/>
          <p:cNvSpPr txBox="1"/>
          <p:nvPr>
            <p:ph idx="12" type="sldNum"/>
          </p:nvPr>
        </p:nvSpPr>
        <p:spPr>
          <a:xfrm rot="900000">
            <a:off x="1265371" y="225598"/>
            <a:ext cx="228731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/>
          <p:nvPr/>
        </p:nvSpPr>
        <p:spPr>
          <a:xfrm rot="900000">
            <a:off x="-57216" y="-763264"/>
            <a:ext cx="7411427" cy="2578633"/>
          </a:xfrm>
          <a:custGeom>
            <a:rect b="b" l="l" r="r" t="t"/>
            <a:pathLst>
              <a:path extrusionOk="0" h="3438177" w="741142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7" name="Google Shape;87;p17"/>
          <p:cNvSpPr/>
          <p:nvPr/>
        </p:nvSpPr>
        <p:spPr>
          <a:xfrm rot="900000">
            <a:off x="-776641" y="1813366"/>
            <a:ext cx="6998365" cy="3810061"/>
          </a:xfrm>
          <a:custGeom>
            <a:rect b="b" l="l" r="r" t="t"/>
            <a:pathLst>
              <a:path extrusionOk="0" h="5080081" w="6998365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dk1">
              <a:alpha val="69803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8" name="Google Shape;88;p17"/>
          <p:cNvSpPr/>
          <p:nvPr/>
        </p:nvSpPr>
        <p:spPr>
          <a:xfrm rot="900000">
            <a:off x="6338068" y="2831860"/>
            <a:ext cx="3102275" cy="2658025"/>
          </a:xfrm>
          <a:custGeom>
            <a:rect b="b" l="l" r="r" t="t"/>
            <a:pathLst>
              <a:path extrusionOk="0" h="3544033" w="3102275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9" name="Google Shape;89;p17"/>
          <p:cNvSpPr/>
          <p:nvPr/>
        </p:nvSpPr>
        <p:spPr>
          <a:xfrm rot="900000">
            <a:off x="7327879" y="-78234"/>
            <a:ext cx="2350627" cy="2865650"/>
          </a:xfrm>
          <a:custGeom>
            <a:rect b="b" l="l" r="r" t="t"/>
            <a:pathLst>
              <a:path extrusionOk="0" h="3820866" w="2350627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dk1">
              <a:alpha val="34901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0" name="Google Shape;90;p17"/>
          <p:cNvSpPr txBox="1"/>
          <p:nvPr>
            <p:ph type="title"/>
          </p:nvPr>
        </p:nvSpPr>
        <p:spPr>
          <a:xfrm rot="900000">
            <a:off x="534986" y="2191372"/>
            <a:ext cx="5690855" cy="117801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ckwell"/>
              <a:buNone/>
              <a:defRPr b="0" sz="36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 rot="900000">
            <a:off x="537849" y="3370652"/>
            <a:ext cx="5271544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1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1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1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1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1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400"/>
              <a:buNone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Google Shape;92;p17"/>
          <p:cNvSpPr txBox="1"/>
          <p:nvPr>
            <p:ph idx="10" type="dt"/>
          </p:nvPr>
        </p:nvSpPr>
        <p:spPr>
          <a:xfrm rot="900000">
            <a:off x="6878368" y="2821039"/>
            <a:ext cx="1524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1" type="ftr"/>
          </p:nvPr>
        </p:nvSpPr>
        <p:spPr>
          <a:xfrm rot="900000">
            <a:off x="7056965" y="2378097"/>
            <a:ext cx="192630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 flipH="1" rot="900000">
            <a:off x="7176364" y="1995868"/>
            <a:ext cx="68397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/>
          <p:nvPr/>
        </p:nvSpPr>
        <p:spPr>
          <a:xfrm rot="-892252">
            <a:off x="-883225" y="-469493"/>
            <a:ext cx="7439907" cy="5508449"/>
          </a:xfrm>
          <a:custGeom>
            <a:rect b="b" l="l" r="r" t="t"/>
            <a:pathLst>
              <a:path extrusionOk="0" h="7344599" w="7439907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7" name="Google Shape;97;p18"/>
          <p:cNvSpPr/>
          <p:nvPr/>
        </p:nvSpPr>
        <p:spPr>
          <a:xfrm rot="-892252">
            <a:off x="3237538" y="4706622"/>
            <a:ext cx="4387395" cy="873756"/>
          </a:xfrm>
          <a:custGeom>
            <a:rect b="b" l="l" r="r" t="t"/>
            <a:pathLst>
              <a:path extrusionOk="0" h="1165008" w="4387395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dk1">
              <a:alpha val="34901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8" name="Google Shape;98;p18"/>
          <p:cNvSpPr/>
          <p:nvPr/>
        </p:nvSpPr>
        <p:spPr>
          <a:xfrm rot="-892252">
            <a:off x="7660698" y="4096762"/>
            <a:ext cx="1709024" cy="1152002"/>
          </a:xfrm>
          <a:custGeom>
            <a:rect b="b" l="l" r="r" t="t"/>
            <a:pathLst>
              <a:path extrusionOk="0" h="1536003" w="1709024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9" name="Google Shape;99;p18"/>
          <p:cNvSpPr/>
          <p:nvPr/>
        </p:nvSpPr>
        <p:spPr>
          <a:xfrm rot="-892252">
            <a:off x="6667945" y="-367910"/>
            <a:ext cx="3064333" cy="4358904"/>
          </a:xfrm>
          <a:custGeom>
            <a:rect b="b" l="l" r="r" t="t"/>
            <a:pathLst>
              <a:path extrusionOk="0" h="5811872" w="3064333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dk1">
              <a:alpha val="69803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00" name="Google Shape;100;p18"/>
          <p:cNvSpPr txBox="1"/>
          <p:nvPr>
            <p:ph type="title"/>
          </p:nvPr>
        </p:nvSpPr>
        <p:spPr>
          <a:xfrm rot="4500000">
            <a:off x="5774431" y="1493749"/>
            <a:ext cx="3615226" cy="143615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 rot="-900000">
            <a:off x="1014439" y="1001296"/>
            <a:ext cx="2578608" cy="362987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4445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400"/>
              <a:buChar char="🙶"/>
              <a:defRPr sz="2100"/>
            </a:lvl1pPr>
            <a:lvl2pPr indent="-412750" lvl="1" marL="9144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900"/>
              <a:buChar char="🙶"/>
              <a:defRPr sz="1800"/>
            </a:lvl2pPr>
            <a:lvl3pPr indent="-381000" lvl="2" marL="13716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🙶"/>
              <a:defRPr sz="1500"/>
            </a:lvl3pPr>
            <a:lvl4pPr indent="-368300" lvl="3" marL="18288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🙶"/>
              <a:defRPr sz="1400"/>
            </a:lvl4pPr>
            <a:lvl5pPr indent="-368300" lvl="4" marL="22860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🙶"/>
              <a:defRPr sz="1400"/>
            </a:lvl5pPr>
            <a:lvl6pPr indent="-342900" lvl="5" marL="27432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🙶"/>
              <a:defRPr sz="1400"/>
            </a:lvl6pPr>
            <a:lvl7pPr indent="-342900" lvl="6" marL="32004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🙶"/>
              <a:defRPr sz="1400"/>
            </a:lvl7pPr>
            <a:lvl8pPr indent="-342900" lvl="7" marL="36576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🙶"/>
              <a:defRPr sz="1400"/>
            </a:lvl8pPr>
            <a:lvl9pPr indent="-342900" lvl="8" marL="4114800" algn="l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800"/>
              <a:buChar char="🙶"/>
              <a:defRPr sz="1400"/>
            </a:lvl9pPr>
          </a:lstStyle>
          <a:p/>
        </p:txBody>
      </p:sp>
      <p:sp>
        <p:nvSpPr>
          <p:cNvPr id="102" name="Google Shape;102;p18"/>
          <p:cNvSpPr txBox="1"/>
          <p:nvPr>
            <p:ph idx="2" type="body"/>
          </p:nvPr>
        </p:nvSpPr>
        <p:spPr>
          <a:xfrm rot="-900000">
            <a:off x="3701032" y="463504"/>
            <a:ext cx="2580010" cy="36278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4445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400"/>
              <a:buChar char="🙶"/>
              <a:defRPr sz="2100"/>
            </a:lvl1pPr>
            <a:lvl2pPr indent="-412750" lvl="1" marL="9144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900"/>
              <a:buChar char="🙶"/>
              <a:defRPr sz="1800"/>
            </a:lvl2pPr>
            <a:lvl3pPr indent="-381000" lvl="2" marL="13716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🙶"/>
              <a:defRPr sz="1500"/>
            </a:lvl3pPr>
            <a:lvl4pPr indent="-368300" lvl="3" marL="18288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🙶"/>
              <a:defRPr sz="1400"/>
            </a:lvl4pPr>
            <a:lvl5pPr indent="-368300" lvl="4" marL="22860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🙶"/>
              <a:defRPr sz="1400"/>
            </a:lvl5pPr>
            <a:lvl6pPr indent="-342900" lvl="5" marL="27432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🙶"/>
              <a:defRPr sz="1400"/>
            </a:lvl6pPr>
            <a:lvl7pPr indent="-342900" lvl="6" marL="32004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🙶"/>
              <a:defRPr sz="1400"/>
            </a:lvl7pPr>
            <a:lvl8pPr indent="-342900" lvl="7" marL="36576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🙶"/>
              <a:defRPr sz="1400"/>
            </a:lvl8pPr>
            <a:lvl9pPr indent="-342900" lvl="8" marL="4114800" algn="l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800"/>
              <a:buChar char="🙶"/>
              <a:defRPr sz="1400"/>
            </a:lvl9pPr>
          </a:lstStyle>
          <a:p/>
        </p:txBody>
      </p:sp>
      <p:sp>
        <p:nvSpPr>
          <p:cNvPr id="103" name="Google Shape;103;p18"/>
          <p:cNvSpPr txBox="1"/>
          <p:nvPr>
            <p:ph idx="10" type="dt"/>
          </p:nvPr>
        </p:nvSpPr>
        <p:spPr>
          <a:xfrm rot="-900000">
            <a:off x="7755919" y="4415560"/>
            <a:ext cx="124198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1" type="ftr"/>
          </p:nvPr>
        </p:nvSpPr>
        <p:spPr>
          <a:xfrm rot="-900000">
            <a:off x="4054658" y="4120781"/>
            <a:ext cx="3124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 rot="-900000">
            <a:off x="7690165" y="4232333"/>
            <a:ext cx="124169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/>
          <p:nvPr/>
        </p:nvSpPr>
        <p:spPr>
          <a:xfrm rot="-892252">
            <a:off x="-883225" y="-469493"/>
            <a:ext cx="7439907" cy="5508449"/>
          </a:xfrm>
          <a:custGeom>
            <a:rect b="b" l="l" r="r" t="t"/>
            <a:pathLst>
              <a:path extrusionOk="0" h="7344599" w="7439907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08" name="Google Shape;108;p19"/>
          <p:cNvSpPr/>
          <p:nvPr/>
        </p:nvSpPr>
        <p:spPr>
          <a:xfrm rot="-892252">
            <a:off x="3237538" y="4706622"/>
            <a:ext cx="4387395" cy="873756"/>
          </a:xfrm>
          <a:custGeom>
            <a:rect b="b" l="l" r="r" t="t"/>
            <a:pathLst>
              <a:path extrusionOk="0" h="1165008" w="4387395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dk1">
              <a:alpha val="34901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09" name="Google Shape;109;p19"/>
          <p:cNvSpPr/>
          <p:nvPr/>
        </p:nvSpPr>
        <p:spPr>
          <a:xfrm rot="-892252">
            <a:off x="7660698" y="4096762"/>
            <a:ext cx="1709024" cy="1152002"/>
          </a:xfrm>
          <a:custGeom>
            <a:rect b="b" l="l" r="r" t="t"/>
            <a:pathLst>
              <a:path extrusionOk="0" h="1536003" w="1709024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10" name="Google Shape;110;p19"/>
          <p:cNvSpPr/>
          <p:nvPr/>
        </p:nvSpPr>
        <p:spPr>
          <a:xfrm rot="-892252">
            <a:off x="6667945" y="-367910"/>
            <a:ext cx="3064333" cy="4358904"/>
          </a:xfrm>
          <a:custGeom>
            <a:rect b="b" l="l" r="r" t="t"/>
            <a:pathLst>
              <a:path extrusionOk="0" h="5811872" w="3064333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dk1">
              <a:alpha val="69803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11" name="Google Shape;111;p19"/>
          <p:cNvSpPr txBox="1"/>
          <p:nvPr>
            <p:ph type="title"/>
          </p:nvPr>
        </p:nvSpPr>
        <p:spPr>
          <a:xfrm rot="4500000">
            <a:off x="5777865" y="1493901"/>
            <a:ext cx="3614166" cy="143560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Rockwel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 rot="-900000">
            <a:off x="854761" y="1055152"/>
            <a:ext cx="2213148" cy="5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b="0" sz="1800"/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15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14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b="1" sz="12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b="1" sz="12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2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2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200"/>
            </a:lvl8pPr>
            <a:lvl9pPr indent="-228600" lvl="8" marL="4114800" algn="l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600"/>
              <a:buNone/>
              <a:defRPr b="1" sz="1200"/>
            </a:lvl9pPr>
          </a:lstStyle>
          <a:p/>
        </p:txBody>
      </p:sp>
      <p:sp>
        <p:nvSpPr>
          <p:cNvPr id="113" name="Google Shape;113;p19"/>
          <p:cNvSpPr txBox="1"/>
          <p:nvPr>
            <p:ph idx="2" type="body"/>
          </p:nvPr>
        </p:nvSpPr>
        <p:spPr>
          <a:xfrm rot="-900000">
            <a:off x="1120518" y="1670921"/>
            <a:ext cx="2578608" cy="29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41275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900"/>
              <a:buChar char="🙶"/>
              <a:defRPr sz="1800"/>
            </a:lvl1pPr>
            <a:lvl2pPr indent="-381000" lvl="1" marL="9144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🙶"/>
              <a:defRPr sz="1500"/>
            </a:lvl2pPr>
            <a:lvl3pPr indent="-368300" lvl="2" marL="13716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🙶"/>
              <a:defRPr sz="1400"/>
            </a:lvl3pPr>
            <a:lvl4pPr indent="-349250" lvl="3" marL="18288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🙶"/>
              <a:defRPr sz="1200"/>
            </a:lvl4pPr>
            <a:lvl5pPr indent="-349250" lvl="4" marL="22860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🙶"/>
              <a:defRPr sz="1200"/>
            </a:lvl5pPr>
            <a:lvl6pPr indent="-330200" lvl="5" marL="27432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🙶"/>
              <a:defRPr sz="1200"/>
            </a:lvl6pPr>
            <a:lvl7pPr indent="-330200" lvl="6" marL="32004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🙶"/>
              <a:defRPr sz="1200"/>
            </a:lvl7pPr>
            <a:lvl8pPr indent="-330200" lvl="7" marL="36576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🙶"/>
              <a:defRPr sz="1200"/>
            </a:lvl8pPr>
            <a:lvl9pPr indent="-330200" lvl="8" marL="4114800" algn="l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600"/>
              <a:buChar char="🙶"/>
              <a:defRPr sz="1200"/>
            </a:lvl9pPr>
          </a:lstStyle>
          <a:p/>
        </p:txBody>
      </p:sp>
      <p:sp>
        <p:nvSpPr>
          <p:cNvPr id="114" name="Google Shape;114;p19"/>
          <p:cNvSpPr txBox="1"/>
          <p:nvPr>
            <p:ph idx="3" type="body"/>
          </p:nvPr>
        </p:nvSpPr>
        <p:spPr>
          <a:xfrm rot="-900000">
            <a:off x="3535709" y="515628"/>
            <a:ext cx="2214753" cy="56478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b="0" sz="1800"/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15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14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b="1" sz="12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b="1" sz="12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2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2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200"/>
            </a:lvl8pPr>
            <a:lvl9pPr indent="-228600" lvl="8" marL="4114800" algn="l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600"/>
              <a:buNone/>
              <a:defRPr b="1" sz="1200"/>
            </a:lvl9pPr>
          </a:lstStyle>
          <a:p/>
        </p:txBody>
      </p:sp>
      <p:sp>
        <p:nvSpPr>
          <p:cNvPr id="115" name="Google Shape;115;p19"/>
          <p:cNvSpPr txBox="1"/>
          <p:nvPr>
            <p:ph idx="4" type="body"/>
          </p:nvPr>
        </p:nvSpPr>
        <p:spPr>
          <a:xfrm rot="-900000">
            <a:off x="3808498" y="1121911"/>
            <a:ext cx="2578608" cy="29669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41275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900"/>
              <a:buChar char="🙶"/>
              <a:defRPr sz="1800"/>
            </a:lvl1pPr>
            <a:lvl2pPr indent="-381000" lvl="1" marL="9144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🙶"/>
              <a:defRPr sz="1500"/>
            </a:lvl2pPr>
            <a:lvl3pPr indent="-368300" lvl="2" marL="13716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🙶"/>
              <a:defRPr sz="1400"/>
            </a:lvl3pPr>
            <a:lvl4pPr indent="-349250" lvl="3" marL="18288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🙶"/>
              <a:defRPr sz="1200"/>
            </a:lvl4pPr>
            <a:lvl5pPr indent="-349250" lvl="4" marL="22860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🙶"/>
              <a:defRPr sz="1200"/>
            </a:lvl5pPr>
            <a:lvl6pPr indent="-330200" lvl="5" marL="27432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🙶"/>
              <a:defRPr sz="1200"/>
            </a:lvl6pPr>
            <a:lvl7pPr indent="-330200" lvl="6" marL="32004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🙶"/>
              <a:defRPr sz="1200"/>
            </a:lvl7pPr>
            <a:lvl8pPr indent="-330200" lvl="7" marL="36576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🙶"/>
              <a:defRPr sz="1200"/>
            </a:lvl8pPr>
            <a:lvl9pPr indent="-330200" lvl="8" marL="4114800" algn="l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600"/>
              <a:buChar char="🙶"/>
              <a:defRPr sz="1200"/>
            </a:lvl9pPr>
          </a:lstStyle>
          <a:p/>
        </p:txBody>
      </p:sp>
      <p:sp>
        <p:nvSpPr>
          <p:cNvPr id="116" name="Google Shape;116;p19"/>
          <p:cNvSpPr txBox="1"/>
          <p:nvPr>
            <p:ph idx="10" type="dt"/>
          </p:nvPr>
        </p:nvSpPr>
        <p:spPr>
          <a:xfrm rot="-900000">
            <a:off x="7754112" y="4416553"/>
            <a:ext cx="124358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19"/>
          <p:cNvSpPr txBox="1"/>
          <p:nvPr>
            <p:ph idx="11" type="ftr"/>
          </p:nvPr>
        </p:nvSpPr>
        <p:spPr>
          <a:xfrm rot="-900000">
            <a:off x="4050792" y="4121659"/>
            <a:ext cx="3124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19"/>
          <p:cNvSpPr txBox="1"/>
          <p:nvPr>
            <p:ph idx="12" type="sldNum"/>
          </p:nvPr>
        </p:nvSpPr>
        <p:spPr>
          <a:xfrm rot="-900000">
            <a:off x="7690104" y="4231387"/>
            <a:ext cx="124358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/>
          <p:nvPr/>
        </p:nvSpPr>
        <p:spPr>
          <a:xfrm rot="907748">
            <a:off x="-865439" y="637949"/>
            <a:ext cx="3615441" cy="4613793"/>
          </a:xfrm>
          <a:custGeom>
            <a:rect b="b" l="l" r="r" t="t"/>
            <a:pathLst>
              <a:path extrusionOk="0" h="6151724" w="3615441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dk1">
              <a:alpha val="69803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1" name="Google Shape;121;p20"/>
          <p:cNvSpPr/>
          <p:nvPr/>
        </p:nvSpPr>
        <p:spPr>
          <a:xfrm rot="907748">
            <a:off x="17750" y="-383632"/>
            <a:ext cx="3735394" cy="1040836"/>
          </a:xfrm>
          <a:custGeom>
            <a:rect b="b" l="l" r="r" t="t"/>
            <a:pathLst>
              <a:path extrusionOk="0" h="1387781" w="3735394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dk1">
              <a:alpha val="34901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2" name="Google Shape;122;p20"/>
          <p:cNvSpPr/>
          <p:nvPr/>
        </p:nvSpPr>
        <p:spPr>
          <a:xfrm rot="907748">
            <a:off x="2146802" y="4942649"/>
            <a:ext cx="1981025" cy="401702"/>
          </a:xfrm>
          <a:custGeom>
            <a:rect b="b" l="l" r="r" t="t"/>
            <a:pathLst>
              <a:path extrusionOk="0" h="535602" w="1981025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3" name="Google Shape;123;p20"/>
          <p:cNvSpPr/>
          <p:nvPr/>
        </p:nvSpPr>
        <p:spPr>
          <a:xfrm rot="907748">
            <a:off x="3185141" y="-415225"/>
            <a:ext cx="6782931" cy="5869905"/>
          </a:xfrm>
          <a:custGeom>
            <a:rect b="b" l="l" r="r" t="t"/>
            <a:pathLst>
              <a:path extrusionOk="0" h="7826540" w="6782931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4" name="Google Shape;124;p20"/>
          <p:cNvSpPr txBox="1"/>
          <p:nvPr>
            <p:ph type="title"/>
          </p:nvPr>
        </p:nvSpPr>
        <p:spPr>
          <a:xfrm rot="-4500000">
            <a:off x="2286" y="1983105"/>
            <a:ext cx="3799332" cy="169164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0"/>
          <p:cNvSpPr txBox="1"/>
          <p:nvPr>
            <p:ph idx="10" type="dt"/>
          </p:nvPr>
        </p:nvSpPr>
        <p:spPr>
          <a:xfrm rot="900000">
            <a:off x="1691640" y="459487"/>
            <a:ext cx="179222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0"/>
          <p:cNvSpPr txBox="1"/>
          <p:nvPr>
            <p:ph idx="11" type="ftr"/>
          </p:nvPr>
        </p:nvSpPr>
        <p:spPr>
          <a:xfrm rot="900000">
            <a:off x="2493722" y="4575775"/>
            <a:ext cx="305211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12" type="sldNum"/>
          </p:nvPr>
        </p:nvSpPr>
        <p:spPr>
          <a:xfrm rot="900000">
            <a:off x="1261872" y="226315"/>
            <a:ext cx="2286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/>
          <p:nvPr/>
        </p:nvSpPr>
        <p:spPr>
          <a:xfrm rot="-892252">
            <a:off x="-897260" y="-468404"/>
            <a:ext cx="7286946" cy="4531004"/>
          </a:xfrm>
          <a:custGeom>
            <a:rect b="b" l="l" r="r" t="t"/>
            <a:pathLst>
              <a:path extrusionOk="0" h="6041338" w="7286946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30" name="Google Shape;130;p21"/>
          <p:cNvSpPr/>
          <p:nvPr/>
        </p:nvSpPr>
        <p:spPr>
          <a:xfrm rot="-892252">
            <a:off x="64807" y="4033616"/>
            <a:ext cx="7443151" cy="1857323"/>
          </a:xfrm>
          <a:custGeom>
            <a:rect b="b" l="l" r="r" t="t"/>
            <a:pathLst>
              <a:path extrusionOk="0" h="2476431" w="744315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dk1">
              <a:alpha val="34901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31" name="Google Shape;131;p21"/>
          <p:cNvSpPr/>
          <p:nvPr/>
        </p:nvSpPr>
        <p:spPr>
          <a:xfrm rot="-892252">
            <a:off x="7660995" y="4094948"/>
            <a:ext cx="1709023" cy="1153727"/>
          </a:xfrm>
          <a:custGeom>
            <a:rect b="b" l="l" r="r" t="t"/>
            <a:pathLst>
              <a:path extrusionOk="0" h="1538302" w="1709023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32" name="Google Shape;132;p21"/>
          <p:cNvSpPr/>
          <p:nvPr/>
        </p:nvSpPr>
        <p:spPr>
          <a:xfrm rot="-892252">
            <a:off x="6673111" y="-367377"/>
            <a:ext cx="3059119" cy="4357057"/>
          </a:xfrm>
          <a:custGeom>
            <a:rect b="b" l="l" r="r" t="t"/>
            <a:pathLst>
              <a:path extrusionOk="0" h="5809409" w="305911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dk1">
              <a:alpha val="69803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33" name="Google Shape;133;p21"/>
          <p:cNvSpPr txBox="1"/>
          <p:nvPr>
            <p:ph type="title"/>
          </p:nvPr>
        </p:nvSpPr>
        <p:spPr>
          <a:xfrm rot="4500000">
            <a:off x="5777865" y="1493901"/>
            <a:ext cx="3614166" cy="143560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Rockwell"/>
              <a:buNone/>
              <a:defRPr b="0" sz="33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21"/>
          <p:cNvSpPr txBox="1"/>
          <p:nvPr>
            <p:ph idx="1" type="body"/>
          </p:nvPr>
        </p:nvSpPr>
        <p:spPr>
          <a:xfrm rot="-900000">
            <a:off x="844848" y="748450"/>
            <a:ext cx="5343100" cy="291616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469900" lvl="0" marL="4572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800"/>
              <a:buChar char="🙶"/>
              <a:defRPr sz="2400"/>
            </a:lvl1pPr>
            <a:lvl2pPr indent="-444500" lvl="1" marL="9144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400"/>
              <a:buChar char="🙶"/>
              <a:defRPr sz="2100"/>
            </a:lvl2pPr>
            <a:lvl3pPr indent="-412750" lvl="2" marL="13716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900"/>
              <a:buChar char="🙶"/>
              <a:defRPr sz="1800"/>
            </a:lvl3pPr>
            <a:lvl4pPr indent="-381000" lvl="3" marL="18288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🙶"/>
              <a:defRPr sz="1500"/>
            </a:lvl4pPr>
            <a:lvl5pPr indent="-381000" lvl="4" marL="22860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🙶"/>
              <a:defRPr sz="1500"/>
            </a:lvl5pPr>
            <a:lvl6pPr indent="-355600" lvl="5" marL="27432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🙶"/>
              <a:defRPr sz="1500"/>
            </a:lvl6pPr>
            <a:lvl7pPr indent="-355600" lvl="6" marL="32004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🙶"/>
              <a:defRPr sz="1500"/>
            </a:lvl7pPr>
            <a:lvl8pPr indent="-355600" lvl="7" marL="36576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🙶"/>
              <a:defRPr sz="1500"/>
            </a:lvl8pPr>
            <a:lvl9pPr indent="-355600" lvl="8" marL="4114800" algn="l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2000"/>
              <a:buChar char="🙶"/>
              <a:defRPr sz="1500"/>
            </a:lvl9pPr>
          </a:lstStyle>
          <a:p/>
        </p:txBody>
      </p:sp>
      <p:sp>
        <p:nvSpPr>
          <p:cNvPr id="135" name="Google Shape;135;p21"/>
          <p:cNvSpPr txBox="1"/>
          <p:nvPr>
            <p:ph idx="2" type="body"/>
          </p:nvPr>
        </p:nvSpPr>
        <p:spPr>
          <a:xfrm rot="-900000">
            <a:off x="3216574" y="3858442"/>
            <a:ext cx="3930375" cy="7410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1400"/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9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7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7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7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7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700"/>
            </a:lvl8pPr>
            <a:lvl9pPr indent="-228600" lvl="8" marL="4114800" algn="l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900"/>
              <a:buNone/>
              <a:defRPr sz="700"/>
            </a:lvl9pPr>
          </a:lstStyle>
          <a:p/>
        </p:txBody>
      </p:sp>
      <p:sp>
        <p:nvSpPr>
          <p:cNvPr id="136" name="Google Shape;136;p21"/>
          <p:cNvSpPr txBox="1"/>
          <p:nvPr>
            <p:ph idx="10" type="dt"/>
          </p:nvPr>
        </p:nvSpPr>
        <p:spPr>
          <a:xfrm rot="-900000">
            <a:off x="7754112" y="4416553"/>
            <a:ext cx="124358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21"/>
          <p:cNvSpPr txBox="1"/>
          <p:nvPr>
            <p:ph idx="11" type="ftr"/>
          </p:nvPr>
        </p:nvSpPr>
        <p:spPr>
          <a:xfrm rot="-900000">
            <a:off x="4263967" y="4574329"/>
            <a:ext cx="3063047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21"/>
          <p:cNvSpPr txBox="1"/>
          <p:nvPr>
            <p:ph idx="12" type="sldNum"/>
          </p:nvPr>
        </p:nvSpPr>
        <p:spPr>
          <a:xfrm rot="-900000">
            <a:off x="7690104" y="4231387"/>
            <a:ext cx="124358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/>
          <p:nvPr/>
        </p:nvSpPr>
        <p:spPr>
          <a:xfrm rot="900000">
            <a:off x="-533701" y="-734814"/>
            <a:ext cx="6672870" cy="5116201"/>
          </a:xfrm>
          <a:custGeom>
            <a:rect b="b" l="l" r="r" t="t"/>
            <a:pathLst>
              <a:path extrusionOk="0" h="6821601" w="6672870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41" name="Google Shape;141;p22"/>
          <p:cNvSpPr/>
          <p:nvPr/>
        </p:nvSpPr>
        <p:spPr>
          <a:xfrm rot="900000">
            <a:off x="-283896" y="4477292"/>
            <a:ext cx="5300494" cy="1121966"/>
          </a:xfrm>
          <a:custGeom>
            <a:rect b="b" l="l" r="r" t="t"/>
            <a:pathLst>
              <a:path extrusionOk="0" h="1495954" w="530049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42" name="Google Shape;142;p22"/>
          <p:cNvSpPr/>
          <p:nvPr/>
        </p:nvSpPr>
        <p:spPr>
          <a:xfrm rot="900000">
            <a:off x="6930293" y="-181972"/>
            <a:ext cx="2434235" cy="1037717"/>
          </a:xfrm>
          <a:custGeom>
            <a:rect b="b" l="l" r="r" t="t"/>
            <a:pathLst>
              <a:path extrusionOk="0" h="1383623" w="2434235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dk1">
              <a:alpha val="34901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43" name="Google Shape;143;p22"/>
          <p:cNvSpPr/>
          <p:nvPr/>
        </p:nvSpPr>
        <p:spPr>
          <a:xfrm rot="900000">
            <a:off x="5899782" y="961576"/>
            <a:ext cx="3842742" cy="4633838"/>
          </a:xfrm>
          <a:custGeom>
            <a:rect b="b" l="l" r="r" t="t"/>
            <a:pathLst>
              <a:path extrusionOk="0" h="6178450" w="384274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dk1">
              <a:alpha val="69803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44" name="Google Shape;144;p22"/>
          <p:cNvSpPr txBox="1"/>
          <p:nvPr>
            <p:ph type="title"/>
          </p:nvPr>
        </p:nvSpPr>
        <p:spPr>
          <a:xfrm rot="-4500000">
            <a:off x="5207821" y="1809060"/>
            <a:ext cx="3777287" cy="199713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Rockwell"/>
              <a:buNone/>
              <a:defRPr b="0" sz="33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2"/>
          <p:cNvSpPr/>
          <p:nvPr>
            <p:ph idx="2" type="pic"/>
          </p:nvPr>
        </p:nvSpPr>
        <p:spPr>
          <a:xfrm rot="900000">
            <a:off x="1507529" y="461798"/>
            <a:ext cx="4323504" cy="2470814"/>
          </a:xfrm>
          <a:prstGeom prst="roundRect">
            <a:avLst>
              <a:gd fmla="val 4992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22"/>
          <p:cNvSpPr txBox="1"/>
          <p:nvPr>
            <p:ph idx="1" type="body"/>
          </p:nvPr>
        </p:nvSpPr>
        <p:spPr>
          <a:xfrm rot="900000">
            <a:off x="822790" y="3120845"/>
            <a:ext cx="4310915" cy="90265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500"/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9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7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7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7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7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700"/>
            </a:lvl8pPr>
            <a:lvl9pPr indent="-228600" lvl="8" marL="4114800" algn="l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900"/>
              <a:buNone/>
              <a:defRPr sz="700"/>
            </a:lvl9pPr>
          </a:lstStyle>
          <a:p/>
        </p:txBody>
      </p:sp>
      <p:sp>
        <p:nvSpPr>
          <p:cNvPr id="147" name="Google Shape;147;p22"/>
          <p:cNvSpPr txBox="1"/>
          <p:nvPr>
            <p:ph idx="10" type="dt"/>
          </p:nvPr>
        </p:nvSpPr>
        <p:spPr>
          <a:xfrm rot="900000">
            <a:off x="6992395" y="428442"/>
            <a:ext cx="1524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22"/>
          <p:cNvSpPr txBox="1"/>
          <p:nvPr>
            <p:ph idx="11" type="ftr"/>
          </p:nvPr>
        </p:nvSpPr>
        <p:spPr>
          <a:xfrm rot="900000">
            <a:off x="647293" y="3871899"/>
            <a:ext cx="297745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22"/>
          <p:cNvSpPr txBox="1"/>
          <p:nvPr>
            <p:ph idx="12" type="sldNum"/>
          </p:nvPr>
        </p:nvSpPr>
        <p:spPr>
          <a:xfrm rot="900000">
            <a:off x="7046470" y="293291"/>
            <a:ext cx="1963187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/>
          <p:nvPr/>
        </p:nvSpPr>
        <p:spPr>
          <a:xfrm rot="-892252">
            <a:off x="-895918" y="-574724"/>
            <a:ext cx="8332815" cy="4420785"/>
          </a:xfrm>
          <a:custGeom>
            <a:rect b="b" l="l" r="r" t="t"/>
            <a:pathLst>
              <a:path extrusionOk="0" h="5894380" w="8332816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2" name="Google Shape;152;p23"/>
          <p:cNvSpPr/>
          <p:nvPr/>
        </p:nvSpPr>
        <p:spPr>
          <a:xfrm rot="-892252">
            <a:off x="64746" y="3817213"/>
            <a:ext cx="8528043" cy="2183598"/>
          </a:xfrm>
          <a:custGeom>
            <a:rect b="b" l="l" r="r" t="t"/>
            <a:pathLst>
              <a:path extrusionOk="0" h="2911464" w="852804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dk1">
              <a:alpha val="69803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3" name="Google Shape;153;p23"/>
          <p:cNvSpPr/>
          <p:nvPr/>
        </p:nvSpPr>
        <p:spPr>
          <a:xfrm rot="-892252">
            <a:off x="8533928" y="2879627"/>
            <a:ext cx="1011244" cy="2245763"/>
          </a:xfrm>
          <a:custGeom>
            <a:rect b="b" l="l" r="r" t="t"/>
            <a:pathLst>
              <a:path extrusionOk="0" h="2994350" w="1011244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4" name="Google Shape;154;p23"/>
          <p:cNvSpPr/>
          <p:nvPr/>
        </p:nvSpPr>
        <p:spPr>
          <a:xfrm rot="-892252">
            <a:off x="7588490" y="-241378"/>
            <a:ext cx="1976541" cy="3054605"/>
          </a:xfrm>
          <a:custGeom>
            <a:rect b="b" l="l" r="r" t="t"/>
            <a:pathLst>
              <a:path extrusionOk="0" h="4072806" w="1976541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dk1">
              <a:alpha val="34901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5" name="Google Shape;155;p23"/>
          <p:cNvSpPr txBox="1"/>
          <p:nvPr>
            <p:ph type="title"/>
          </p:nvPr>
        </p:nvSpPr>
        <p:spPr>
          <a:xfrm rot="-900000">
            <a:off x="3183883" y="3570323"/>
            <a:ext cx="5004753" cy="97465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6" name="Google Shape;156;p23"/>
          <p:cNvSpPr txBox="1"/>
          <p:nvPr>
            <p:ph idx="1" type="body"/>
          </p:nvPr>
        </p:nvSpPr>
        <p:spPr>
          <a:xfrm rot="4500000">
            <a:off x="2720710" y="-1200418"/>
            <a:ext cx="2703569" cy="65812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8300" lvl="0" marL="4572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200"/>
              <a:buChar char="🙶"/>
              <a:defRPr/>
            </a:lvl1pPr>
            <a:lvl2pPr indent="-368300" lvl="1" marL="9144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🙶"/>
              <a:defRPr/>
            </a:lvl2pPr>
            <a:lvl3pPr indent="-368300" lvl="2" marL="13716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🙶"/>
              <a:defRPr/>
            </a:lvl3pPr>
            <a:lvl4pPr indent="-368300" lvl="3" marL="18288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🙶"/>
              <a:defRPr/>
            </a:lvl4pPr>
            <a:lvl5pPr indent="-368300" lvl="4" marL="22860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🙶"/>
              <a:defRPr/>
            </a:lvl5pPr>
            <a:lvl6pPr indent="-342900" lvl="5" marL="27432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🙶"/>
              <a:defRPr/>
            </a:lvl6pPr>
            <a:lvl7pPr indent="-342900" lvl="6" marL="32004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🙶"/>
              <a:defRPr/>
            </a:lvl7pPr>
            <a:lvl8pPr indent="-342900" lvl="7" marL="36576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🙶"/>
              <a:defRPr/>
            </a:lvl8pPr>
            <a:lvl9pPr indent="-342900" lvl="8" marL="4114800" algn="l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800"/>
              <a:buChar char="🙶"/>
              <a:defRPr/>
            </a:lvl9pPr>
          </a:lstStyle>
          <a:p/>
        </p:txBody>
      </p:sp>
      <p:sp>
        <p:nvSpPr>
          <p:cNvPr id="157" name="Google Shape;157;p23"/>
          <p:cNvSpPr txBox="1"/>
          <p:nvPr>
            <p:ph idx="10" type="dt"/>
          </p:nvPr>
        </p:nvSpPr>
        <p:spPr>
          <a:xfrm rot="-900000">
            <a:off x="6996405" y="4678877"/>
            <a:ext cx="1524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p23"/>
          <p:cNvSpPr txBox="1"/>
          <p:nvPr>
            <p:ph idx="11" type="ftr"/>
          </p:nvPr>
        </p:nvSpPr>
        <p:spPr>
          <a:xfrm rot="-900000">
            <a:off x="5321849" y="4571096"/>
            <a:ext cx="3124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9" name="Google Shape;159;p23"/>
          <p:cNvSpPr txBox="1"/>
          <p:nvPr>
            <p:ph idx="12" type="sldNum"/>
          </p:nvPr>
        </p:nvSpPr>
        <p:spPr>
          <a:xfrm rot="-900000">
            <a:off x="8182731" y="2435204"/>
            <a:ext cx="90744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/>
          <p:nvPr/>
        </p:nvSpPr>
        <p:spPr>
          <a:xfrm rot="-892252">
            <a:off x="-882907" y="-469549"/>
            <a:ext cx="7440156" cy="5510345"/>
          </a:xfrm>
          <a:custGeom>
            <a:rect b="b" l="l" r="r" t="t"/>
            <a:pathLst>
              <a:path extrusionOk="0" h="7347127" w="7440156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2" name="Google Shape;162;p24"/>
          <p:cNvSpPr/>
          <p:nvPr/>
        </p:nvSpPr>
        <p:spPr>
          <a:xfrm rot="-892252">
            <a:off x="3227236" y="4705698"/>
            <a:ext cx="4396677" cy="875604"/>
          </a:xfrm>
          <a:custGeom>
            <a:rect b="b" l="l" r="r" t="t"/>
            <a:pathLst>
              <a:path extrusionOk="0" h="1167472" w="4396677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dk1">
              <a:alpha val="34901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3" name="Google Shape;163;p24"/>
          <p:cNvSpPr/>
          <p:nvPr/>
        </p:nvSpPr>
        <p:spPr>
          <a:xfrm rot="-892252">
            <a:off x="7659524" y="4094794"/>
            <a:ext cx="1710569" cy="1154017"/>
          </a:xfrm>
          <a:custGeom>
            <a:rect b="b" l="l" r="r" t="t"/>
            <a:pathLst>
              <a:path extrusionOk="0" h="1538689" w="171056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4" name="Google Shape;164;p24"/>
          <p:cNvSpPr/>
          <p:nvPr/>
        </p:nvSpPr>
        <p:spPr>
          <a:xfrm rot="-892252">
            <a:off x="6666426" y="-368048"/>
            <a:ext cx="3065776" cy="4358903"/>
          </a:xfrm>
          <a:custGeom>
            <a:rect b="b" l="l" r="r" t="t"/>
            <a:pathLst>
              <a:path extrusionOk="0" h="5811871" w="3065776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dk1">
              <a:alpha val="69803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5" name="Google Shape;165;p24"/>
          <p:cNvSpPr txBox="1"/>
          <p:nvPr>
            <p:ph type="title"/>
          </p:nvPr>
        </p:nvSpPr>
        <p:spPr>
          <a:xfrm rot="4500000">
            <a:off x="5704056" y="1472839"/>
            <a:ext cx="3614166" cy="143560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6" name="Google Shape;166;p24"/>
          <p:cNvSpPr txBox="1"/>
          <p:nvPr>
            <p:ph idx="1" type="body"/>
          </p:nvPr>
        </p:nvSpPr>
        <p:spPr>
          <a:xfrm rot="4500000">
            <a:off x="1759141" y="15377"/>
            <a:ext cx="3816199" cy="539895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8300" lvl="0" marL="4572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200"/>
              <a:buChar char="🙶"/>
              <a:defRPr/>
            </a:lvl1pPr>
            <a:lvl2pPr indent="-368300" lvl="1" marL="9144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🙶"/>
              <a:defRPr/>
            </a:lvl2pPr>
            <a:lvl3pPr indent="-368300" lvl="2" marL="13716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🙶"/>
              <a:defRPr/>
            </a:lvl3pPr>
            <a:lvl4pPr indent="-368300" lvl="3" marL="18288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🙶"/>
              <a:defRPr/>
            </a:lvl4pPr>
            <a:lvl5pPr indent="-368300" lvl="4" marL="22860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🙶"/>
              <a:defRPr/>
            </a:lvl5pPr>
            <a:lvl6pPr indent="-342900" lvl="5" marL="27432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🙶"/>
              <a:defRPr/>
            </a:lvl6pPr>
            <a:lvl7pPr indent="-342900" lvl="6" marL="32004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🙶"/>
              <a:defRPr/>
            </a:lvl7pPr>
            <a:lvl8pPr indent="-342900" lvl="7" marL="36576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🙶"/>
              <a:defRPr/>
            </a:lvl8pPr>
            <a:lvl9pPr indent="-342900" lvl="8" marL="4114800" algn="l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800"/>
              <a:buChar char="🙶"/>
              <a:defRPr/>
            </a:lvl9pPr>
          </a:lstStyle>
          <a:p/>
        </p:txBody>
      </p:sp>
      <p:sp>
        <p:nvSpPr>
          <p:cNvPr id="167" name="Google Shape;167;p24"/>
          <p:cNvSpPr txBox="1"/>
          <p:nvPr>
            <p:ph idx="10" type="dt"/>
          </p:nvPr>
        </p:nvSpPr>
        <p:spPr>
          <a:xfrm rot="-900000">
            <a:off x="7754112" y="4416553"/>
            <a:ext cx="124358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8" name="Google Shape;168;p24"/>
          <p:cNvSpPr txBox="1"/>
          <p:nvPr>
            <p:ph idx="11" type="ftr"/>
          </p:nvPr>
        </p:nvSpPr>
        <p:spPr>
          <a:xfrm rot="-900000">
            <a:off x="4997808" y="4641184"/>
            <a:ext cx="238030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9" name="Google Shape;169;p24"/>
          <p:cNvSpPr txBox="1"/>
          <p:nvPr>
            <p:ph idx="12" type="sldNum"/>
          </p:nvPr>
        </p:nvSpPr>
        <p:spPr>
          <a:xfrm rot="-900000">
            <a:off x="7690104" y="4231387"/>
            <a:ext cx="124358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BB5E7"/>
            </a:gs>
            <a:gs pos="100000">
              <a:srgbClr val="05619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an1080Base.png" id="51" name="Google Shape;51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type="title"/>
          </p:nvPr>
        </p:nvSpPr>
        <p:spPr>
          <a:xfrm rot="-5400000">
            <a:off x="-8380" y="1875281"/>
            <a:ext cx="3990448" cy="184008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Rockwell"/>
              <a:buNone/>
              <a:defRPr b="0" i="0" sz="33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3657600" y="742950"/>
            <a:ext cx="5027024" cy="358751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4445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Noto Sans Symbols"/>
              <a:buChar char="🙶"/>
              <a:defRPr b="0" i="0" sz="21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4127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Noto Sans Symbols"/>
              <a:buChar char="🙶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🙶"/>
              <a:defRPr b="0" i="0" sz="15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6830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🙶"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6830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🙶"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3020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🙶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3020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🙶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3020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🙶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30200" lvl="8" marL="4114800" marR="0" rtl="0" algn="l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600"/>
              <a:buFont typeface="Noto Sans Symbols"/>
              <a:buChar char="🙶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7162800" y="4572001"/>
            <a:ext cx="1524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1" type="ftr"/>
          </p:nvPr>
        </p:nvSpPr>
        <p:spPr>
          <a:xfrm>
            <a:off x="4038600" y="4572001"/>
            <a:ext cx="3124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713047" y="399369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slide" Target="/ppt/slides/slide11.xml"/><Relationship Id="rId5" Type="http://schemas.openxmlformats.org/officeDocument/2006/relationships/slide" Target="/ppt/slides/slide11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/>
        </p:nvSpPr>
        <p:spPr>
          <a:xfrm>
            <a:off x="599075" y="298992"/>
            <a:ext cx="8390100" cy="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5"/>
          <p:cNvSpPr txBox="1"/>
          <p:nvPr/>
        </p:nvSpPr>
        <p:spPr>
          <a:xfrm>
            <a:off x="599075" y="2022275"/>
            <a:ext cx="8352000" cy="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b="1" i="0" lang="ru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5"/>
          <p:cNvSpPr txBox="1"/>
          <p:nvPr/>
        </p:nvSpPr>
        <p:spPr>
          <a:xfrm>
            <a:off x="58025" y="3453325"/>
            <a:ext cx="9032100" cy="11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i="0" lang="ru" sz="2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</a:t>
            </a:r>
            <a:r>
              <a:rPr b="1" lang="ru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Всемирной истории</a:t>
            </a:r>
            <a:r>
              <a:rPr b="1" i="0" lang="ru" sz="2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b="1" lang="ru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b="1" i="0" lang="ru" sz="2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классе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i="0" lang="ru" sz="2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</a:t>
            </a:r>
            <a:r>
              <a:rPr b="1" lang="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“Международное рабочее и социалистическое движение во второй половине XIX — начале XX в.”</a:t>
            </a:r>
            <a:endParaRPr b="1"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25" y="0"/>
            <a:ext cx="1845850" cy="265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4"/>
          <p:cNvSpPr/>
          <p:nvPr/>
        </p:nvSpPr>
        <p:spPr>
          <a:xfrm>
            <a:off x="0" y="0"/>
            <a:ext cx="8893200" cy="20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6" marL="2057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400" u="none" cap="none" strike="noStrike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rPr>
              <a:t>28 сентября 1864г.- </a:t>
            </a:r>
            <a:endParaRPr sz="1100"/>
          </a:p>
          <a:p>
            <a:pPr indent="0" lvl="6" marL="2057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1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создание Международного</a:t>
            </a:r>
            <a:endParaRPr sz="1100"/>
          </a:p>
          <a:p>
            <a:pPr indent="0" lvl="6" marL="2057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1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товарищества рабочих – </a:t>
            </a:r>
            <a:endParaRPr sz="1100"/>
          </a:p>
          <a:p>
            <a:pPr indent="0" lvl="6" marL="2057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1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I интернационала. (Лондон),</a:t>
            </a:r>
            <a:endParaRPr sz="1100"/>
          </a:p>
          <a:p>
            <a:pPr indent="0" lvl="6" marL="2057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1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принятие Учредительного манифеста и Устава товарищества. </a:t>
            </a:r>
            <a:endParaRPr b="1" i="0" sz="21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6" marL="2057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accent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43" name="Google Shape;243;p34"/>
          <p:cNvSpPr/>
          <p:nvPr/>
        </p:nvSpPr>
        <p:spPr>
          <a:xfrm>
            <a:off x="4314077" y="1687925"/>
            <a:ext cx="2360100" cy="689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 u="sng">
                <a:solidFill>
                  <a:schemeClr val="hlink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4"/>
              </a:rPr>
              <a:t>Программные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 u="sng">
                <a:solidFill>
                  <a:schemeClr val="hlink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5"/>
              </a:rPr>
              <a:t>положения?</a:t>
            </a:r>
            <a:endParaRPr b="1"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44" name="Google Shape;244;p34"/>
          <p:cNvSpPr txBox="1"/>
          <p:nvPr/>
        </p:nvSpPr>
        <p:spPr>
          <a:xfrm>
            <a:off x="108800" y="2151925"/>
            <a:ext cx="89595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6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rPr>
              <a:t>                       </a:t>
            </a:r>
            <a:r>
              <a:rPr b="1" lang="ru" sz="2400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rPr>
              <a:t>1868г.- </a:t>
            </a:r>
            <a:r>
              <a:rPr b="1" lang="ru" sz="2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Брюссельский конгресс, уточнение программных положений;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rPr>
              <a:t>  1871г.-</a:t>
            </a:r>
            <a:r>
              <a:rPr b="1" lang="ru" sz="2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Лондонская конференция- решение о необходимости создания в каждой стране самостоятельной политической партии;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rPr>
              <a:t>1872г.</a:t>
            </a:r>
            <a:r>
              <a:rPr b="1" lang="ru" sz="2100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rPr>
              <a:t>-</a:t>
            </a:r>
            <a:r>
              <a:rPr b="1" lang="ru" sz="2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Гаагский конгресс-построение бесклассового общества;    </a:t>
            </a:r>
            <a:endParaRPr b="1" sz="21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rPr>
              <a:t>1876г.</a:t>
            </a:r>
            <a:r>
              <a:rPr b="1" lang="ru" sz="2100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rPr>
              <a:t>-</a:t>
            </a:r>
            <a:r>
              <a:rPr b="1" lang="ru" sz="2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самороспуск;</a:t>
            </a:r>
            <a:endParaRPr b="1" sz="2100">
              <a:solidFill>
                <a:schemeClr val="accent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/>
          <p:nvPr/>
        </p:nvSpPr>
        <p:spPr>
          <a:xfrm>
            <a:off x="1141349" y="-538"/>
            <a:ext cx="6861301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FFB748"/>
                </a:solidFill>
                <a:latin typeface="Rockwell"/>
                <a:ea typeface="Rockwell"/>
                <a:cs typeface="Rockwell"/>
                <a:sym typeface="Rockwell"/>
              </a:rPr>
              <a:t>Основные программные положения</a:t>
            </a:r>
            <a:endParaRPr b="1" sz="3000">
              <a:solidFill>
                <a:srgbClr val="FFB748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0" name="Google Shape;250;p35"/>
          <p:cNvSpPr txBox="1"/>
          <p:nvPr/>
        </p:nvSpPr>
        <p:spPr>
          <a:xfrm>
            <a:off x="464300" y="1059575"/>
            <a:ext cx="8074200" cy="20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ckwell"/>
              <a:buAutoNum type="arabicPeriod"/>
            </a:pPr>
            <a:r>
              <a:rPr b="1" lang="ru" sz="2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Завоевание пролетариатом политической власти;</a:t>
            </a:r>
            <a:endParaRPr sz="1100"/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ckwell"/>
              <a:buAutoNum type="arabicPeriod"/>
            </a:pPr>
            <a:r>
              <a:rPr b="1" lang="ru" sz="2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Создание политической партии пролетариата;</a:t>
            </a:r>
            <a:endParaRPr sz="1100"/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ckwell"/>
              <a:buAutoNum type="arabicPeriod"/>
            </a:pPr>
            <a:r>
              <a:rPr b="1" lang="ru" sz="2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Интернациональная солидарность и объединение усилий в борьбе против международной буржуазии;</a:t>
            </a:r>
            <a:endParaRPr sz="1100"/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ckwell"/>
              <a:buAutoNum type="arabicPeriod"/>
            </a:pPr>
            <a:r>
              <a:rPr b="1" lang="ru" sz="2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Не допустить братоубийственных войн и национальных конфликтов;</a:t>
            </a:r>
            <a:endParaRPr b="1" sz="21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1" name="Google Shape;251;p35">
            <a:hlinkClick action="ppaction://hlinkshowjump?jump=previousslide"/>
          </p:cNvPr>
          <p:cNvSpPr/>
          <p:nvPr/>
        </p:nvSpPr>
        <p:spPr>
          <a:xfrm>
            <a:off x="8632194" y="4451479"/>
            <a:ext cx="511800" cy="45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9748" y="60000"/>
                </a:lnTo>
                <a:lnTo>
                  <a:pt x="29811" y="60000"/>
                </a:lnTo>
                <a:lnTo>
                  <a:pt x="29811" y="105000"/>
                </a:lnTo>
                <a:lnTo>
                  <a:pt x="90189" y="105000"/>
                </a:lnTo>
                <a:lnTo>
                  <a:pt x="90189" y="60000"/>
                </a:lnTo>
                <a:lnTo>
                  <a:pt x="100252" y="60000"/>
                </a:lnTo>
                <a:lnTo>
                  <a:pt x="85158" y="43125"/>
                </a:lnTo>
                <a:lnTo>
                  <a:pt x="85158" y="20625"/>
                </a:lnTo>
                <a:lnTo>
                  <a:pt x="75095" y="20625"/>
                </a:lnTo>
                <a:lnTo>
                  <a:pt x="75095" y="31875"/>
                </a:lnTo>
                <a:close/>
              </a:path>
              <a:path extrusionOk="0" fill="darkenLess" h="120000" w="120000">
                <a:moveTo>
                  <a:pt x="85158" y="43125"/>
                </a:moveTo>
                <a:lnTo>
                  <a:pt x="85158" y="20625"/>
                </a:lnTo>
                <a:lnTo>
                  <a:pt x="75095" y="20625"/>
                </a:lnTo>
                <a:lnTo>
                  <a:pt x="75095" y="31875"/>
                </a:lnTo>
                <a:close/>
                <a:moveTo>
                  <a:pt x="29811" y="60000"/>
                </a:moveTo>
                <a:lnTo>
                  <a:pt x="29811" y="105000"/>
                </a:lnTo>
                <a:lnTo>
                  <a:pt x="54968" y="105000"/>
                </a:lnTo>
                <a:lnTo>
                  <a:pt x="54968" y="82500"/>
                </a:lnTo>
                <a:lnTo>
                  <a:pt x="65032" y="82500"/>
                </a:lnTo>
                <a:lnTo>
                  <a:pt x="65032" y="105000"/>
                </a:lnTo>
                <a:lnTo>
                  <a:pt x="90189" y="105000"/>
                </a:lnTo>
                <a:lnTo>
                  <a:pt x="90189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9748" y="60000"/>
                </a:lnTo>
                <a:lnTo>
                  <a:pt x="100252" y="60000"/>
                </a:lnTo>
                <a:close/>
                <a:moveTo>
                  <a:pt x="54968" y="82500"/>
                </a:moveTo>
                <a:lnTo>
                  <a:pt x="65032" y="82500"/>
                </a:lnTo>
                <a:lnTo>
                  <a:pt x="65032" y="105000"/>
                </a:lnTo>
                <a:lnTo>
                  <a:pt x="54968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5095" y="31875"/>
                </a:lnTo>
                <a:lnTo>
                  <a:pt x="75095" y="20625"/>
                </a:lnTo>
                <a:lnTo>
                  <a:pt x="85158" y="20625"/>
                </a:lnTo>
                <a:lnTo>
                  <a:pt x="85158" y="43125"/>
                </a:lnTo>
                <a:lnTo>
                  <a:pt x="100252" y="60000"/>
                </a:lnTo>
                <a:lnTo>
                  <a:pt x="90189" y="60000"/>
                </a:lnTo>
                <a:lnTo>
                  <a:pt x="90189" y="105000"/>
                </a:lnTo>
                <a:lnTo>
                  <a:pt x="29811" y="105000"/>
                </a:lnTo>
                <a:lnTo>
                  <a:pt x="29811" y="60000"/>
                </a:lnTo>
                <a:lnTo>
                  <a:pt x="19748" y="60000"/>
                </a:lnTo>
                <a:close/>
                <a:moveTo>
                  <a:pt x="75095" y="31875"/>
                </a:moveTo>
                <a:lnTo>
                  <a:pt x="85158" y="43125"/>
                </a:lnTo>
                <a:moveTo>
                  <a:pt x="90189" y="60000"/>
                </a:moveTo>
                <a:lnTo>
                  <a:pt x="29811" y="60000"/>
                </a:lnTo>
                <a:moveTo>
                  <a:pt x="54968" y="105000"/>
                </a:moveTo>
                <a:lnTo>
                  <a:pt x="54968" y="82500"/>
                </a:lnTo>
                <a:lnTo>
                  <a:pt x="65032" y="82500"/>
                </a:lnTo>
                <a:lnTo>
                  <a:pt x="65032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4370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52" name="Google Shape;25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9225" y="3220775"/>
            <a:ext cx="3068625" cy="177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5"/>
          <p:cNvPicPr preferRelativeResize="0"/>
          <p:nvPr/>
        </p:nvPicPr>
        <p:blipFill rotWithShape="1">
          <a:blip r:embed="rId4">
            <a:alphaModFix/>
          </a:blip>
          <a:srcRect b="0" l="0" r="0" t="21284"/>
          <a:stretch/>
        </p:blipFill>
        <p:spPr>
          <a:xfrm>
            <a:off x="4512400" y="3220775"/>
            <a:ext cx="3002575" cy="177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976" y="548924"/>
            <a:ext cx="2550319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6"/>
          <p:cNvSpPr/>
          <p:nvPr/>
        </p:nvSpPr>
        <p:spPr>
          <a:xfrm>
            <a:off x="2909075" y="809725"/>
            <a:ext cx="5825400" cy="29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rPr>
              <a:t>1889г.- </a:t>
            </a:r>
            <a:r>
              <a:rPr b="1" lang="ru" sz="2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Парижский конгресс-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создание II Интернационала.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С 1 мая 1890г. стали ежегодно проводить первомайские манифестации в память о казнённых  чикагских рабочих.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rPr>
              <a:t>1914г.</a:t>
            </a:r>
            <a:r>
              <a:rPr b="1" lang="ru" sz="2100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rPr>
              <a:t>-  </a:t>
            </a:r>
            <a:r>
              <a:rPr b="1" lang="ru" sz="2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распад II Интернационала из-за поддержки социалистами воюющих стран своих правительств.</a:t>
            </a:r>
            <a:endParaRPr b="1" sz="21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"/>
          <p:cNvSpPr/>
          <p:nvPr/>
        </p:nvSpPr>
        <p:spPr>
          <a:xfrm>
            <a:off x="36275" y="10700"/>
            <a:ext cx="90681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FCFEFF"/>
                </a:solidFill>
                <a:latin typeface="Rockwell"/>
                <a:ea typeface="Rockwell"/>
                <a:cs typeface="Rockwell"/>
                <a:sym typeface="Rockwell"/>
              </a:rPr>
              <a:t>Течения в рабочем и социалистическом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FCFEFF"/>
                </a:solidFill>
                <a:latin typeface="Rockwell"/>
                <a:ea typeface="Rockwell"/>
                <a:cs typeface="Rockwell"/>
                <a:sym typeface="Rockwell"/>
              </a:rPr>
              <a:t>движении</a:t>
            </a:r>
            <a:endParaRPr b="1" sz="2700">
              <a:solidFill>
                <a:srgbClr val="FCFE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65" name="Google Shape;265;p37"/>
          <p:cNvSpPr/>
          <p:nvPr/>
        </p:nvSpPr>
        <p:spPr>
          <a:xfrm>
            <a:off x="3226025" y="955900"/>
            <a:ext cx="2260800" cy="485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4F9E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660000"/>
                </a:solidFill>
                <a:latin typeface="Rockwell"/>
                <a:ea typeface="Rockwell"/>
                <a:cs typeface="Rockwell"/>
                <a:sym typeface="Rockwell"/>
              </a:rPr>
              <a:t>Реформизм</a:t>
            </a:r>
            <a:endParaRPr b="1" sz="2400">
              <a:solidFill>
                <a:srgbClr val="66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66" name="Google Shape;266;p37"/>
          <p:cNvSpPr/>
          <p:nvPr/>
        </p:nvSpPr>
        <p:spPr>
          <a:xfrm>
            <a:off x="6078702" y="955901"/>
            <a:ext cx="1702312" cy="68955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C77E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rPr>
              <a:t>Анархо-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rPr>
              <a:t>синдикализм</a:t>
            </a:r>
            <a:endParaRPr b="1" sz="1800">
              <a:solidFill>
                <a:schemeClr val="accent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67" name="Google Shape;267;p37"/>
          <p:cNvSpPr/>
          <p:nvPr/>
        </p:nvSpPr>
        <p:spPr>
          <a:xfrm>
            <a:off x="445775" y="991800"/>
            <a:ext cx="1702200" cy="434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6200"/>
              </a:gs>
              <a:gs pos="38000">
                <a:srgbClr val="FF6200"/>
              </a:gs>
              <a:gs pos="100000">
                <a:srgbClr val="B22C00"/>
              </a:gs>
            </a:gsLst>
            <a:lin ang="4680000" scaled="0"/>
          </a:gradFill>
          <a:ln>
            <a:noFill/>
          </a:ln>
          <a:effectLst>
            <a:outerShdw blurRad="107950" rotWithShape="0" dir="5040000" dist="12700">
              <a:srgbClr val="000000">
                <a:alpha val="53725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0F3B46"/>
                </a:solidFill>
                <a:latin typeface="Rockwell"/>
                <a:ea typeface="Rockwell"/>
                <a:cs typeface="Rockwell"/>
                <a:sym typeface="Rockwell"/>
              </a:rPr>
              <a:t>Марксизм </a:t>
            </a:r>
            <a:endParaRPr b="1" sz="2100">
              <a:solidFill>
                <a:srgbClr val="0F3B4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268" name="Google Shape;268;p37"/>
          <p:cNvCxnSpPr/>
          <p:nvPr/>
        </p:nvCxnSpPr>
        <p:spPr>
          <a:xfrm flipH="1">
            <a:off x="496445" y="1443715"/>
            <a:ext cx="763500" cy="5379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76200" rotWithShape="0" dir="5400000" dist="25400">
              <a:srgbClr val="000000">
                <a:alpha val="49803"/>
              </a:srgbClr>
            </a:outerShdw>
          </a:effectLst>
        </p:spPr>
      </p:cxnSp>
      <p:cxnSp>
        <p:nvCxnSpPr>
          <p:cNvPr id="269" name="Google Shape;269;p37"/>
          <p:cNvCxnSpPr/>
          <p:nvPr/>
        </p:nvCxnSpPr>
        <p:spPr>
          <a:xfrm>
            <a:off x="1250481" y="1433507"/>
            <a:ext cx="261600" cy="22812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med" w="med" type="stealth"/>
          </a:ln>
          <a:effectLst>
            <a:outerShdw blurRad="76200" rotWithShape="0" dir="5400000" dist="25400">
              <a:srgbClr val="000000">
                <a:alpha val="49803"/>
              </a:srgbClr>
            </a:outerShdw>
          </a:effectLst>
        </p:spPr>
      </p:cxnSp>
      <p:sp>
        <p:nvSpPr>
          <p:cNvPr id="270" name="Google Shape;270;p37"/>
          <p:cNvSpPr/>
          <p:nvPr/>
        </p:nvSpPr>
        <p:spPr>
          <a:xfrm>
            <a:off x="119228" y="3780400"/>
            <a:ext cx="3106800" cy="1149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2E7"/>
              </a:gs>
              <a:gs pos="42000">
                <a:srgbClr val="FFCCA0"/>
              </a:gs>
              <a:gs pos="100000">
                <a:srgbClr val="FFA829"/>
              </a:gs>
            </a:gsLst>
            <a:lin ang="5160000" scaled="0"/>
          </a:gradFill>
          <a:ln cap="flat" cmpd="sng" w="12700">
            <a:solidFill>
              <a:srgbClr val="B97418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dir="5400000" dist="12700" sy="102000">
              <a:srgbClr val="000000">
                <a:alpha val="2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Россия-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революционер-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В.И.Ленин</a:t>
            </a:r>
            <a:endParaRPr b="1" sz="21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1" name="Google Shape;271;p37"/>
          <p:cNvSpPr/>
          <p:nvPr/>
        </p:nvSpPr>
        <p:spPr>
          <a:xfrm>
            <a:off x="82324" y="2028500"/>
            <a:ext cx="2429100" cy="1149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EAE7"/>
              </a:gs>
              <a:gs pos="42000">
                <a:srgbClr val="FFB09F"/>
              </a:gs>
              <a:gs pos="100000">
                <a:srgbClr val="FF6522"/>
              </a:gs>
            </a:gsLst>
            <a:lin ang="5160000" scaled="0"/>
          </a:gradFill>
          <a:ln cap="flat" cmpd="sng" w="12700">
            <a:solidFill>
              <a:srgbClr val="BA4B0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dir="5400000" dist="12700" sy="102000">
              <a:srgbClr val="000000">
                <a:alpha val="2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Германия-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социалист-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А.Бебель</a:t>
            </a:r>
            <a:endParaRPr b="1" sz="21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272" name="Google Shape;272;p37"/>
          <p:cNvCxnSpPr/>
          <p:nvPr/>
        </p:nvCxnSpPr>
        <p:spPr>
          <a:xfrm>
            <a:off x="4272427" y="1441291"/>
            <a:ext cx="0" cy="2691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76200" rotWithShape="0" dir="5400000" dist="25400">
              <a:srgbClr val="000000">
                <a:alpha val="49803"/>
              </a:srgbClr>
            </a:outerShdw>
          </a:effectLst>
        </p:spPr>
      </p:cxnSp>
      <p:sp>
        <p:nvSpPr>
          <p:cNvPr id="273" name="Google Shape;273;p37"/>
          <p:cNvSpPr/>
          <p:nvPr/>
        </p:nvSpPr>
        <p:spPr>
          <a:xfrm>
            <a:off x="2852761" y="1696975"/>
            <a:ext cx="2475300" cy="1915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EBF8FF"/>
              </a:gs>
              <a:gs pos="42000">
                <a:srgbClr val="AEE0FF"/>
              </a:gs>
              <a:gs pos="100000">
                <a:srgbClr val="6DCFFF"/>
              </a:gs>
            </a:gsLst>
            <a:lin ang="5160000" scaled="0"/>
          </a:gradFill>
          <a:ln cap="flat" cmpd="sng" w="12700">
            <a:solidFill>
              <a:srgbClr val="568FAE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dir="5400000" dist="12700" sy="102000">
              <a:srgbClr val="000000">
                <a:alpha val="2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Основатель-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германский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социал-демократ-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Эдуард Бернштейн</a:t>
            </a:r>
            <a:endParaRPr b="1"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274" name="Google Shape;274;p37"/>
          <p:cNvCxnSpPr>
            <a:stCxn id="266" idx="2"/>
          </p:cNvCxnSpPr>
          <p:nvPr/>
        </p:nvCxnSpPr>
        <p:spPr>
          <a:xfrm>
            <a:off x="6929858" y="1645452"/>
            <a:ext cx="0" cy="6858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med" w="med" type="stealth"/>
          </a:ln>
          <a:effectLst>
            <a:outerShdw blurRad="76200" rotWithShape="0" dir="5400000" dist="25400">
              <a:srgbClr val="000000">
                <a:alpha val="49803"/>
              </a:srgbClr>
            </a:outerShdw>
          </a:effectLst>
        </p:spPr>
      </p:cxnSp>
      <p:sp>
        <p:nvSpPr>
          <p:cNvPr id="275" name="Google Shape;275;p37"/>
          <p:cNvSpPr/>
          <p:nvPr/>
        </p:nvSpPr>
        <p:spPr>
          <a:xfrm>
            <a:off x="5542500" y="2331250"/>
            <a:ext cx="3453300" cy="2579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C77E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Идеи –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французского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анархиста Пьера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Жозефа Прудона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и русского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анархиста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М.А.Бакунина</a:t>
            </a:r>
            <a:endParaRPr b="1" sz="21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8"/>
          <p:cNvSpPr/>
          <p:nvPr/>
        </p:nvSpPr>
        <p:spPr>
          <a:xfrm>
            <a:off x="23400" y="0"/>
            <a:ext cx="9097200" cy="1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rPr>
              <a:t>Каково основное содержание</a:t>
            </a:r>
            <a:endParaRPr sz="3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rPr>
              <a:t>реформизма и </a:t>
            </a:r>
            <a:endParaRPr sz="3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rPr>
              <a:t>анархо-синдикализма?</a:t>
            </a:r>
            <a:endParaRPr b="1" sz="3000">
              <a:solidFill>
                <a:schemeClr val="accent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81" name="Google Shape;28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8174" y="1818760"/>
            <a:ext cx="1423417" cy="165994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82" name="Google Shape;282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4978" y="1799638"/>
            <a:ext cx="1453195" cy="17235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83" name="Google Shape;283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5646" y="1800493"/>
            <a:ext cx="1674186" cy="198940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8"/>
          <p:cNvSpPr txBox="1"/>
          <p:nvPr/>
        </p:nvSpPr>
        <p:spPr>
          <a:xfrm>
            <a:off x="616646" y="3618125"/>
            <a:ext cx="25323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Э. Бернштейн</a:t>
            </a:r>
            <a:endParaRPr b="1" sz="21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5" name="Google Shape;285;p38"/>
          <p:cNvSpPr txBox="1"/>
          <p:nvPr/>
        </p:nvSpPr>
        <p:spPr>
          <a:xfrm>
            <a:off x="4950051" y="3557925"/>
            <a:ext cx="12615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П. Ж.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Прудон</a:t>
            </a:r>
            <a:endParaRPr b="1" sz="21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6" name="Google Shape;286;p38"/>
          <p:cNvSpPr txBox="1"/>
          <p:nvPr/>
        </p:nvSpPr>
        <p:spPr>
          <a:xfrm>
            <a:off x="6300203" y="3557925"/>
            <a:ext cx="15639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М.А.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Бакунин</a:t>
            </a:r>
            <a:endParaRPr b="1" sz="21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7" name="Google Shape;287;p38"/>
          <p:cNvSpPr/>
          <p:nvPr/>
        </p:nvSpPr>
        <p:spPr>
          <a:xfrm>
            <a:off x="385875" y="1800500"/>
            <a:ext cx="3250500" cy="2523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Положение рабочих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при капитализме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улучшается,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классовая борьба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затухает, а поэтому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необходимы мирные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реформы.</a:t>
            </a:r>
            <a:endParaRPr b="1"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8" name="Google Shape;288;p38"/>
          <p:cNvSpPr/>
          <p:nvPr/>
        </p:nvSpPr>
        <p:spPr>
          <a:xfrm>
            <a:off x="4356744" y="1625621"/>
            <a:ext cx="3969000" cy="3141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C77E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Организованная борьба за власть не нужна.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Всякую государственную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власть-уничтожить.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Основная ячейка общества-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профсоюзы (синдикаты).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Основные средства борьбы-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саботаж, бойкот,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всеобщая экономическая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забастовка.</a:t>
            </a:r>
            <a:endParaRPr b="1"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89" name="Google Shape;289;p38"/>
          <p:cNvPicPr preferRelativeResize="0"/>
          <p:nvPr/>
        </p:nvPicPr>
        <p:blipFill rotWithShape="1">
          <a:blip r:embed="rId6">
            <a:alphaModFix/>
          </a:blip>
          <a:srcRect b="66491" l="0" r="0" t="0"/>
          <a:stretch/>
        </p:blipFill>
        <p:spPr>
          <a:xfrm>
            <a:off x="0" y="0"/>
            <a:ext cx="9144000" cy="172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/>
          <p:nvPr/>
        </p:nvSpPr>
        <p:spPr>
          <a:xfrm>
            <a:off x="29025" y="0"/>
            <a:ext cx="91440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300" u="none" cap="none" strike="noStrike">
                <a:solidFill>
                  <a:srgbClr val="FCFEFF"/>
                </a:solidFill>
                <a:latin typeface="Rockwell"/>
                <a:ea typeface="Rockwell"/>
                <a:cs typeface="Rockwell"/>
                <a:sym typeface="Rockwell"/>
              </a:rPr>
              <a:t>Изменения в социальном составе</a:t>
            </a:r>
            <a:endParaRPr b="1" i="0" sz="3300" u="none" cap="none" strike="noStrike">
              <a:solidFill>
                <a:srgbClr val="FCFE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7" name="Google Shape;197;p29"/>
          <p:cNvSpPr txBox="1"/>
          <p:nvPr/>
        </p:nvSpPr>
        <p:spPr>
          <a:xfrm>
            <a:off x="239400" y="577975"/>
            <a:ext cx="87345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ckwell"/>
              <a:buAutoNum type="arabicPeriod"/>
            </a:pPr>
            <a:r>
              <a:rPr b="1" i="0" lang="ru" sz="21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Появилась новая аристократия, чья «избранность»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1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    основана на деньгах;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2. Формируется и укрепляется буржуазия;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3. Активизируется рабочий класс;</a:t>
            </a:r>
            <a:endParaRPr b="1" sz="21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8" name="Google Shape;198;p29"/>
          <p:cNvSpPr/>
          <p:nvPr/>
        </p:nvSpPr>
        <p:spPr>
          <a:xfrm>
            <a:off x="2860810" y="2049490"/>
            <a:ext cx="3294366" cy="515431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4370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9" name="Google Shape;199;p29"/>
          <p:cNvSpPr txBox="1"/>
          <p:nvPr/>
        </p:nvSpPr>
        <p:spPr>
          <a:xfrm>
            <a:off x="1472675" y="2571750"/>
            <a:ext cx="61953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Каким должно быть общество?</a:t>
            </a:r>
            <a:endParaRPr b="1" sz="21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00" name="Google Shape;20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2183" y="3111810"/>
            <a:ext cx="3451622" cy="539353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9"/>
          <p:cNvSpPr txBox="1"/>
          <p:nvPr/>
        </p:nvSpPr>
        <p:spPr>
          <a:xfrm>
            <a:off x="578474" y="3798825"/>
            <a:ext cx="7757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rPr>
              <a:t>Либерализм, консерватизм, социализм</a:t>
            </a:r>
            <a:endParaRPr b="1" sz="2700">
              <a:solidFill>
                <a:schemeClr val="accent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075" y="0"/>
            <a:ext cx="2807525" cy="305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0"/>
          <p:cNvSpPr txBox="1"/>
          <p:nvPr/>
        </p:nvSpPr>
        <p:spPr>
          <a:xfrm>
            <a:off x="188624" y="2571750"/>
            <a:ext cx="2560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Клод Анри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Сен-Симон</a:t>
            </a:r>
            <a:endParaRPr b="1"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8" name="Google Shape;208;p30"/>
          <p:cNvSpPr txBox="1"/>
          <p:nvPr/>
        </p:nvSpPr>
        <p:spPr>
          <a:xfrm>
            <a:off x="2749425" y="87475"/>
            <a:ext cx="63261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rPr>
              <a:t>1830-е гг</a:t>
            </a:r>
            <a:r>
              <a:rPr b="1" lang="ru" sz="1400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rPr>
              <a:t>.- </a:t>
            </a:r>
            <a:r>
              <a:rPr b="1" lang="ru" sz="2100">
                <a:solidFill>
                  <a:srgbClr val="F2F2F2"/>
                </a:solidFill>
                <a:latin typeface="Rockwell"/>
                <a:ea typeface="Rockwell"/>
                <a:cs typeface="Rockwell"/>
                <a:sym typeface="Rockwell"/>
              </a:rPr>
              <a:t>начало распространения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2F2F2"/>
                </a:solidFill>
                <a:latin typeface="Rockwell"/>
                <a:ea typeface="Rockwell"/>
                <a:cs typeface="Rockwell"/>
                <a:sym typeface="Rockwell"/>
              </a:rPr>
              <a:t> идей социализма в Европе.</a:t>
            </a:r>
            <a:endParaRPr b="1" sz="2100">
              <a:solidFill>
                <a:srgbClr val="F2F2F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9" name="Google Shape;209;p30"/>
          <p:cNvSpPr/>
          <p:nvPr/>
        </p:nvSpPr>
        <p:spPr>
          <a:xfrm>
            <a:off x="2785750" y="849225"/>
            <a:ext cx="62898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FCFEFF"/>
                </a:solidFill>
                <a:latin typeface="Rockwell"/>
                <a:ea typeface="Rockwell"/>
                <a:cs typeface="Rockwell"/>
                <a:sym typeface="Rockwell"/>
              </a:rPr>
              <a:t>Каковы были взгляды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FCFEFF"/>
                </a:solidFill>
                <a:latin typeface="Rockwell"/>
                <a:ea typeface="Rockwell"/>
                <a:cs typeface="Rockwell"/>
                <a:sym typeface="Rockwell"/>
              </a:rPr>
              <a:t>социалистов-утопистов?</a:t>
            </a:r>
            <a:endParaRPr b="1" sz="3000">
              <a:solidFill>
                <a:srgbClr val="FCFE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0" name="Google Shape;210;p30"/>
          <p:cNvSpPr txBox="1"/>
          <p:nvPr/>
        </p:nvSpPr>
        <p:spPr>
          <a:xfrm>
            <a:off x="2604400" y="1783750"/>
            <a:ext cx="6434700" cy="3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ckwell"/>
              <a:buAutoNum type="arabicPeriod"/>
            </a:pPr>
            <a:r>
              <a:rPr b="1" lang="ru" sz="2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Общество ответственно за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каждого своего представителя;</a:t>
            </a:r>
            <a:endParaRPr sz="1100"/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ckwell"/>
              <a:buAutoNum type="arabicPeriod" startAt="2"/>
            </a:pPr>
            <a:r>
              <a:rPr b="1" lang="ru" sz="2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Оно должно защищать их от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последствий промышленной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революции;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3.  Критикуют пороки зарождающегося капитализма;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4.  Главный источник всех бед-частная собственность и эксплуатация человека человеком;</a:t>
            </a:r>
            <a:endParaRPr b="1" sz="21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1" name="Google Shape;211;p30"/>
          <p:cNvSpPr/>
          <p:nvPr/>
        </p:nvSpPr>
        <p:spPr>
          <a:xfrm>
            <a:off x="457032" y="3756050"/>
            <a:ext cx="18123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FFB748"/>
                </a:solidFill>
                <a:latin typeface="Rockwell"/>
                <a:ea typeface="Rockwell"/>
                <a:cs typeface="Rockwell"/>
                <a:sym typeface="Rockwell"/>
              </a:rPr>
              <a:t>НО?</a:t>
            </a:r>
            <a:endParaRPr b="1" sz="4100">
              <a:solidFill>
                <a:srgbClr val="FFB748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858" y="-57490"/>
            <a:ext cx="1674186" cy="2234222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1"/>
          <p:cNvSpPr txBox="1"/>
          <p:nvPr/>
        </p:nvSpPr>
        <p:spPr>
          <a:xfrm>
            <a:off x="300850" y="1863583"/>
            <a:ext cx="13035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Луи Огюст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Бланки</a:t>
            </a:r>
            <a:endParaRPr b="1"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8" name="Google Shape;218;p31"/>
          <p:cNvSpPr txBox="1"/>
          <p:nvPr/>
        </p:nvSpPr>
        <p:spPr>
          <a:xfrm>
            <a:off x="2060298" y="94025"/>
            <a:ext cx="60486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FFB748"/>
                </a:solidFill>
                <a:latin typeface="Rockwell"/>
                <a:ea typeface="Rockwell"/>
                <a:cs typeface="Rockwell"/>
                <a:sym typeface="Rockwell"/>
              </a:rPr>
              <a:t>Середина XIXв.- </a:t>
            </a:r>
            <a:r>
              <a:rPr b="1" lang="ru" sz="2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начало внедрения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социалистических идей в рабочее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движение;</a:t>
            </a:r>
            <a:endParaRPr b="1" sz="21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9" name="Google Shape;219;p31"/>
          <p:cNvSpPr/>
          <p:nvPr/>
        </p:nvSpPr>
        <p:spPr>
          <a:xfrm>
            <a:off x="1851838" y="1551847"/>
            <a:ext cx="733800" cy="36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4370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0" name="Google Shape;220;p31"/>
          <p:cNvSpPr txBox="1"/>
          <p:nvPr/>
        </p:nvSpPr>
        <p:spPr>
          <a:xfrm>
            <a:off x="2626150" y="1124925"/>
            <a:ext cx="59415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Только путём революционного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заговора можно ликвидировать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капитализм и достичь светлого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будущего….</a:t>
            </a:r>
            <a:endParaRPr b="1" sz="21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21" name="Google Shape;22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1155" y="2575021"/>
            <a:ext cx="1705003" cy="2099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71657" y="2512589"/>
            <a:ext cx="1734890" cy="2136454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1"/>
          <p:cNvSpPr txBox="1"/>
          <p:nvPr/>
        </p:nvSpPr>
        <p:spPr>
          <a:xfrm>
            <a:off x="927954" y="4513110"/>
            <a:ext cx="14433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Карл Маркс</a:t>
            </a:r>
            <a:endParaRPr b="1"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4" name="Google Shape;224;p31"/>
          <p:cNvSpPr txBox="1"/>
          <p:nvPr/>
        </p:nvSpPr>
        <p:spPr>
          <a:xfrm>
            <a:off x="2704549" y="4513097"/>
            <a:ext cx="20769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Фридрих Энгельс</a:t>
            </a:r>
            <a:endParaRPr b="1"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5" name="Google Shape;225;p31"/>
          <p:cNvSpPr txBox="1"/>
          <p:nvPr/>
        </p:nvSpPr>
        <p:spPr>
          <a:xfrm>
            <a:off x="4571997" y="2487225"/>
            <a:ext cx="4158300" cy="20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rPr>
              <a:t>Основатели самого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rPr>
              <a:t>влиятельного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rPr>
              <a:t>социалистического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rPr>
              <a:t>учения-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latin typeface="Rockwell"/>
                <a:ea typeface="Rockwell"/>
                <a:cs typeface="Rockwell"/>
                <a:sym typeface="Rockwell"/>
              </a:rPr>
              <a:t>марксизм.</a:t>
            </a:r>
            <a:endParaRPr b="1" sz="3000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2"/>
          <p:cNvSpPr txBox="1"/>
          <p:nvPr/>
        </p:nvSpPr>
        <p:spPr>
          <a:xfrm>
            <a:off x="130575" y="919325"/>
            <a:ext cx="8691000" cy="3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AutoNum type="arabicPeriod"/>
            </a:pPr>
            <a:r>
              <a:rPr b="1" lang="ru"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Капитализм-несправедлив и враждебен простому человеку;</a:t>
            </a:r>
            <a:endParaRPr sz="11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AutoNum type="arabicPeriod"/>
            </a:pPr>
            <a:r>
              <a:rPr b="1" lang="ru"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Капиталисты живут за счёт эксплуатации  наёмных рабочих;</a:t>
            </a:r>
            <a:endParaRPr sz="11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AutoNum type="arabicPeriod"/>
            </a:pPr>
            <a:r>
              <a:rPr b="1" lang="ru"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Эксплуатация основана на частной собственности на средства производства;</a:t>
            </a:r>
            <a:endParaRPr sz="11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AutoNum type="arabicPeriod"/>
            </a:pPr>
            <a:r>
              <a:rPr b="1" lang="ru"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Осуществить передачу частной собственности всему обществу можно только путём социалистической революции;</a:t>
            </a:r>
            <a:endParaRPr sz="11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AutoNum type="arabicPeriod"/>
            </a:pPr>
            <a:r>
              <a:rPr b="1" lang="ru"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Революция уничтожит буржуазное государство и установит  диктатуру пролетариата;</a:t>
            </a:r>
            <a:endParaRPr sz="11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AutoNum type="arabicPeriod"/>
            </a:pPr>
            <a:r>
              <a:rPr b="1" lang="ru"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Диктатура пролетариата позволит построить новое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       социалистическое общество на основе всеобщего                        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       равенства;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7.    Революцией должна руководить рабочая партия;</a:t>
            </a:r>
            <a:endParaRPr b="1"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2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2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2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2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2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2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2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2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2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2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2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2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2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2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2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2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2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2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Kilter">
  <a:themeElements>
    <a:clrScheme name="Kilter">
      <a:dk1>
        <a:srgbClr val="000000"/>
      </a:dk1>
      <a:lt1>
        <a:srgbClr val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