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5" r:id="rId31"/>
    <p:sldId id="286" r:id="rId32"/>
    <p:sldId id="288" r:id="rId33"/>
    <p:sldId id="300" r:id="rId34"/>
    <p:sldId id="289" r:id="rId35"/>
    <p:sldId id="290" r:id="rId36"/>
    <p:sldId id="299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1CD6A7-2C30-4B88-91EF-01648B48A89C}" v="65" dt="2022-01-29T15:23:06.167"/>
    <p1510:client id="{92B83DDD-88F1-4C41-BDE7-9903EFFD688A}" v="1301" dt="2022-01-29T14:18:12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92B83DDD-88F1-4C41-BDE7-9903EFFD688A}"/>
    <pc:docChg chg="addSld delSld modSld addMainMaster delMainMaster modMainMaster">
      <pc:chgData name="Zhigalov Roman" userId="1f97e9fdf7779aa5" providerId="Windows Live" clId="Web-{92B83DDD-88F1-4C41-BDE7-9903EFFD688A}" dt="2022-01-29T14:18:12.858" v="1298"/>
      <pc:docMkLst>
        <pc:docMk/>
      </pc:docMkLst>
      <pc:sldChg chg="modSp">
        <pc:chgData name="Zhigalov Roman" userId="1f97e9fdf7779aa5" providerId="Windows Live" clId="Web-{92B83DDD-88F1-4C41-BDE7-9903EFFD688A}" dt="2022-01-29T13:40:19.705" v="3" actId="20577"/>
        <pc:sldMkLst>
          <pc:docMk/>
          <pc:sldMk cId="1351651579" sldId="256"/>
        </pc:sldMkLst>
        <pc:spChg chg="mod">
          <ac:chgData name="Zhigalov Roman" userId="1f97e9fdf7779aa5" providerId="Windows Live" clId="Web-{92B83DDD-88F1-4C41-BDE7-9903EFFD688A}" dt="2022-01-29T13:40:19.705" v="3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 del">
        <pc:chgData name="Zhigalov Roman" userId="1f97e9fdf7779aa5" providerId="Windows Live" clId="Web-{92B83DDD-88F1-4C41-BDE7-9903EFFD688A}" dt="2022-01-29T13:40:15.986" v="1"/>
        <pc:sldMkLst>
          <pc:docMk/>
          <pc:sldMk cId="2081976360" sldId="257"/>
        </pc:sldMkLst>
      </pc:sldChg>
      <pc:sldChg chg="modSp new">
        <pc:chgData name="Zhigalov Roman" userId="1f97e9fdf7779aa5" providerId="Windows Live" clId="Web-{92B83DDD-88F1-4C41-BDE7-9903EFFD688A}" dt="2022-01-29T13:40:54.815" v="22" actId="20577"/>
        <pc:sldMkLst>
          <pc:docMk/>
          <pc:sldMk cId="2681819998" sldId="257"/>
        </pc:sldMkLst>
        <pc:spChg chg="mod">
          <ac:chgData name="Zhigalov Roman" userId="1f97e9fdf7779aa5" providerId="Windows Live" clId="Web-{92B83DDD-88F1-4C41-BDE7-9903EFFD688A}" dt="2022-01-29T13:40:54.815" v="22" actId="20577"/>
          <ac:spMkLst>
            <pc:docMk/>
            <pc:sldMk cId="2681819998" sldId="257"/>
            <ac:spMk id="2" creationId="{14563E33-78C6-476A-B1DE-8F642B4C2501}"/>
          </ac:spMkLst>
        </pc:spChg>
      </pc:sldChg>
      <pc:sldChg chg="addSp modSp new mod setBg">
        <pc:chgData name="Zhigalov Roman" userId="1f97e9fdf7779aa5" providerId="Windows Live" clId="Web-{92B83DDD-88F1-4C41-BDE7-9903EFFD688A}" dt="2022-01-29T13:41:57.411" v="107"/>
        <pc:sldMkLst>
          <pc:docMk/>
          <pc:sldMk cId="2940772526" sldId="258"/>
        </pc:sldMkLst>
        <pc:spChg chg="mod">
          <ac:chgData name="Zhigalov Roman" userId="1f97e9fdf7779aa5" providerId="Windows Live" clId="Web-{92B83DDD-88F1-4C41-BDE7-9903EFFD688A}" dt="2022-01-29T13:41:57.411" v="107"/>
          <ac:spMkLst>
            <pc:docMk/>
            <pc:sldMk cId="2940772526" sldId="258"/>
            <ac:spMk id="2" creationId="{64B4A6B5-96B6-4E54-946A-E50632BE1566}"/>
          </ac:spMkLst>
        </pc:spChg>
        <pc:spChg chg="mod">
          <ac:chgData name="Zhigalov Roman" userId="1f97e9fdf7779aa5" providerId="Windows Live" clId="Web-{92B83DDD-88F1-4C41-BDE7-9903EFFD688A}" dt="2022-01-29T13:41:57.411" v="107"/>
          <ac:spMkLst>
            <pc:docMk/>
            <pc:sldMk cId="2940772526" sldId="258"/>
            <ac:spMk id="3" creationId="{AC212095-CF50-4DC3-84CC-41E92A30A2F4}"/>
          </ac:spMkLst>
        </pc:spChg>
        <pc:spChg chg="add">
          <ac:chgData name="Zhigalov Roman" userId="1f97e9fdf7779aa5" providerId="Windows Live" clId="Web-{92B83DDD-88F1-4C41-BDE7-9903EFFD688A}" dt="2022-01-29T13:41:57.411" v="107"/>
          <ac:spMkLst>
            <pc:docMk/>
            <pc:sldMk cId="2940772526" sldId="258"/>
            <ac:spMk id="8" creationId="{DBF61EA3-B236-439E-9C0B-340980D56BEE}"/>
          </ac:spMkLst>
        </pc:spChg>
        <pc:spChg chg="add">
          <ac:chgData name="Zhigalov Roman" userId="1f97e9fdf7779aa5" providerId="Windows Live" clId="Web-{92B83DDD-88F1-4C41-BDE7-9903EFFD688A}" dt="2022-01-29T13:41:57.411" v="107"/>
          <ac:spMkLst>
            <pc:docMk/>
            <pc:sldMk cId="2940772526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92B83DDD-88F1-4C41-BDE7-9903EFFD688A}" dt="2022-01-29T13:41:57.411" v="107"/>
          <ac:grpSpMkLst>
            <pc:docMk/>
            <pc:sldMk cId="2940772526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92B83DDD-88F1-4C41-BDE7-9903EFFD688A}" dt="2022-01-29T13:43:01.287" v="245"/>
        <pc:sldMkLst>
          <pc:docMk/>
          <pc:sldMk cId="2120898141" sldId="259"/>
        </pc:sldMkLst>
        <pc:spChg chg="mod">
          <ac:chgData name="Zhigalov Roman" userId="1f97e9fdf7779aa5" providerId="Windows Live" clId="Web-{92B83DDD-88F1-4C41-BDE7-9903EFFD688A}" dt="2022-01-29T13:43:01.287" v="245"/>
          <ac:spMkLst>
            <pc:docMk/>
            <pc:sldMk cId="2120898141" sldId="259"/>
            <ac:spMk id="2" creationId="{BA77EB3F-0EC8-471B-BA60-8E9CF2E1EEA9}"/>
          </ac:spMkLst>
        </pc:spChg>
        <pc:spChg chg="mod">
          <ac:chgData name="Zhigalov Roman" userId="1f97e9fdf7779aa5" providerId="Windows Live" clId="Web-{92B83DDD-88F1-4C41-BDE7-9903EFFD688A}" dt="2022-01-29T13:43:01.287" v="245"/>
          <ac:spMkLst>
            <pc:docMk/>
            <pc:sldMk cId="2120898141" sldId="259"/>
            <ac:spMk id="3" creationId="{29CEAC8A-1CCA-4A2D-AFA0-D57C6BC670DE}"/>
          </ac:spMkLst>
        </pc:spChg>
        <pc:spChg chg="add">
          <ac:chgData name="Zhigalov Roman" userId="1f97e9fdf7779aa5" providerId="Windows Live" clId="Web-{92B83DDD-88F1-4C41-BDE7-9903EFFD688A}" dt="2022-01-29T13:43:01.287" v="245"/>
          <ac:spMkLst>
            <pc:docMk/>
            <pc:sldMk cId="2120898141" sldId="259"/>
            <ac:spMk id="8" creationId="{DBF61EA3-B236-439E-9C0B-340980D56BEE}"/>
          </ac:spMkLst>
        </pc:spChg>
        <pc:spChg chg="add">
          <ac:chgData name="Zhigalov Roman" userId="1f97e9fdf7779aa5" providerId="Windows Live" clId="Web-{92B83DDD-88F1-4C41-BDE7-9903EFFD688A}" dt="2022-01-29T13:43:01.287" v="245"/>
          <ac:spMkLst>
            <pc:docMk/>
            <pc:sldMk cId="2120898141" sldId="259"/>
            <ac:spMk id="14" creationId="{E659831F-0D9A-4C63-9EBB-8435B85A440F}"/>
          </ac:spMkLst>
        </pc:spChg>
        <pc:grpChg chg="add">
          <ac:chgData name="Zhigalov Roman" userId="1f97e9fdf7779aa5" providerId="Windows Live" clId="Web-{92B83DDD-88F1-4C41-BDE7-9903EFFD688A}" dt="2022-01-29T13:43:01.287" v="245"/>
          <ac:grpSpMkLst>
            <pc:docMk/>
            <pc:sldMk cId="2120898141" sldId="259"/>
            <ac:grpSpMk id="10" creationId="{28FAF094-D087-493F-8DF9-A486C2D6BBAA}"/>
          </ac:grpSpMkLst>
        </pc:grpChg>
      </pc:sldChg>
      <pc:sldChg chg="addSp delSp modSp new mod setBg modClrScheme delDesignElem chgLayout">
        <pc:chgData name="Zhigalov Roman" userId="1f97e9fdf7779aa5" providerId="Windows Live" clId="Web-{92B83DDD-88F1-4C41-BDE7-9903EFFD688A}" dt="2022-01-29T13:44:35.368" v="372"/>
        <pc:sldMkLst>
          <pc:docMk/>
          <pc:sldMk cId="1169278490" sldId="260"/>
        </pc:sldMkLst>
        <pc:spChg chg="mod or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2" creationId="{0A69961D-0CAF-42AC-AB6D-C52DB4EC86D6}"/>
          </ac:spMkLst>
        </pc:spChg>
        <pc:spChg chg="del">
          <ac:chgData name="Zhigalov Roman" userId="1f97e9fdf7779aa5" providerId="Windows Live" clId="Web-{92B83DDD-88F1-4C41-BDE7-9903EFFD688A}" dt="2022-01-29T13:43:19.397" v="247"/>
          <ac:spMkLst>
            <pc:docMk/>
            <pc:sldMk cId="1169278490" sldId="260"/>
            <ac:spMk id="3" creationId="{868FFFDC-96EB-45F0-BF13-8AC63A10C600}"/>
          </ac:spMkLst>
        </pc:spChg>
        <pc:spChg chg="add mod or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5" creationId="{573F9743-435C-441C-A65A-24DA39AF8E76}"/>
          </ac:spMkLst>
        </pc:spChg>
        <pc:spChg chg="add del">
          <ac:chgData name="Zhigalov Roman" userId="1f97e9fdf7779aa5" providerId="Windows Live" clId="Web-{92B83DDD-88F1-4C41-BDE7-9903EFFD688A}" dt="2022-01-29T13:44:07.336" v="310"/>
          <ac:spMkLst>
            <pc:docMk/>
            <pc:sldMk cId="1169278490" sldId="260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10" creationId="{201CC55D-ED54-4C5C-95E6-10947BD1103B}"/>
          </ac:spMkLst>
        </pc:spChg>
        <pc:spChg chg="add del">
          <ac:chgData name="Zhigalov Roman" userId="1f97e9fdf7779aa5" providerId="Windows Live" clId="Web-{92B83DDD-88F1-4C41-BDE7-9903EFFD688A}" dt="2022-01-29T13:44:07.336" v="310"/>
          <ac:spMkLst>
            <pc:docMk/>
            <pc:sldMk cId="1169278490" sldId="260"/>
            <ac:spMk id="11" creationId="{E223798C-12AD-4B0C-A50C-D676347D67CF}"/>
          </ac:spMkLst>
        </pc:spChg>
        <pc:spChg chg="ad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16" creationId="{3873B707-463F-40B0-8227-E8CC6C67EB25}"/>
          </ac:spMkLst>
        </pc:spChg>
        <pc:spChg chg="ad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18" creationId="{C13237C8-E62C-4F0D-A318-BD6FB6C2D138}"/>
          </ac:spMkLst>
        </pc:spChg>
        <pc:spChg chg="ad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20" creationId="{19C9EAEA-39D0-4B0E-A0EB-51E7B26740B1}"/>
          </ac:spMkLst>
        </pc:spChg>
        <pc:grpChg chg="add">
          <ac:chgData name="Zhigalov Roman" userId="1f97e9fdf7779aa5" providerId="Windows Live" clId="Web-{92B83DDD-88F1-4C41-BDE7-9903EFFD688A}" dt="2022-01-29T13:44:35.368" v="372"/>
          <ac:grpSpMkLst>
            <pc:docMk/>
            <pc:sldMk cId="1169278490" sldId="260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2B83DDD-88F1-4C41-BDE7-9903EFFD688A}" dt="2022-01-29T13:44:35.368" v="372"/>
          <ac:picMkLst>
            <pc:docMk/>
            <pc:sldMk cId="1169278490" sldId="260"/>
            <ac:picMk id="4" creationId="{D4B85EB7-09B2-4C42-B6AE-AB1C115F423B}"/>
          </ac:picMkLst>
        </pc:picChg>
      </pc:sldChg>
      <pc:sldChg chg="addSp delSp modSp new mod setBg modClrScheme modShow chgLayout">
        <pc:chgData name="Zhigalov Roman" userId="1f97e9fdf7779aa5" providerId="Windows Live" clId="Web-{92B83DDD-88F1-4C41-BDE7-9903EFFD688A}" dt="2022-01-29T13:45:26.572" v="467" actId="20577"/>
        <pc:sldMkLst>
          <pc:docMk/>
          <pc:sldMk cId="2452222796" sldId="261"/>
        </pc:sldMkLst>
        <pc:spChg chg="mod or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2" creationId="{7634D892-11B9-4692-87E7-5CE8B8F61893}"/>
          </ac:spMkLst>
        </pc:spChg>
        <pc:spChg chg="del">
          <ac:chgData name="Zhigalov Roman" userId="1f97e9fdf7779aa5" providerId="Windows Live" clId="Web-{92B83DDD-88F1-4C41-BDE7-9903EFFD688A}" dt="2022-01-29T13:44:04.773" v="309"/>
          <ac:spMkLst>
            <pc:docMk/>
            <pc:sldMk cId="2452222796" sldId="261"/>
            <ac:spMk id="3" creationId="{BAD69555-3F94-476D-BEA1-D74BD006BA82}"/>
          </ac:spMkLst>
        </pc:spChg>
        <pc:spChg chg="add mod ord">
          <ac:chgData name="Zhigalov Roman" userId="1f97e9fdf7779aa5" providerId="Windows Live" clId="Web-{92B83DDD-88F1-4C41-BDE7-9903EFFD688A}" dt="2022-01-29T13:45:26.572" v="467" actId="20577"/>
          <ac:spMkLst>
            <pc:docMk/>
            <pc:sldMk cId="2452222796" sldId="261"/>
            <ac:spMk id="5" creationId="{5F93A978-B3C6-42BF-9745-D3B2494C6BE6}"/>
          </ac:spMkLst>
        </pc:spChg>
        <pc:spChg chg="ad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10" creationId="{201CC55D-ED54-4C5C-95E6-10947BD1103B}"/>
          </ac:spMkLst>
        </pc:spChg>
        <pc:spChg chg="ad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16" creationId="{3873B707-463F-40B0-8227-E8CC6C67EB25}"/>
          </ac:spMkLst>
        </pc:spChg>
        <pc:spChg chg="ad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18" creationId="{C13237C8-E62C-4F0D-A318-BD6FB6C2D138}"/>
          </ac:spMkLst>
        </pc:spChg>
        <pc:spChg chg="ad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20" creationId="{19C9EAEA-39D0-4B0E-A0EB-51E7B26740B1}"/>
          </ac:spMkLst>
        </pc:spChg>
        <pc:grpChg chg="add">
          <ac:chgData name="Zhigalov Roman" userId="1f97e9fdf7779aa5" providerId="Windows Live" clId="Web-{92B83DDD-88F1-4C41-BDE7-9903EFFD688A}" dt="2022-01-29T13:45:17.478" v="464"/>
          <ac:grpSpMkLst>
            <pc:docMk/>
            <pc:sldMk cId="2452222796" sldId="261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2B83DDD-88F1-4C41-BDE7-9903EFFD688A}" dt="2022-01-29T13:45:17.478" v="464"/>
          <ac:picMkLst>
            <pc:docMk/>
            <pc:sldMk cId="2452222796" sldId="261"/>
            <ac:picMk id="4" creationId="{BDC3F380-6277-4F70-8CE0-4E62B041858F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46:43.433" v="494"/>
        <pc:sldMkLst>
          <pc:docMk/>
          <pc:sldMk cId="2331422250" sldId="262"/>
        </pc:sldMkLst>
        <pc:spChg chg="mod">
          <ac:chgData name="Zhigalov Roman" userId="1f97e9fdf7779aa5" providerId="Windows Live" clId="Web-{92B83DDD-88F1-4C41-BDE7-9903EFFD688A}" dt="2022-01-29T13:46:43.433" v="494"/>
          <ac:spMkLst>
            <pc:docMk/>
            <pc:sldMk cId="2331422250" sldId="262"/>
            <ac:spMk id="2" creationId="{F087EED5-D171-4638-95A0-E6E8E9504615}"/>
          </ac:spMkLst>
        </pc:spChg>
        <pc:spChg chg="del">
          <ac:chgData name="Zhigalov Roman" userId="1f97e9fdf7779aa5" providerId="Windows Live" clId="Web-{92B83DDD-88F1-4C41-BDE7-9903EFFD688A}" dt="2022-01-29T13:46:30.448" v="469"/>
          <ac:spMkLst>
            <pc:docMk/>
            <pc:sldMk cId="2331422250" sldId="262"/>
            <ac:spMk id="3" creationId="{4DBA2455-30CC-485E-9160-F22992406EDE}"/>
          </ac:spMkLst>
        </pc:spChg>
        <pc:spChg chg="add">
          <ac:chgData name="Zhigalov Roman" userId="1f97e9fdf7779aa5" providerId="Windows Live" clId="Web-{92B83DDD-88F1-4C41-BDE7-9903EFFD688A}" dt="2022-01-29T13:46:43.433" v="494"/>
          <ac:spMkLst>
            <pc:docMk/>
            <pc:sldMk cId="2331422250" sldId="262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6:43.433" v="494"/>
          <ac:spMkLst>
            <pc:docMk/>
            <pc:sldMk cId="2331422250" sldId="262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46:43.433" v="494"/>
          <ac:picMkLst>
            <pc:docMk/>
            <pc:sldMk cId="2331422250" sldId="262"/>
            <ac:picMk id="4" creationId="{85EAD473-CD17-4906-8C7E-18147E34F606}"/>
          </ac:picMkLst>
        </pc:picChg>
      </pc:sldChg>
      <pc:sldChg chg="addSp delSp modSp new mod setBg setClrOvrMap">
        <pc:chgData name="Zhigalov Roman" userId="1f97e9fdf7779aa5" providerId="Windows Live" clId="Web-{92B83DDD-88F1-4C41-BDE7-9903EFFD688A}" dt="2022-01-29T13:47:07.480" v="513"/>
        <pc:sldMkLst>
          <pc:docMk/>
          <pc:sldMk cId="1685745926" sldId="263"/>
        </pc:sldMkLst>
        <pc:spChg chg="mo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2" creationId="{EF359645-CAC7-4530-99EF-8A59EE2858D2}"/>
          </ac:spMkLst>
        </pc:spChg>
        <pc:spChg chg="mo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3" creationId="{BDF30CE5-C860-4199-B5B6-4290DACA1B83}"/>
          </ac:spMkLst>
        </pc:spChg>
        <pc:spChg chg="add del">
          <ac:chgData name="Zhigalov Roman" userId="1f97e9fdf7779aa5" providerId="Windows Live" clId="Web-{92B83DDD-88F1-4C41-BDE7-9903EFFD688A}" dt="2022-01-29T13:47:03.996" v="510"/>
          <ac:spMkLst>
            <pc:docMk/>
            <pc:sldMk cId="1685745926" sldId="263"/>
            <ac:spMk id="8" creationId="{4522B21E-B2B9-4C72-9A71-C87EFD137480}"/>
          </ac:spMkLst>
        </pc:spChg>
        <pc:spChg chg="add del">
          <ac:chgData name="Zhigalov Roman" userId="1f97e9fdf7779aa5" providerId="Windows Live" clId="Web-{92B83DDD-88F1-4C41-BDE7-9903EFFD688A}" dt="2022-01-29T13:47:07.480" v="512"/>
          <ac:spMkLst>
            <pc:docMk/>
            <pc:sldMk cId="1685745926" sldId="263"/>
            <ac:spMk id="9" creationId="{5A59F003-E00A-43F9-91DC-CC54E3B87466}"/>
          </ac:spMkLst>
        </pc:spChg>
        <pc:spChg chg="add del">
          <ac:chgData name="Zhigalov Roman" userId="1f97e9fdf7779aa5" providerId="Windows Live" clId="Web-{92B83DDD-88F1-4C41-BDE7-9903EFFD688A}" dt="2022-01-29T13:47:03.996" v="510"/>
          <ac:spMkLst>
            <pc:docMk/>
            <pc:sldMk cId="1685745926" sldId="263"/>
            <ac:spMk id="10" creationId="{5EB7D2A2-F448-44D4-938C-DC84CBCB3B1E}"/>
          </ac:spMkLst>
        </pc:spChg>
        <pc:spChg chg="add del">
          <ac:chgData name="Zhigalov Roman" userId="1f97e9fdf7779aa5" providerId="Windows Live" clId="Web-{92B83DDD-88F1-4C41-BDE7-9903EFFD688A}" dt="2022-01-29T13:47:07.480" v="512"/>
          <ac:spMkLst>
            <pc:docMk/>
            <pc:sldMk cId="1685745926" sldId="263"/>
            <ac:spMk id="11" creationId="{D74A4382-E3AD-430A-9A1F-DFA3E0E77A7D}"/>
          </ac:spMkLst>
        </pc:spChg>
        <pc:spChg chg="add del">
          <ac:chgData name="Zhigalov Roman" userId="1f97e9fdf7779aa5" providerId="Windows Live" clId="Web-{92B83DDD-88F1-4C41-BDE7-9903EFFD688A}" dt="2022-01-29T13:47:03.996" v="510"/>
          <ac:spMkLst>
            <pc:docMk/>
            <pc:sldMk cId="1685745926" sldId="263"/>
            <ac:spMk id="12" creationId="{871AEA07-1E14-44B4-8E55-64EF049CD66F}"/>
          </ac:spMkLst>
        </pc:spChg>
        <pc:spChg chg="add del">
          <ac:chgData name="Zhigalov Roman" userId="1f97e9fdf7779aa5" providerId="Windows Live" clId="Web-{92B83DDD-88F1-4C41-BDE7-9903EFFD688A}" dt="2022-01-29T13:47:07.480" v="512"/>
          <ac:spMkLst>
            <pc:docMk/>
            <pc:sldMk cId="1685745926" sldId="263"/>
            <ac:spMk id="13" creationId="{79F40191-0F44-4FD1-82CC-ACB507C14BE6}"/>
          </ac:spMkLst>
        </pc:spChg>
        <pc:spChg chg="ad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15" creationId="{4522B21E-B2B9-4C72-9A71-C87EFD137480}"/>
          </ac:spMkLst>
        </pc:spChg>
        <pc:spChg chg="ad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16" creationId="{5EB7D2A2-F448-44D4-938C-DC84CBCB3B1E}"/>
          </ac:spMkLst>
        </pc:spChg>
        <pc:spChg chg="ad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17" creationId="{871AEA07-1E14-44B4-8E55-64EF049CD66F}"/>
          </ac:spMkLst>
        </pc:spChg>
        <pc:picChg chg="add del">
          <ac:chgData name="Zhigalov Roman" userId="1f97e9fdf7779aa5" providerId="Windows Live" clId="Web-{92B83DDD-88F1-4C41-BDE7-9903EFFD688A}" dt="2022-01-29T13:47:07.480" v="512"/>
          <ac:picMkLst>
            <pc:docMk/>
            <pc:sldMk cId="1685745926" sldId="263"/>
            <ac:picMk id="5" creationId="{0FFAF324-797C-4D48-A11C-6CA413E5F043}"/>
          </ac:picMkLst>
        </pc:picChg>
        <pc:cxnChg chg="add del">
          <ac:chgData name="Zhigalov Roman" userId="1f97e9fdf7779aa5" providerId="Windows Live" clId="Web-{92B83DDD-88F1-4C41-BDE7-9903EFFD688A}" dt="2022-01-29T13:47:03.996" v="510"/>
          <ac:cxnSpMkLst>
            <pc:docMk/>
            <pc:sldMk cId="1685745926" sldId="263"/>
            <ac:cxnSpMk id="14" creationId="{F7C8EA93-3210-4C62-99E9-153C275E3A87}"/>
          </ac:cxnSpMkLst>
        </pc:cxnChg>
        <pc:cxnChg chg="add">
          <ac:chgData name="Zhigalov Roman" userId="1f97e9fdf7779aa5" providerId="Windows Live" clId="Web-{92B83DDD-88F1-4C41-BDE7-9903EFFD688A}" dt="2022-01-29T13:47:07.480" v="513"/>
          <ac:cxnSpMkLst>
            <pc:docMk/>
            <pc:sldMk cId="1685745926" sldId="263"/>
            <ac:cxnSpMk id="18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3:47:58.283" v="544"/>
        <pc:sldMkLst>
          <pc:docMk/>
          <pc:sldMk cId="1961984538" sldId="264"/>
        </pc:sldMkLst>
        <pc:spChg chg="mod">
          <ac:chgData name="Zhigalov Roman" userId="1f97e9fdf7779aa5" providerId="Windows Live" clId="Web-{92B83DDD-88F1-4C41-BDE7-9903EFFD688A}" dt="2022-01-29T13:47:58.283" v="544"/>
          <ac:spMkLst>
            <pc:docMk/>
            <pc:sldMk cId="1961984538" sldId="264"/>
            <ac:spMk id="2" creationId="{ABFE99E8-43CA-4418-A112-4134123B3336}"/>
          </ac:spMkLst>
        </pc:spChg>
        <pc:spChg chg="del">
          <ac:chgData name="Zhigalov Roman" userId="1f97e9fdf7779aa5" providerId="Windows Live" clId="Web-{92B83DDD-88F1-4C41-BDE7-9903EFFD688A}" dt="2022-01-29T13:47:44.388" v="515"/>
          <ac:spMkLst>
            <pc:docMk/>
            <pc:sldMk cId="1961984538" sldId="264"/>
            <ac:spMk id="3" creationId="{1E6FC99A-7BC6-423C-B6E6-8E7064BFBE25}"/>
          </ac:spMkLst>
        </pc:spChg>
        <pc:spChg chg="add">
          <ac:chgData name="Zhigalov Roman" userId="1f97e9fdf7779aa5" providerId="Windows Live" clId="Web-{92B83DDD-88F1-4C41-BDE7-9903EFFD688A}" dt="2022-01-29T13:47:58.283" v="544"/>
          <ac:spMkLst>
            <pc:docMk/>
            <pc:sldMk cId="1961984538" sldId="264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7:58.283" v="544"/>
          <ac:spMkLst>
            <pc:docMk/>
            <pc:sldMk cId="1961984538" sldId="264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47:58.283" v="544"/>
          <ac:picMkLst>
            <pc:docMk/>
            <pc:sldMk cId="1961984538" sldId="264"/>
            <ac:picMk id="4" creationId="{ED426507-8DC1-4EF5-BEB5-3F4F83EFE54C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49:02.394" v="551"/>
        <pc:sldMkLst>
          <pc:docMk/>
          <pc:sldMk cId="75669093" sldId="265"/>
        </pc:sldMkLst>
        <pc:spChg chg="mod">
          <ac:chgData name="Zhigalov Roman" userId="1f97e9fdf7779aa5" providerId="Windows Live" clId="Web-{92B83DDD-88F1-4C41-BDE7-9903EFFD688A}" dt="2022-01-29T13:49:02.394" v="551"/>
          <ac:spMkLst>
            <pc:docMk/>
            <pc:sldMk cId="75669093" sldId="265"/>
            <ac:spMk id="2" creationId="{3FACC064-9C3C-4A1E-946E-A014136C0F25}"/>
          </ac:spMkLst>
        </pc:spChg>
        <pc:spChg chg="del">
          <ac:chgData name="Zhigalov Roman" userId="1f97e9fdf7779aa5" providerId="Windows Live" clId="Web-{92B83DDD-88F1-4C41-BDE7-9903EFFD688A}" dt="2022-01-29T13:48:56.331" v="546"/>
          <ac:spMkLst>
            <pc:docMk/>
            <pc:sldMk cId="75669093" sldId="265"/>
            <ac:spMk id="3" creationId="{A83E35BE-43F4-4288-BA52-8A726F0F3825}"/>
          </ac:spMkLst>
        </pc:spChg>
        <pc:spChg chg="add">
          <ac:chgData name="Zhigalov Roman" userId="1f97e9fdf7779aa5" providerId="Windows Live" clId="Web-{92B83DDD-88F1-4C41-BDE7-9903EFFD688A}" dt="2022-01-29T13:49:02.394" v="551"/>
          <ac:spMkLst>
            <pc:docMk/>
            <pc:sldMk cId="75669093" sldId="265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9:02.394" v="551"/>
          <ac:spMkLst>
            <pc:docMk/>
            <pc:sldMk cId="75669093" sldId="265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49:02.394" v="551"/>
          <ac:picMkLst>
            <pc:docMk/>
            <pc:sldMk cId="75669093" sldId="265"/>
            <ac:picMk id="4" creationId="{8E8D5D10-5F36-4FC9-B89D-6639FCA34287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49:52.160" v="609"/>
        <pc:sldMkLst>
          <pc:docMk/>
          <pc:sldMk cId="3070799106" sldId="266"/>
        </pc:sldMkLst>
        <pc:spChg chg="mod">
          <ac:chgData name="Zhigalov Roman" userId="1f97e9fdf7779aa5" providerId="Windows Live" clId="Web-{92B83DDD-88F1-4C41-BDE7-9903EFFD688A}" dt="2022-01-29T13:49:52.160" v="609"/>
          <ac:spMkLst>
            <pc:docMk/>
            <pc:sldMk cId="3070799106" sldId="266"/>
            <ac:spMk id="2" creationId="{DA72280E-F808-47C8-8A11-271B99938BD0}"/>
          </ac:spMkLst>
        </pc:spChg>
        <pc:spChg chg="del">
          <ac:chgData name="Zhigalov Roman" userId="1f97e9fdf7779aa5" providerId="Windows Live" clId="Web-{92B83DDD-88F1-4C41-BDE7-9903EFFD688A}" dt="2022-01-29T13:49:28.316" v="553"/>
          <ac:spMkLst>
            <pc:docMk/>
            <pc:sldMk cId="3070799106" sldId="266"/>
            <ac:spMk id="3" creationId="{98607F0F-692D-4E73-8A3C-F1E6945D97DE}"/>
          </ac:spMkLst>
        </pc:spChg>
        <pc:spChg chg="add">
          <ac:chgData name="Zhigalov Roman" userId="1f97e9fdf7779aa5" providerId="Windows Live" clId="Web-{92B83DDD-88F1-4C41-BDE7-9903EFFD688A}" dt="2022-01-29T13:49:52.160" v="609"/>
          <ac:spMkLst>
            <pc:docMk/>
            <pc:sldMk cId="3070799106" sldId="266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9:52.160" v="609"/>
          <ac:spMkLst>
            <pc:docMk/>
            <pc:sldMk cId="3070799106" sldId="266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49:52.160" v="609"/>
          <ac:picMkLst>
            <pc:docMk/>
            <pc:sldMk cId="3070799106" sldId="266"/>
            <ac:picMk id="4" creationId="{1BC7EA32-CA2C-418E-BCD8-E3E5AE828C6F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51:56.179" v="692"/>
        <pc:sldMkLst>
          <pc:docMk/>
          <pc:sldMk cId="1694676744" sldId="267"/>
        </pc:sldMkLst>
        <pc:spChg chg="mo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2" creationId="{F09B5422-D87B-4C9D-9534-3CAD25A5E058}"/>
          </ac:spMkLst>
        </pc:spChg>
        <pc:spChg chg="del">
          <ac:chgData name="Zhigalov Roman" userId="1f97e9fdf7779aa5" providerId="Windows Live" clId="Web-{92B83DDD-88F1-4C41-BDE7-9903EFFD688A}" dt="2022-01-29T13:51:51.866" v="691"/>
          <ac:spMkLst>
            <pc:docMk/>
            <pc:sldMk cId="1694676744" sldId="267"/>
            <ac:spMk id="3" creationId="{A257C650-ABC7-4247-AA4A-D8C3AE333482}"/>
          </ac:spMkLst>
        </pc:spChg>
        <pc:spChg chg="mo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4" creationId="{8A12964B-3604-45A7-8C43-FC9923FF6B5A}"/>
          </ac:spMkLst>
        </pc:spChg>
        <pc:spChg chg="ad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10" creationId="{201CC55D-ED54-4C5C-95E6-10947BD1103B}"/>
          </ac:spMkLst>
        </pc:spChg>
        <pc:spChg chg="ad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16" creationId="{3873B707-463F-40B0-8227-E8CC6C67EB25}"/>
          </ac:spMkLst>
        </pc:spChg>
        <pc:spChg chg="ad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18" creationId="{C13237C8-E62C-4F0D-A318-BD6FB6C2D138}"/>
          </ac:spMkLst>
        </pc:spChg>
        <pc:spChg chg="ad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20" creationId="{19C9EAEA-39D0-4B0E-A0EB-51E7B26740B1}"/>
          </ac:spMkLst>
        </pc:spChg>
        <pc:grpChg chg="add">
          <ac:chgData name="Zhigalov Roman" userId="1f97e9fdf7779aa5" providerId="Windows Live" clId="Web-{92B83DDD-88F1-4C41-BDE7-9903EFFD688A}" dt="2022-01-29T13:51:56.179" v="692"/>
          <ac:grpSpMkLst>
            <pc:docMk/>
            <pc:sldMk cId="1694676744" sldId="267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2B83DDD-88F1-4C41-BDE7-9903EFFD688A}" dt="2022-01-29T13:51:56.179" v="692"/>
          <ac:picMkLst>
            <pc:docMk/>
            <pc:sldMk cId="1694676744" sldId="267"/>
            <ac:picMk id="5" creationId="{F0B5BCEE-D96A-48D9-AE0B-023DF2D69C2B}"/>
          </ac:picMkLst>
        </pc:picChg>
      </pc:sldChg>
      <pc:sldChg chg="addSp delSp modSp new mod setBg modClrScheme chgLayout">
        <pc:chgData name="Zhigalov Roman" userId="1f97e9fdf7779aa5" providerId="Windows Live" clId="Web-{92B83DDD-88F1-4C41-BDE7-9903EFFD688A}" dt="2022-01-29T13:53:19.196" v="717"/>
        <pc:sldMkLst>
          <pc:docMk/>
          <pc:sldMk cId="3132621056" sldId="268"/>
        </pc:sldMkLst>
        <pc:spChg chg="mod or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2" creationId="{4F02AE28-5381-428C-B489-F427D4992AE8}"/>
          </ac:spMkLst>
        </pc:spChg>
        <pc:spChg chg="del mod ord">
          <ac:chgData name="Zhigalov Roman" userId="1f97e9fdf7779aa5" providerId="Windows Live" clId="Web-{92B83DDD-88F1-4C41-BDE7-9903EFFD688A}" dt="2022-01-29T13:53:13.962" v="716"/>
          <ac:spMkLst>
            <pc:docMk/>
            <pc:sldMk cId="3132621056" sldId="268"/>
            <ac:spMk id="3" creationId="{5C4CD151-65DE-4610-A3D0-4E13090640C5}"/>
          </ac:spMkLst>
        </pc:spChg>
        <pc:spChg chg="add mod or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4" creationId="{DD0FB09A-8A28-4028-880B-8247778F0599}"/>
          </ac:spMkLst>
        </pc:spChg>
        <pc:spChg chg="ad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10" creationId="{47942995-B07F-4636-9A06-C6A104B260A8}"/>
          </ac:spMkLst>
        </pc:spChg>
        <pc:spChg chg="ad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17" creationId="{B81933D1-5615-42C7-9C0B-4EB7105CCE2D}"/>
          </ac:spMkLst>
        </pc:spChg>
        <pc:spChg chg="ad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19" creationId="{19C9EAEA-39D0-4B0E-A0EB-51E7B26740B1}"/>
          </ac:spMkLst>
        </pc:spChg>
        <pc:grpChg chg="add">
          <ac:chgData name="Zhigalov Roman" userId="1f97e9fdf7779aa5" providerId="Windows Live" clId="Web-{92B83DDD-88F1-4C41-BDE7-9903EFFD688A}" dt="2022-01-29T13:53:19.196" v="717"/>
          <ac:grpSpMkLst>
            <pc:docMk/>
            <pc:sldMk cId="3132621056" sldId="268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92B83DDD-88F1-4C41-BDE7-9903EFFD688A}" dt="2022-01-29T13:53:19.196" v="717"/>
          <ac:picMkLst>
            <pc:docMk/>
            <pc:sldMk cId="3132621056" sldId="268"/>
            <ac:picMk id="5" creationId="{FCBC6F31-DC0F-4963-BAA7-049D6A792968}"/>
          </ac:picMkLst>
        </pc:picChg>
      </pc:sldChg>
      <pc:sldChg chg="addSp delSp modSp new mod setBg setClrOvrMap">
        <pc:chgData name="Zhigalov Roman" userId="1f97e9fdf7779aa5" providerId="Windows Live" clId="Web-{92B83DDD-88F1-4C41-BDE7-9903EFFD688A}" dt="2022-01-29T13:54:48.698" v="755"/>
        <pc:sldMkLst>
          <pc:docMk/>
          <pc:sldMk cId="880633257" sldId="269"/>
        </pc:sldMkLst>
        <pc:spChg chg="mod">
          <ac:chgData name="Zhigalov Roman" userId="1f97e9fdf7779aa5" providerId="Windows Live" clId="Web-{92B83DDD-88F1-4C41-BDE7-9903EFFD688A}" dt="2022-01-29T13:54:48.698" v="755"/>
          <ac:spMkLst>
            <pc:docMk/>
            <pc:sldMk cId="880633257" sldId="269"/>
            <ac:spMk id="2" creationId="{D7A2E1CD-9431-4B32-BD90-3F376B2B9B50}"/>
          </ac:spMkLst>
        </pc:spChg>
        <pc:spChg chg="del">
          <ac:chgData name="Zhigalov Roman" userId="1f97e9fdf7779aa5" providerId="Windows Live" clId="Web-{92B83DDD-88F1-4C41-BDE7-9903EFFD688A}" dt="2022-01-29T13:53:56.228" v="719"/>
          <ac:spMkLst>
            <pc:docMk/>
            <pc:sldMk cId="880633257" sldId="269"/>
            <ac:spMk id="3" creationId="{EE840C56-9F2A-41E7-93B7-0DDC0E7DF7E0}"/>
          </ac:spMkLst>
        </pc:spChg>
        <pc:spChg chg="add del mod">
          <ac:chgData name="Zhigalov Roman" userId="1f97e9fdf7779aa5" providerId="Windows Live" clId="Web-{92B83DDD-88F1-4C41-BDE7-9903EFFD688A}" dt="2022-01-29T13:54:40.089" v="754"/>
          <ac:spMkLst>
            <pc:docMk/>
            <pc:sldMk cId="880633257" sldId="269"/>
            <ac:spMk id="6" creationId="{F68425EC-6252-4656-8A3C-543F7AD8F394}"/>
          </ac:spMkLst>
        </pc:spChg>
        <pc:spChg chg="add del">
          <ac:chgData name="Zhigalov Roman" userId="1f97e9fdf7779aa5" providerId="Windows Live" clId="Web-{92B83DDD-88F1-4C41-BDE7-9903EFFD688A}" dt="2022-01-29T13:54:21.901" v="752"/>
          <ac:spMkLst>
            <pc:docMk/>
            <pc:sldMk cId="880633257" sldId="269"/>
            <ac:spMk id="9" creationId="{E45B1D5C-0827-4AF0-8186-11FC5A8B8B92}"/>
          </ac:spMkLst>
        </pc:spChg>
        <pc:spChg chg="add del">
          <ac:chgData name="Zhigalov Roman" userId="1f97e9fdf7779aa5" providerId="Windows Live" clId="Web-{92B83DDD-88F1-4C41-BDE7-9903EFFD688A}" dt="2022-01-29T13:54:21.901" v="752"/>
          <ac:spMkLst>
            <pc:docMk/>
            <pc:sldMk cId="880633257" sldId="269"/>
            <ac:spMk id="11" creationId="{99413ED5-9ED4-4772-BCE4-2BCAE6B12E35}"/>
          </ac:spMkLst>
        </pc:spChg>
        <pc:spChg chg="add">
          <ac:chgData name="Zhigalov Roman" userId="1f97e9fdf7779aa5" providerId="Windows Live" clId="Web-{92B83DDD-88F1-4C41-BDE7-9903EFFD688A}" dt="2022-01-29T13:54:48.698" v="755"/>
          <ac:spMkLst>
            <pc:docMk/>
            <pc:sldMk cId="880633257" sldId="269"/>
            <ac:spMk id="12" creationId="{8537B233-9CDD-4A90-AABB-A8963DEE4FBC}"/>
          </ac:spMkLst>
        </pc:spChg>
        <pc:spChg chg="add del">
          <ac:chgData name="Zhigalov Roman" userId="1f97e9fdf7779aa5" providerId="Windows Live" clId="Web-{92B83DDD-88F1-4C41-BDE7-9903EFFD688A}" dt="2022-01-29T13:54:21.901" v="752"/>
          <ac:spMkLst>
            <pc:docMk/>
            <pc:sldMk cId="880633257" sldId="269"/>
            <ac:spMk id="13" creationId="{04357C93-F0CB-4A1C-8F77-4E9063789819}"/>
          </ac:spMkLst>
        </pc:spChg>
        <pc:spChg chg="add del">
          <ac:chgData name="Zhigalov Roman" userId="1f97e9fdf7779aa5" providerId="Windows Live" clId="Web-{92B83DDD-88F1-4C41-BDE7-9903EFFD688A}" dt="2022-01-29T13:54:21.901" v="752"/>
          <ac:spMkLst>
            <pc:docMk/>
            <pc:sldMk cId="880633257" sldId="269"/>
            <ac:spMk id="15" creationId="{90F533E9-6690-41A8-A372-4C6C622D028D}"/>
          </ac:spMkLst>
        </pc:spChg>
        <pc:picChg chg="add del mod ord">
          <ac:chgData name="Zhigalov Roman" userId="1f97e9fdf7779aa5" providerId="Windows Live" clId="Web-{92B83DDD-88F1-4C41-BDE7-9903EFFD688A}" dt="2022-01-29T13:54:23.932" v="753"/>
          <ac:picMkLst>
            <pc:docMk/>
            <pc:sldMk cId="880633257" sldId="269"/>
            <ac:picMk id="4" creationId="{8A24E475-6706-447B-95EE-DCD012197E50}"/>
          </ac:picMkLst>
        </pc:picChg>
        <pc:picChg chg="add mod ord">
          <ac:chgData name="Zhigalov Roman" userId="1f97e9fdf7779aa5" providerId="Windows Live" clId="Web-{92B83DDD-88F1-4C41-BDE7-9903EFFD688A}" dt="2022-01-29T13:54:48.698" v="755"/>
          <ac:picMkLst>
            <pc:docMk/>
            <pc:sldMk cId="880633257" sldId="269"/>
            <ac:picMk id="7" creationId="{2D75BCD4-440F-4CED-B083-D6ADBD9A892B}"/>
          </ac:picMkLst>
        </pc:picChg>
        <pc:cxnChg chg="add">
          <ac:chgData name="Zhigalov Roman" userId="1f97e9fdf7779aa5" providerId="Windows Live" clId="Web-{92B83DDD-88F1-4C41-BDE7-9903EFFD688A}" dt="2022-01-29T13:54:48.698" v="755"/>
          <ac:cxnSpMkLst>
            <pc:docMk/>
            <pc:sldMk cId="880633257" sldId="269"/>
            <ac:cxnSpMk id="14" creationId="{040575EE-C594-4566-BC00-663004E52AB5}"/>
          </ac:cxnSpMkLst>
        </pc:cxnChg>
      </pc:sldChg>
      <pc:sldChg chg="addSp delSp modSp new mod setBg setClrOvrMap">
        <pc:chgData name="Zhigalov Roman" userId="1f97e9fdf7779aa5" providerId="Windows Live" clId="Web-{92B83DDD-88F1-4C41-BDE7-9903EFFD688A}" dt="2022-01-29T13:58:43.313" v="816"/>
        <pc:sldMkLst>
          <pc:docMk/>
          <pc:sldMk cId="1300571965" sldId="270"/>
        </pc:sldMkLst>
        <pc:spChg chg="mod">
          <ac:chgData name="Zhigalov Roman" userId="1f97e9fdf7779aa5" providerId="Windows Live" clId="Web-{92B83DDD-88F1-4C41-BDE7-9903EFFD688A}" dt="2022-01-29T13:58:43.313" v="816"/>
          <ac:spMkLst>
            <pc:docMk/>
            <pc:sldMk cId="1300571965" sldId="270"/>
            <ac:spMk id="2" creationId="{6EAF4C90-2F1C-4057-88F6-B43061CB5B38}"/>
          </ac:spMkLst>
        </pc:spChg>
        <pc:spChg chg="del">
          <ac:chgData name="Zhigalov Roman" userId="1f97e9fdf7779aa5" providerId="Windows Live" clId="Web-{92B83DDD-88F1-4C41-BDE7-9903EFFD688A}" dt="2022-01-29T13:57:19.061" v="785"/>
          <ac:spMkLst>
            <pc:docMk/>
            <pc:sldMk cId="1300571965" sldId="270"/>
            <ac:spMk id="3" creationId="{39972FB7-3B4A-4486-AC50-2CECA36C0334}"/>
          </ac:spMkLst>
        </pc:spChg>
        <pc:spChg chg="add del">
          <ac:chgData name="Zhigalov Roman" userId="1f97e9fdf7779aa5" providerId="Windows Live" clId="Web-{92B83DDD-88F1-4C41-BDE7-9903EFFD688A}" dt="2022-01-29T13:58:43.313" v="816"/>
          <ac:spMkLst>
            <pc:docMk/>
            <pc:sldMk cId="1300571965" sldId="270"/>
            <ac:spMk id="9" creationId="{8537B233-9CDD-4A90-AABB-A8963DEE4FBC}"/>
          </ac:spMkLst>
        </pc:spChg>
        <pc:spChg chg="add">
          <ac:chgData name="Zhigalov Roman" userId="1f97e9fdf7779aa5" providerId="Windows Live" clId="Web-{92B83DDD-88F1-4C41-BDE7-9903EFFD688A}" dt="2022-01-29T13:58:43.313" v="816"/>
          <ac:spMkLst>
            <pc:docMk/>
            <pc:sldMk cId="1300571965" sldId="270"/>
            <ac:spMk id="16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58:43.313" v="816"/>
          <ac:spMkLst>
            <pc:docMk/>
            <pc:sldMk cId="1300571965" sldId="270"/>
            <ac:spMk id="18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58:43.313" v="816"/>
          <ac:picMkLst>
            <pc:docMk/>
            <pc:sldMk cId="1300571965" sldId="270"/>
            <ac:picMk id="4" creationId="{D2AFA00F-E083-4D83-AC52-0B3CCAC1FC0F}"/>
          </ac:picMkLst>
        </pc:picChg>
        <pc:cxnChg chg="add del">
          <ac:chgData name="Zhigalov Roman" userId="1f97e9fdf7779aa5" providerId="Windows Live" clId="Web-{92B83DDD-88F1-4C41-BDE7-9903EFFD688A}" dt="2022-01-29T13:58:43.313" v="816"/>
          <ac:cxnSpMkLst>
            <pc:docMk/>
            <pc:sldMk cId="1300571965" sldId="270"/>
            <ac:cxnSpMk id="11" creationId="{040575EE-C594-4566-BC00-663004E52AB5}"/>
          </ac:cxnSpMkLst>
        </pc:cxnChg>
      </pc:sldChg>
      <pc:sldChg chg="addSp delSp modSp new mod setBg setClrOvrMap">
        <pc:chgData name="Zhigalov Roman" userId="1f97e9fdf7779aa5" providerId="Windows Live" clId="Web-{92B83DDD-88F1-4C41-BDE7-9903EFFD688A}" dt="2022-01-29T13:58:38.032" v="815"/>
        <pc:sldMkLst>
          <pc:docMk/>
          <pc:sldMk cId="2747669956" sldId="271"/>
        </pc:sldMkLst>
        <pc:spChg chg="mod">
          <ac:chgData name="Zhigalov Roman" userId="1f97e9fdf7779aa5" providerId="Windows Live" clId="Web-{92B83DDD-88F1-4C41-BDE7-9903EFFD688A}" dt="2022-01-29T13:58:38.032" v="815"/>
          <ac:spMkLst>
            <pc:docMk/>
            <pc:sldMk cId="2747669956" sldId="271"/>
            <ac:spMk id="2" creationId="{167F1AD7-2836-4353-B7D9-B3B96219A56F}"/>
          </ac:spMkLst>
        </pc:spChg>
        <pc:spChg chg="del">
          <ac:chgData name="Zhigalov Roman" userId="1f97e9fdf7779aa5" providerId="Windows Live" clId="Web-{92B83DDD-88F1-4C41-BDE7-9903EFFD688A}" dt="2022-01-29T13:57:45.530" v="788"/>
          <ac:spMkLst>
            <pc:docMk/>
            <pc:sldMk cId="2747669956" sldId="271"/>
            <ac:spMk id="3" creationId="{F88E63F4-4578-4BEB-BE3D-D3F232E1B276}"/>
          </ac:spMkLst>
        </pc:spChg>
        <pc:spChg chg="add del">
          <ac:chgData name="Zhigalov Roman" userId="1f97e9fdf7779aa5" providerId="Windows Live" clId="Web-{92B83DDD-88F1-4C41-BDE7-9903EFFD688A}" dt="2022-01-29T13:58:38.032" v="815"/>
          <ac:spMkLst>
            <pc:docMk/>
            <pc:sldMk cId="2747669956" sldId="271"/>
            <ac:spMk id="9" creationId="{8537B233-9CDD-4A90-AABB-A8963DEE4FBC}"/>
          </ac:spMkLst>
        </pc:spChg>
        <pc:spChg chg="add">
          <ac:chgData name="Zhigalov Roman" userId="1f97e9fdf7779aa5" providerId="Windows Live" clId="Web-{92B83DDD-88F1-4C41-BDE7-9903EFFD688A}" dt="2022-01-29T13:58:38.032" v="815"/>
          <ac:spMkLst>
            <pc:docMk/>
            <pc:sldMk cId="2747669956" sldId="271"/>
            <ac:spMk id="16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58:38.032" v="815"/>
          <ac:spMkLst>
            <pc:docMk/>
            <pc:sldMk cId="2747669956" sldId="271"/>
            <ac:spMk id="18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58:38.032" v="815"/>
          <ac:picMkLst>
            <pc:docMk/>
            <pc:sldMk cId="2747669956" sldId="271"/>
            <ac:picMk id="4" creationId="{42136619-3D45-478F-9DE9-316AEF441C08}"/>
          </ac:picMkLst>
        </pc:picChg>
        <pc:cxnChg chg="add del">
          <ac:chgData name="Zhigalov Roman" userId="1f97e9fdf7779aa5" providerId="Windows Live" clId="Web-{92B83DDD-88F1-4C41-BDE7-9903EFFD688A}" dt="2022-01-29T13:58:38.032" v="815"/>
          <ac:cxnSpMkLst>
            <pc:docMk/>
            <pc:sldMk cId="2747669956" sldId="271"/>
            <ac:cxnSpMk id="11" creationId="{040575EE-C594-4566-BC00-663004E52AB5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3:58:48.672" v="817"/>
        <pc:sldMkLst>
          <pc:docMk/>
          <pc:sldMk cId="744423568" sldId="272"/>
        </pc:sldMkLst>
        <pc:spChg chg="mod">
          <ac:chgData name="Zhigalov Roman" userId="1f97e9fdf7779aa5" providerId="Windows Live" clId="Web-{92B83DDD-88F1-4C41-BDE7-9903EFFD688A}" dt="2022-01-29T13:58:34.375" v="814"/>
          <ac:spMkLst>
            <pc:docMk/>
            <pc:sldMk cId="744423568" sldId="272"/>
            <ac:spMk id="2" creationId="{8C7C117B-C65C-4B10-8735-460CE5A8C19A}"/>
          </ac:spMkLst>
        </pc:spChg>
        <pc:spChg chg="del">
          <ac:chgData name="Zhigalov Roman" userId="1f97e9fdf7779aa5" providerId="Windows Live" clId="Web-{92B83DDD-88F1-4C41-BDE7-9903EFFD688A}" dt="2022-01-29T13:58:25.266" v="801"/>
          <ac:spMkLst>
            <pc:docMk/>
            <pc:sldMk cId="744423568" sldId="272"/>
            <ac:spMk id="3" creationId="{642045EB-1166-4F44-8C97-94035B4E17C1}"/>
          </ac:spMkLst>
        </pc:spChg>
        <pc:spChg chg="add del">
          <ac:chgData name="Zhigalov Roman" userId="1f97e9fdf7779aa5" providerId="Windows Live" clId="Web-{92B83DDD-88F1-4C41-BDE7-9903EFFD688A}" dt="2022-01-29T13:58:48.672" v="817"/>
          <ac:spMkLst>
            <pc:docMk/>
            <pc:sldMk cId="744423568" sldId="272"/>
            <ac:spMk id="9" creationId="{16C5FA50-8D52-4617-AF91-5C7B1C8352F1}"/>
          </ac:spMkLst>
        </pc:spChg>
        <pc:spChg chg="add del">
          <ac:chgData name="Zhigalov Roman" userId="1f97e9fdf7779aa5" providerId="Windows Live" clId="Web-{92B83DDD-88F1-4C41-BDE7-9903EFFD688A}" dt="2022-01-29T13:58:48.672" v="817"/>
          <ac:spMkLst>
            <pc:docMk/>
            <pc:sldMk cId="744423568" sldId="272"/>
            <ac:spMk id="11" creationId="{E223798C-12AD-4B0C-A50C-D676347D67CF}"/>
          </ac:spMkLst>
        </pc:spChg>
        <pc:spChg chg="add">
          <ac:chgData name="Zhigalov Roman" userId="1f97e9fdf7779aa5" providerId="Windows Live" clId="Web-{92B83DDD-88F1-4C41-BDE7-9903EFFD688A}" dt="2022-01-29T13:58:48.672" v="817"/>
          <ac:spMkLst>
            <pc:docMk/>
            <pc:sldMk cId="744423568" sldId="272"/>
            <ac:spMk id="16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58:48.672" v="817"/>
          <ac:spMkLst>
            <pc:docMk/>
            <pc:sldMk cId="744423568" sldId="272"/>
            <ac:spMk id="18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58:34.375" v="814"/>
          <ac:picMkLst>
            <pc:docMk/>
            <pc:sldMk cId="744423568" sldId="272"/>
            <ac:picMk id="4" creationId="{7726C572-55EF-4351-BB68-6A54C4407F3D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59:15.407" v="830"/>
        <pc:sldMkLst>
          <pc:docMk/>
          <pc:sldMk cId="3532431299" sldId="273"/>
        </pc:sldMkLst>
        <pc:spChg chg="mod">
          <ac:chgData name="Zhigalov Roman" userId="1f97e9fdf7779aa5" providerId="Windows Live" clId="Web-{92B83DDD-88F1-4C41-BDE7-9903EFFD688A}" dt="2022-01-29T13:59:15.407" v="830"/>
          <ac:spMkLst>
            <pc:docMk/>
            <pc:sldMk cId="3532431299" sldId="273"/>
            <ac:spMk id="2" creationId="{B4773DAE-69FF-469A-ABB2-8E79F9E810E8}"/>
          </ac:spMkLst>
        </pc:spChg>
        <pc:spChg chg="del">
          <ac:chgData name="Zhigalov Roman" userId="1f97e9fdf7779aa5" providerId="Windows Live" clId="Web-{92B83DDD-88F1-4C41-BDE7-9903EFFD688A}" dt="2022-01-29T13:59:05.329" v="819"/>
          <ac:spMkLst>
            <pc:docMk/>
            <pc:sldMk cId="3532431299" sldId="273"/>
            <ac:spMk id="3" creationId="{F35469D9-BBFD-4321-8E68-A932295F0139}"/>
          </ac:spMkLst>
        </pc:spChg>
        <pc:spChg chg="add">
          <ac:chgData name="Zhigalov Roman" userId="1f97e9fdf7779aa5" providerId="Windows Live" clId="Web-{92B83DDD-88F1-4C41-BDE7-9903EFFD688A}" dt="2022-01-29T13:59:15.407" v="830"/>
          <ac:spMkLst>
            <pc:docMk/>
            <pc:sldMk cId="3532431299" sldId="273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59:15.407" v="830"/>
          <ac:spMkLst>
            <pc:docMk/>
            <pc:sldMk cId="3532431299" sldId="273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59:15.407" v="830"/>
          <ac:picMkLst>
            <pc:docMk/>
            <pc:sldMk cId="3532431299" sldId="273"/>
            <ac:picMk id="4" creationId="{90368230-F0F1-4BB4-82A6-65E97FCF0CE0}"/>
          </ac:picMkLst>
        </pc:picChg>
      </pc:sldChg>
      <pc:sldChg chg="addSp delSp modSp new mod setBg setClrOvrMap">
        <pc:chgData name="Zhigalov Roman" userId="1f97e9fdf7779aa5" providerId="Windows Live" clId="Web-{92B83DDD-88F1-4C41-BDE7-9903EFFD688A}" dt="2022-01-29T14:00:02.799" v="841"/>
        <pc:sldMkLst>
          <pc:docMk/>
          <pc:sldMk cId="4270530833" sldId="274"/>
        </pc:sldMkLst>
        <pc:spChg chg="mod">
          <ac:chgData name="Zhigalov Roman" userId="1f97e9fdf7779aa5" providerId="Windows Live" clId="Web-{92B83DDD-88F1-4C41-BDE7-9903EFFD688A}" dt="2022-01-29T14:00:02.799" v="841"/>
          <ac:spMkLst>
            <pc:docMk/>
            <pc:sldMk cId="4270530833" sldId="274"/>
            <ac:spMk id="2" creationId="{3C51E312-5591-421C-BAFF-C000D91009B3}"/>
          </ac:spMkLst>
        </pc:spChg>
        <pc:spChg chg="del">
          <ac:chgData name="Zhigalov Roman" userId="1f97e9fdf7779aa5" providerId="Windows Live" clId="Web-{92B83DDD-88F1-4C41-BDE7-9903EFFD688A}" dt="2022-01-29T13:59:52.643" v="832"/>
          <ac:spMkLst>
            <pc:docMk/>
            <pc:sldMk cId="4270530833" sldId="274"/>
            <ac:spMk id="3" creationId="{28333157-E662-4187-8866-60C144821452}"/>
          </ac:spMkLst>
        </pc:spChg>
        <pc:spChg chg="add">
          <ac:chgData name="Zhigalov Roman" userId="1f97e9fdf7779aa5" providerId="Windows Live" clId="Web-{92B83DDD-88F1-4C41-BDE7-9903EFFD688A}" dt="2022-01-29T14:00:02.799" v="841"/>
          <ac:spMkLst>
            <pc:docMk/>
            <pc:sldMk cId="4270530833" sldId="274"/>
            <ac:spMk id="9" creationId="{8537B233-9CDD-4A90-AABB-A8963DEE4FBC}"/>
          </ac:spMkLst>
        </pc:spChg>
        <pc:picChg chg="add mod ord">
          <ac:chgData name="Zhigalov Roman" userId="1f97e9fdf7779aa5" providerId="Windows Live" clId="Web-{92B83DDD-88F1-4C41-BDE7-9903EFFD688A}" dt="2022-01-29T14:00:02.799" v="841"/>
          <ac:picMkLst>
            <pc:docMk/>
            <pc:sldMk cId="4270530833" sldId="274"/>
            <ac:picMk id="4" creationId="{14DFF792-375D-46D5-B73E-E22608C4C4FE}"/>
          </ac:picMkLst>
        </pc:picChg>
        <pc:cxnChg chg="add">
          <ac:chgData name="Zhigalov Roman" userId="1f97e9fdf7779aa5" providerId="Windows Live" clId="Web-{92B83DDD-88F1-4C41-BDE7-9903EFFD688A}" dt="2022-01-29T14:00:02.799" v="841"/>
          <ac:cxnSpMkLst>
            <pc:docMk/>
            <pc:sldMk cId="4270530833" sldId="274"/>
            <ac:cxnSpMk id="11" creationId="{040575EE-C594-4566-BC00-663004E52AB5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00:45.050" v="867"/>
        <pc:sldMkLst>
          <pc:docMk/>
          <pc:sldMk cId="2673696597" sldId="275"/>
        </pc:sldMkLst>
        <pc:spChg chg="mod">
          <ac:chgData name="Zhigalov Roman" userId="1f97e9fdf7779aa5" providerId="Windows Live" clId="Web-{92B83DDD-88F1-4C41-BDE7-9903EFFD688A}" dt="2022-01-29T14:00:45.050" v="867"/>
          <ac:spMkLst>
            <pc:docMk/>
            <pc:sldMk cId="2673696597" sldId="275"/>
            <ac:spMk id="2" creationId="{1FCF0F69-5957-41F6-BE42-1F18BE6B0173}"/>
          </ac:spMkLst>
        </pc:spChg>
        <pc:spChg chg="del">
          <ac:chgData name="Zhigalov Roman" userId="1f97e9fdf7779aa5" providerId="Windows Live" clId="Web-{92B83DDD-88F1-4C41-BDE7-9903EFFD688A}" dt="2022-01-29T14:00:39.581" v="866"/>
          <ac:spMkLst>
            <pc:docMk/>
            <pc:sldMk cId="2673696597" sldId="275"/>
            <ac:spMk id="3" creationId="{8561A7F3-8AC9-49FB-B602-113CBDBAE0F1}"/>
          </ac:spMkLst>
        </pc:spChg>
        <pc:spChg chg="add">
          <ac:chgData name="Zhigalov Roman" userId="1f97e9fdf7779aa5" providerId="Windows Live" clId="Web-{92B83DDD-88F1-4C41-BDE7-9903EFFD688A}" dt="2022-01-29T14:00:45.050" v="867"/>
          <ac:spMkLst>
            <pc:docMk/>
            <pc:sldMk cId="2673696597" sldId="275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0:45.050" v="867"/>
          <ac:spMkLst>
            <pc:docMk/>
            <pc:sldMk cId="2673696597" sldId="275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4:00:45.050" v="867"/>
          <ac:picMkLst>
            <pc:docMk/>
            <pc:sldMk cId="2673696597" sldId="275"/>
            <ac:picMk id="4" creationId="{37546040-6074-406E-98B2-47F531E74A73}"/>
          </ac:picMkLst>
        </pc:picChg>
      </pc:sldChg>
      <pc:sldChg chg="addSp modSp new mod setBg">
        <pc:chgData name="Zhigalov Roman" userId="1f97e9fdf7779aa5" providerId="Windows Live" clId="Web-{92B83DDD-88F1-4C41-BDE7-9903EFFD688A}" dt="2022-01-29T14:01:07.394" v="884"/>
        <pc:sldMkLst>
          <pc:docMk/>
          <pc:sldMk cId="1816939512" sldId="276"/>
        </pc:sldMkLst>
        <pc:spChg chg="mo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2" creationId="{8FE9DCF7-374E-496F-B5F1-BC924CB4FD6A}"/>
          </ac:spMkLst>
        </pc:spChg>
        <pc:spChg chg="mo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3" creationId="{262B4155-C5FA-4EDE-B3D6-69FE6B1D9A80}"/>
          </ac:spMkLst>
        </pc:spChg>
        <pc:spChg chg="ad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8" creationId="{4522B21E-B2B9-4C72-9A71-C87EFD137480}"/>
          </ac:spMkLst>
        </pc:spChg>
        <pc:spChg chg="ad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10" creationId="{5EB7D2A2-F448-44D4-938C-DC84CBCB3B1E}"/>
          </ac:spMkLst>
        </pc:spChg>
        <pc:spChg chg="ad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12" creationId="{871AEA07-1E14-44B4-8E55-64EF049CD66F}"/>
          </ac:spMkLst>
        </pc:spChg>
        <pc:cxnChg chg="add">
          <ac:chgData name="Zhigalov Roman" userId="1f97e9fdf7779aa5" providerId="Windows Live" clId="Web-{92B83DDD-88F1-4C41-BDE7-9903EFFD688A}" dt="2022-01-29T14:01:07.394" v="884"/>
          <ac:cxnSpMkLst>
            <pc:docMk/>
            <pc:sldMk cId="1816939512" sldId="27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01:43.629" v="915"/>
        <pc:sldMkLst>
          <pc:docMk/>
          <pc:sldMk cId="3313974261" sldId="277"/>
        </pc:sldMkLst>
        <pc:spChg chg="mod">
          <ac:chgData name="Zhigalov Roman" userId="1f97e9fdf7779aa5" providerId="Windows Live" clId="Web-{92B83DDD-88F1-4C41-BDE7-9903EFFD688A}" dt="2022-01-29T14:01:43.629" v="915"/>
          <ac:spMkLst>
            <pc:docMk/>
            <pc:sldMk cId="3313974261" sldId="277"/>
            <ac:spMk id="2" creationId="{A7700E67-CACA-4BF7-8E13-B56FBC48BC28}"/>
          </ac:spMkLst>
        </pc:spChg>
        <pc:spChg chg="del">
          <ac:chgData name="Zhigalov Roman" userId="1f97e9fdf7779aa5" providerId="Windows Live" clId="Web-{92B83DDD-88F1-4C41-BDE7-9903EFFD688A}" dt="2022-01-29T14:01:39.708" v="914"/>
          <ac:spMkLst>
            <pc:docMk/>
            <pc:sldMk cId="3313974261" sldId="277"/>
            <ac:spMk id="3" creationId="{30E669C5-A95C-4772-9D76-2B623B394A6D}"/>
          </ac:spMkLst>
        </pc:spChg>
        <pc:spChg chg="add">
          <ac:chgData name="Zhigalov Roman" userId="1f97e9fdf7779aa5" providerId="Windows Live" clId="Web-{92B83DDD-88F1-4C41-BDE7-9903EFFD688A}" dt="2022-01-29T14:01:43.629" v="915"/>
          <ac:spMkLst>
            <pc:docMk/>
            <pc:sldMk cId="3313974261" sldId="277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1:43.629" v="915"/>
          <ac:spMkLst>
            <pc:docMk/>
            <pc:sldMk cId="3313974261" sldId="277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4:01:43.629" v="915"/>
          <ac:picMkLst>
            <pc:docMk/>
            <pc:sldMk cId="3313974261" sldId="277"/>
            <ac:picMk id="4" creationId="{86BA8884-F209-44A1-B257-EE93BCAC0E03}"/>
          </ac:picMkLst>
        </pc:picChg>
      </pc:sldChg>
      <pc:sldChg chg="addSp delSp modSp new mod setBg setClrOvrMap">
        <pc:chgData name="Zhigalov Roman" userId="1f97e9fdf7779aa5" providerId="Windows Live" clId="Web-{92B83DDD-88F1-4C41-BDE7-9903EFFD688A}" dt="2022-01-29T14:02:42.396" v="930"/>
        <pc:sldMkLst>
          <pc:docMk/>
          <pc:sldMk cId="4132225384" sldId="278"/>
        </pc:sldMkLst>
        <pc:spChg chg="mod">
          <ac:chgData name="Zhigalov Roman" userId="1f97e9fdf7779aa5" providerId="Windows Live" clId="Web-{92B83DDD-88F1-4C41-BDE7-9903EFFD688A}" dt="2022-01-29T14:02:42.396" v="930"/>
          <ac:spMkLst>
            <pc:docMk/>
            <pc:sldMk cId="4132225384" sldId="278"/>
            <ac:spMk id="2" creationId="{0D5A2E0A-3682-4974-8DED-4249F88B024B}"/>
          </ac:spMkLst>
        </pc:spChg>
        <pc:spChg chg="del">
          <ac:chgData name="Zhigalov Roman" userId="1f97e9fdf7779aa5" providerId="Windows Live" clId="Web-{92B83DDD-88F1-4C41-BDE7-9903EFFD688A}" dt="2022-01-29T14:02:33.427" v="917"/>
          <ac:spMkLst>
            <pc:docMk/>
            <pc:sldMk cId="4132225384" sldId="278"/>
            <ac:spMk id="3" creationId="{85FD6D69-2344-4A09-83CB-6C860F8D8302}"/>
          </ac:spMkLst>
        </pc:spChg>
        <pc:spChg chg="add">
          <ac:chgData name="Zhigalov Roman" userId="1f97e9fdf7779aa5" providerId="Windows Live" clId="Web-{92B83DDD-88F1-4C41-BDE7-9903EFFD688A}" dt="2022-01-29T14:02:42.396" v="930"/>
          <ac:spMkLst>
            <pc:docMk/>
            <pc:sldMk cId="4132225384" sldId="278"/>
            <ac:spMk id="9" creationId="{8537B233-9CDD-4A90-AABB-A8963DEE4FBC}"/>
          </ac:spMkLst>
        </pc:spChg>
        <pc:picChg chg="add mod ord">
          <ac:chgData name="Zhigalov Roman" userId="1f97e9fdf7779aa5" providerId="Windows Live" clId="Web-{92B83DDD-88F1-4C41-BDE7-9903EFFD688A}" dt="2022-01-29T14:02:42.396" v="930"/>
          <ac:picMkLst>
            <pc:docMk/>
            <pc:sldMk cId="4132225384" sldId="278"/>
            <ac:picMk id="4" creationId="{92D6F7A5-8071-4E92-AEB9-07829496B9F5}"/>
          </ac:picMkLst>
        </pc:picChg>
        <pc:cxnChg chg="add">
          <ac:chgData name="Zhigalov Roman" userId="1f97e9fdf7779aa5" providerId="Windows Live" clId="Web-{92B83DDD-88F1-4C41-BDE7-9903EFFD688A}" dt="2022-01-29T14:02:42.396" v="930"/>
          <ac:cxnSpMkLst>
            <pc:docMk/>
            <pc:sldMk cId="4132225384" sldId="278"/>
            <ac:cxnSpMk id="11" creationId="{040575EE-C594-4566-BC00-663004E52AB5}"/>
          </ac:cxnSpMkLst>
        </pc:cxnChg>
      </pc:sldChg>
      <pc:sldChg chg="addSp delSp modSp new mod setBg setClrOvrMap">
        <pc:chgData name="Zhigalov Roman" userId="1f97e9fdf7779aa5" providerId="Windows Live" clId="Web-{92B83DDD-88F1-4C41-BDE7-9903EFFD688A}" dt="2022-01-29T14:03:44.335" v="959"/>
        <pc:sldMkLst>
          <pc:docMk/>
          <pc:sldMk cId="2026039677" sldId="279"/>
        </pc:sldMkLst>
        <pc:spChg chg="mod">
          <ac:chgData name="Zhigalov Roman" userId="1f97e9fdf7779aa5" providerId="Windows Live" clId="Web-{92B83DDD-88F1-4C41-BDE7-9903EFFD688A}" dt="2022-01-29T14:03:44.335" v="959"/>
          <ac:spMkLst>
            <pc:docMk/>
            <pc:sldMk cId="2026039677" sldId="279"/>
            <ac:spMk id="2" creationId="{A08F7BD2-88C8-42AE-90E5-197CBA109A90}"/>
          </ac:spMkLst>
        </pc:spChg>
        <pc:spChg chg="del">
          <ac:chgData name="Zhigalov Roman" userId="1f97e9fdf7779aa5" providerId="Windows Live" clId="Web-{92B83DDD-88F1-4C41-BDE7-9903EFFD688A}" dt="2022-01-29T14:02:59.303" v="932"/>
          <ac:spMkLst>
            <pc:docMk/>
            <pc:sldMk cId="2026039677" sldId="279"/>
            <ac:spMk id="3" creationId="{D2381293-4FFE-46C9-922C-CE965C162643}"/>
          </ac:spMkLst>
        </pc:spChg>
        <pc:spChg chg="add del mod">
          <ac:chgData name="Zhigalov Roman" userId="1f97e9fdf7779aa5" providerId="Windows Live" clId="Web-{92B83DDD-88F1-4C41-BDE7-9903EFFD688A}" dt="2022-01-29T14:03:33.179" v="936"/>
          <ac:spMkLst>
            <pc:docMk/>
            <pc:sldMk cId="2026039677" sldId="279"/>
            <ac:spMk id="6" creationId="{10C4A98E-BCEF-430A-9B19-506FDC9EF3EA}"/>
          </ac:spMkLst>
        </pc:spChg>
        <pc:spChg chg="add del">
          <ac:chgData name="Zhigalov Roman" userId="1f97e9fdf7779aa5" providerId="Windows Live" clId="Web-{92B83DDD-88F1-4C41-BDE7-9903EFFD688A}" dt="2022-01-29T14:03:44.335" v="958"/>
          <ac:spMkLst>
            <pc:docMk/>
            <pc:sldMk cId="2026039677" sldId="279"/>
            <ac:spMk id="12" creationId="{8537B233-9CDD-4A90-AABB-A8963DEE4FBC}"/>
          </ac:spMkLst>
        </pc:spChg>
        <pc:spChg chg="add">
          <ac:chgData name="Zhigalov Roman" userId="1f97e9fdf7779aa5" providerId="Windows Live" clId="Web-{92B83DDD-88F1-4C41-BDE7-9903EFFD688A}" dt="2022-01-29T14:03:44.335" v="959"/>
          <ac:spMkLst>
            <pc:docMk/>
            <pc:sldMk cId="2026039677" sldId="279"/>
            <ac:spMk id="16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3:44.335" v="959"/>
          <ac:spMkLst>
            <pc:docMk/>
            <pc:sldMk cId="2026039677" sldId="279"/>
            <ac:spMk id="17" creationId="{E223798C-12AD-4B0C-A50C-D676347D67CF}"/>
          </ac:spMkLst>
        </pc:spChg>
        <pc:picChg chg="add del mod ord">
          <ac:chgData name="Zhigalov Roman" userId="1f97e9fdf7779aa5" providerId="Windows Live" clId="Web-{92B83DDD-88F1-4C41-BDE7-9903EFFD688A}" dt="2022-01-29T14:03:31.460" v="935"/>
          <ac:picMkLst>
            <pc:docMk/>
            <pc:sldMk cId="2026039677" sldId="279"/>
            <ac:picMk id="4" creationId="{7F8271C4-4EA7-4FFB-80A5-F7AC5D6B52F7}"/>
          </ac:picMkLst>
        </pc:picChg>
        <pc:picChg chg="add mod ord">
          <ac:chgData name="Zhigalov Roman" userId="1f97e9fdf7779aa5" providerId="Windows Live" clId="Web-{92B83DDD-88F1-4C41-BDE7-9903EFFD688A}" dt="2022-01-29T14:03:44.335" v="959"/>
          <ac:picMkLst>
            <pc:docMk/>
            <pc:sldMk cId="2026039677" sldId="279"/>
            <ac:picMk id="7" creationId="{CD65269A-E8EA-4597-ACAD-2D7390CFE997}"/>
          </ac:picMkLst>
        </pc:picChg>
        <pc:cxnChg chg="add del">
          <ac:chgData name="Zhigalov Roman" userId="1f97e9fdf7779aa5" providerId="Windows Live" clId="Web-{92B83DDD-88F1-4C41-BDE7-9903EFFD688A}" dt="2022-01-29T14:03:44.335" v="958"/>
          <ac:cxnSpMkLst>
            <pc:docMk/>
            <pc:sldMk cId="2026039677" sldId="279"/>
            <ac:cxnSpMk id="14" creationId="{040575EE-C594-4566-BC00-663004E52AB5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04:17.289" v="972"/>
        <pc:sldMkLst>
          <pc:docMk/>
          <pc:sldMk cId="2766256424" sldId="280"/>
        </pc:sldMkLst>
        <pc:spChg chg="mod">
          <ac:chgData name="Zhigalov Roman" userId="1f97e9fdf7779aa5" providerId="Windows Live" clId="Web-{92B83DDD-88F1-4C41-BDE7-9903EFFD688A}" dt="2022-01-29T14:04:17.289" v="972"/>
          <ac:spMkLst>
            <pc:docMk/>
            <pc:sldMk cId="2766256424" sldId="280"/>
            <ac:spMk id="2" creationId="{E4D1E761-0507-4B04-ADCC-333CACB0F8C2}"/>
          </ac:spMkLst>
        </pc:spChg>
        <pc:spChg chg="del">
          <ac:chgData name="Zhigalov Roman" userId="1f97e9fdf7779aa5" providerId="Windows Live" clId="Web-{92B83DDD-88F1-4C41-BDE7-9903EFFD688A}" dt="2022-01-29T14:04:10.508" v="961"/>
          <ac:spMkLst>
            <pc:docMk/>
            <pc:sldMk cId="2766256424" sldId="280"/>
            <ac:spMk id="3" creationId="{D45C807B-0946-4170-91CA-8EE063756FBA}"/>
          </ac:spMkLst>
        </pc:spChg>
        <pc:spChg chg="add">
          <ac:chgData name="Zhigalov Roman" userId="1f97e9fdf7779aa5" providerId="Windows Live" clId="Web-{92B83DDD-88F1-4C41-BDE7-9903EFFD688A}" dt="2022-01-29T14:04:17.289" v="972"/>
          <ac:spMkLst>
            <pc:docMk/>
            <pc:sldMk cId="2766256424" sldId="280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4:17.289" v="972"/>
          <ac:spMkLst>
            <pc:docMk/>
            <pc:sldMk cId="2766256424" sldId="280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4:04:17.289" v="972"/>
          <ac:picMkLst>
            <pc:docMk/>
            <pc:sldMk cId="2766256424" sldId="280"/>
            <ac:picMk id="4" creationId="{C646888D-51E6-4B72-8546-15C1009E1A17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04:50.743" v="987"/>
        <pc:sldMkLst>
          <pc:docMk/>
          <pc:sldMk cId="2471151012" sldId="281"/>
        </pc:sldMkLst>
        <pc:spChg chg="mod">
          <ac:chgData name="Zhigalov Roman" userId="1f97e9fdf7779aa5" providerId="Windows Live" clId="Web-{92B83DDD-88F1-4C41-BDE7-9903EFFD688A}" dt="2022-01-29T14:04:50.743" v="987"/>
          <ac:spMkLst>
            <pc:docMk/>
            <pc:sldMk cId="2471151012" sldId="281"/>
            <ac:spMk id="2" creationId="{E16BBB76-C1CD-483C-85A3-107A77EFF2F8}"/>
          </ac:spMkLst>
        </pc:spChg>
        <pc:spChg chg="del">
          <ac:chgData name="Zhigalov Roman" userId="1f97e9fdf7779aa5" providerId="Windows Live" clId="Web-{92B83DDD-88F1-4C41-BDE7-9903EFFD688A}" dt="2022-01-29T14:04:44.384" v="974"/>
          <ac:spMkLst>
            <pc:docMk/>
            <pc:sldMk cId="2471151012" sldId="281"/>
            <ac:spMk id="3" creationId="{2A80D3E0-4669-4D1E-8D38-350EB424D485}"/>
          </ac:spMkLst>
        </pc:spChg>
        <pc:spChg chg="add">
          <ac:chgData name="Zhigalov Roman" userId="1f97e9fdf7779aa5" providerId="Windows Live" clId="Web-{92B83DDD-88F1-4C41-BDE7-9903EFFD688A}" dt="2022-01-29T14:04:50.743" v="987"/>
          <ac:spMkLst>
            <pc:docMk/>
            <pc:sldMk cId="2471151012" sldId="281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4:50.743" v="987"/>
          <ac:spMkLst>
            <pc:docMk/>
            <pc:sldMk cId="2471151012" sldId="281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4:04:50.743" v="987"/>
          <ac:picMkLst>
            <pc:docMk/>
            <pc:sldMk cId="2471151012" sldId="281"/>
            <ac:picMk id="4" creationId="{8BCB8E87-F249-4237-81BB-92A5657550A0}"/>
          </ac:picMkLst>
        </pc:picChg>
      </pc:sldChg>
      <pc:sldChg chg="addSp modSp new mod setBg">
        <pc:chgData name="Zhigalov Roman" userId="1f97e9fdf7779aa5" providerId="Windows Live" clId="Web-{92B83DDD-88F1-4C41-BDE7-9903EFFD688A}" dt="2022-01-29T14:05:50.729" v="1053"/>
        <pc:sldMkLst>
          <pc:docMk/>
          <pc:sldMk cId="873598436" sldId="282"/>
        </pc:sldMkLst>
        <pc:spChg chg="mo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2" creationId="{B9F40B48-3E24-4917-A39D-FE5F1D98EA00}"/>
          </ac:spMkLst>
        </pc:spChg>
        <pc:spChg chg="mo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3" creationId="{1F00419C-003F-49C7-A2AC-53BC2FF1A828}"/>
          </ac:spMkLst>
        </pc:spChg>
        <pc:spChg chg="ad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8" creationId="{4522B21E-B2B9-4C72-9A71-C87EFD137480}"/>
          </ac:spMkLst>
        </pc:spChg>
        <pc:spChg chg="ad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10" creationId="{5EB7D2A2-F448-44D4-938C-DC84CBCB3B1E}"/>
          </ac:spMkLst>
        </pc:spChg>
        <pc:spChg chg="ad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12" creationId="{871AEA07-1E14-44B4-8E55-64EF049CD66F}"/>
          </ac:spMkLst>
        </pc:spChg>
        <pc:cxnChg chg="add">
          <ac:chgData name="Zhigalov Roman" userId="1f97e9fdf7779aa5" providerId="Windows Live" clId="Web-{92B83DDD-88F1-4C41-BDE7-9903EFFD688A}" dt="2022-01-29T14:05:50.729" v="1053"/>
          <ac:cxnSpMkLst>
            <pc:docMk/>
            <pc:sldMk cId="873598436" sldId="282"/>
            <ac:cxnSpMk id="14" creationId="{F7C8EA93-3210-4C62-99E9-153C275E3A87}"/>
          </ac:cxnSpMkLst>
        </pc:cxnChg>
      </pc:sldChg>
      <pc:sldChg chg="modSp new del mod modClrScheme chgLayout">
        <pc:chgData name="Zhigalov Roman" userId="1f97e9fdf7779aa5" providerId="Windows Live" clId="Web-{92B83DDD-88F1-4C41-BDE7-9903EFFD688A}" dt="2022-01-29T14:05:33.072" v="1041"/>
        <pc:sldMkLst>
          <pc:docMk/>
          <pc:sldMk cId="1434222936" sldId="282"/>
        </pc:sldMkLst>
        <pc:spChg chg="mod ord">
          <ac:chgData name="Zhigalov Roman" userId="1f97e9fdf7779aa5" providerId="Windows Live" clId="Web-{92B83DDD-88F1-4C41-BDE7-9903EFFD688A}" dt="2022-01-29T14:05:10.697" v="1005" actId="20577"/>
          <ac:spMkLst>
            <pc:docMk/>
            <pc:sldMk cId="1434222936" sldId="282"/>
            <ac:spMk id="2" creationId="{C0861575-C4A3-4CE5-9F88-FBAEC671BF68}"/>
          </ac:spMkLst>
        </pc:spChg>
        <pc:spChg chg="mod ord">
          <ac:chgData name="Zhigalov Roman" userId="1f97e9fdf7779aa5" providerId="Windows Live" clId="Web-{92B83DDD-88F1-4C41-BDE7-9903EFFD688A}" dt="2022-01-29T14:05:28.697" v="1040" actId="20577"/>
          <ac:spMkLst>
            <pc:docMk/>
            <pc:sldMk cId="1434222936" sldId="282"/>
            <ac:spMk id="3" creationId="{D126B7CC-77AE-46E3-BFE4-51087162EECF}"/>
          </ac:spMkLst>
        </pc:spChg>
      </pc:sldChg>
      <pc:sldChg chg="addSp delSp modSp new mod setBg">
        <pc:chgData name="Zhigalov Roman" userId="1f97e9fdf7779aa5" providerId="Windows Live" clId="Web-{92B83DDD-88F1-4C41-BDE7-9903EFFD688A}" dt="2022-01-29T14:11:17.442" v="1100"/>
        <pc:sldMkLst>
          <pc:docMk/>
          <pc:sldMk cId="4176048326" sldId="283"/>
        </pc:sldMkLst>
        <pc:spChg chg="mod">
          <ac:chgData name="Zhigalov Roman" userId="1f97e9fdf7779aa5" providerId="Windows Live" clId="Web-{92B83DDD-88F1-4C41-BDE7-9903EFFD688A}" dt="2022-01-29T14:11:17.442" v="1100"/>
          <ac:spMkLst>
            <pc:docMk/>
            <pc:sldMk cId="4176048326" sldId="283"/>
            <ac:spMk id="2" creationId="{AA3C8ABE-A1D3-4498-956A-6620B1FB734E}"/>
          </ac:spMkLst>
        </pc:spChg>
        <pc:spChg chg="del">
          <ac:chgData name="Zhigalov Roman" userId="1f97e9fdf7779aa5" providerId="Windows Live" clId="Web-{92B83DDD-88F1-4C41-BDE7-9903EFFD688A}" dt="2022-01-29T14:11:06.161" v="1097"/>
          <ac:spMkLst>
            <pc:docMk/>
            <pc:sldMk cId="4176048326" sldId="283"/>
            <ac:spMk id="3" creationId="{E3C63F17-0ADB-4D39-8788-D098095D67AF}"/>
          </ac:spMkLst>
        </pc:spChg>
        <pc:spChg chg="add del">
          <ac:chgData name="Zhigalov Roman" userId="1f97e9fdf7779aa5" providerId="Windows Live" clId="Web-{92B83DDD-88F1-4C41-BDE7-9903EFFD688A}" dt="2022-01-29T14:11:17.442" v="1099"/>
          <ac:spMkLst>
            <pc:docMk/>
            <pc:sldMk cId="4176048326" sldId="283"/>
            <ac:spMk id="9" creationId="{9B7AD9F6-8CE7-4299-8FC6-328F4DCD3FF9}"/>
          </ac:spMkLst>
        </pc:spChg>
        <pc:spChg chg="add del">
          <ac:chgData name="Zhigalov Roman" userId="1f97e9fdf7779aa5" providerId="Windows Live" clId="Web-{92B83DDD-88F1-4C41-BDE7-9903EFFD688A}" dt="2022-01-29T14:11:17.442" v="1099"/>
          <ac:spMkLst>
            <pc:docMk/>
            <pc:sldMk cId="4176048326" sldId="283"/>
            <ac:spMk id="11" creationId="{F49775AF-8896-43EE-92C6-83497D6DC56F}"/>
          </ac:spMkLst>
        </pc:spChg>
        <pc:spChg chg="add">
          <ac:chgData name="Zhigalov Roman" userId="1f97e9fdf7779aa5" providerId="Windows Live" clId="Web-{92B83DDD-88F1-4C41-BDE7-9903EFFD688A}" dt="2022-01-29T14:11:17.442" v="1100"/>
          <ac:spMkLst>
            <pc:docMk/>
            <pc:sldMk cId="4176048326" sldId="283"/>
            <ac:spMk id="15" creationId="{50CEED20-A22C-4FC3-BC0E-F4FE53FDEB97}"/>
          </ac:spMkLst>
        </pc:spChg>
        <pc:spChg chg="add">
          <ac:chgData name="Zhigalov Roman" userId="1f97e9fdf7779aa5" providerId="Windows Live" clId="Web-{92B83DDD-88F1-4C41-BDE7-9903EFFD688A}" dt="2022-01-29T14:11:17.442" v="1100"/>
          <ac:spMkLst>
            <pc:docMk/>
            <pc:sldMk cId="4176048326" sldId="283"/>
            <ac:spMk id="16" creationId="{19C9EAEA-39D0-4B0E-A0EB-51E7B26740B1}"/>
          </ac:spMkLst>
        </pc:spChg>
        <pc:spChg chg="add">
          <ac:chgData name="Zhigalov Roman" userId="1f97e9fdf7779aa5" providerId="Windows Live" clId="Web-{92B83DDD-88F1-4C41-BDE7-9903EFFD688A}" dt="2022-01-29T14:11:17.442" v="1100"/>
          <ac:spMkLst>
            <pc:docMk/>
            <pc:sldMk cId="4176048326" sldId="283"/>
            <ac:spMk id="18" creationId="{3873B707-463F-40B0-8227-E8CC6C67EB25}"/>
          </ac:spMkLst>
        </pc:spChg>
        <pc:grpChg chg="add">
          <ac:chgData name="Zhigalov Roman" userId="1f97e9fdf7779aa5" providerId="Windows Live" clId="Web-{92B83DDD-88F1-4C41-BDE7-9903EFFD688A}" dt="2022-01-29T14:11:17.442" v="1100"/>
          <ac:grpSpMkLst>
            <pc:docMk/>
            <pc:sldMk cId="4176048326" sldId="283"/>
            <ac:grpSpMk id="17" creationId="{032D8612-31EB-44CF-A1D0-14FD4C705424}"/>
          </ac:grpSpMkLst>
        </pc:grpChg>
        <pc:picChg chg="add mod ord">
          <ac:chgData name="Zhigalov Roman" userId="1f97e9fdf7779aa5" providerId="Windows Live" clId="Web-{92B83DDD-88F1-4C41-BDE7-9903EFFD688A}" dt="2022-01-29T14:11:17.442" v="1100"/>
          <ac:picMkLst>
            <pc:docMk/>
            <pc:sldMk cId="4176048326" sldId="283"/>
            <ac:picMk id="4" creationId="{15A96777-F37E-4920-9435-E44F04870A65}"/>
          </ac:picMkLst>
        </pc:picChg>
      </pc:sldChg>
      <pc:sldChg chg="addSp delSp modSp new del mod setBg">
        <pc:chgData name="Zhigalov Roman" userId="1f97e9fdf7779aa5" providerId="Windows Live" clId="Web-{92B83DDD-88F1-4C41-BDE7-9903EFFD688A}" dt="2022-01-29T14:13:12.898" v="1119"/>
        <pc:sldMkLst>
          <pc:docMk/>
          <pc:sldMk cId="2676810830" sldId="284"/>
        </pc:sldMkLst>
        <pc:spChg chg="del">
          <ac:chgData name="Zhigalov Roman" userId="1f97e9fdf7779aa5" providerId="Windows Live" clId="Web-{92B83DDD-88F1-4C41-BDE7-9903EFFD688A}" dt="2022-01-29T14:12:07.756" v="1103"/>
          <ac:spMkLst>
            <pc:docMk/>
            <pc:sldMk cId="2676810830" sldId="284"/>
            <ac:spMk id="2" creationId="{67C33997-6CEC-42D1-8F4E-1CC512133F99}"/>
          </ac:spMkLst>
        </pc:spChg>
        <pc:spChg chg="del">
          <ac:chgData name="Zhigalov Roman" userId="1f97e9fdf7779aa5" providerId="Windows Live" clId="Web-{92B83DDD-88F1-4C41-BDE7-9903EFFD688A}" dt="2022-01-29T14:11:54.630" v="1102"/>
          <ac:spMkLst>
            <pc:docMk/>
            <pc:sldMk cId="2676810830" sldId="284"/>
            <ac:spMk id="3" creationId="{DB85EFE6-FEBC-488B-A3F1-52B9C75114B9}"/>
          </ac:spMkLst>
        </pc:spChg>
        <pc:spChg chg="add">
          <ac:chgData name="Zhigalov Roman" userId="1f97e9fdf7779aa5" providerId="Windows Live" clId="Web-{92B83DDD-88F1-4C41-BDE7-9903EFFD688A}" dt="2022-01-29T14:12:07.756" v="1103"/>
          <ac:spMkLst>
            <pc:docMk/>
            <pc:sldMk cId="2676810830" sldId="284"/>
            <ac:spMk id="9" creationId="{3DAD86CA-8235-409B-982B-5E7A033E2392}"/>
          </ac:spMkLst>
        </pc:spChg>
        <pc:spChg chg="add">
          <ac:chgData name="Zhigalov Roman" userId="1f97e9fdf7779aa5" providerId="Windows Live" clId="Web-{92B83DDD-88F1-4C41-BDE7-9903EFFD688A}" dt="2022-01-29T14:12:07.756" v="1103"/>
          <ac:spMkLst>
            <pc:docMk/>
            <pc:sldMk cId="2676810830" sldId="284"/>
            <ac:spMk id="11" creationId="{9F234FBA-3501-47B4-AE0C-AA4AFBC8F603}"/>
          </ac:spMkLst>
        </pc:spChg>
        <pc:spChg chg="add">
          <ac:chgData name="Zhigalov Roman" userId="1f97e9fdf7779aa5" providerId="Windows Live" clId="Web-{92B83DDD-88F1-4C41-BDE7-9903EFFD688A}" dt="2022-01-29T14:12:07.756" v="1103"/>
          <ac:spMkLst>
            <pc:docMk/>
            <pc:sldMk cId="2676810830" sldId="284"/>
            <ac:spMk id="13" creationId="{B5EF893B-0491-416E-9D33-BADE9600792A}"/>
          </ac:spMkLst>
        </pc:spChg>
        <pc:picChg chg="add mod ord">
          <ac:chgData name="Zhigalov Roman" userId="1f97e9fdf7779aa5" providerId="Windows Live" clId="Web-{92B83DDD-88F1-4C41-BDE7-9903EFFD688A}" dt="2022-01-29T14:13:10.085" v="1118" actId="14100"/>
          <ac:picMkLst>
            <pc:docMk/>
            <pc:sldMk cId="2676810830" sldId="284"/>
            <ac:picMk id="4" creationId="{D187A330-D07D-446E-9705-EAC8FCE32A2E}"/>
          </ac:picMkLst>
        </pc:picChg>
        <pc:cxnChg chg="add">
          <ac:chgData name="Zhigalov Roman" userId="1f97e9fdf7779aa5" providerId="Windows Live" clId="Web-{92B83DDD-88F1-4C41-BDE7-9903EFFD688A}" dt="2022-01-29T14:12:07.756" v="1103"/>
          <ac:cxnSpMkLst>
            <pc:docMk/>
            <pc:sldMk cId="2676810830" sldId="284"/>
            <ac:cxnSpMk id="15" creationId="{469F4FF8-F8B0-4630-BA1B-0D8B324CD5FF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12:30.959" v="1108"/>
        <pc:sldMkLst>
          <pc:docMk/>
          <pc:sldMk cId="3389093598" sldId="285"/>
        </pc:sldMkLst>
        <pc:spChg chg="del">
          <ac:chgData name="Zhigalov Roman" userId="1f97e9fdf7779aa5" providerId="Windows Live" clId="Web-{92B83DDD-88F1-4C41-BDE7-9903EFFD688A}" dt="2022-01-29T14:12:30.959" v="1108"/>
          <ac:spMkLst>
            <pc:docMk/>
            <pc:sldMk cId="3389093598" sldId="285"/>
            <ac:spMk id="2" creationId="{AEF13DB3-58E7-4E60-B041-91176E0E131D}"/>
          </ac:spMkLst>
        </pc:spChg>
        <pc:spChg chg="add del">
          <ac:chgData name="Zhigalov Roman" userId="1f97e9fdf7779aa5" providerId="Windows Live" clId="Web-{92B83DDD-88F1-4C41-BDE7-9903EFFD688A}" dt="2022-01-29T14:12:26.740" v="1107"/>
          <ac:spMkLst>
            <pc:docMk/>
            <pc:sldMk cId="3389093598" sldId="285"/>
            <ac:spMk id="3" creationId="{D002A6E3-7ED3-441B-BBFF-27DD81A07A6D}"/>
          </ac:spMkLst>
        </pc:spChg>
        <pc:spChg chg="add">
          <ac:chgData name="Zhigalov Roman" userId="1f97e9fdf7779aa5" providerId="Windows Live" clId="Web-{92B83DDD-88F1-4C41-BDE7-9903EFFD688A}" dt="2022-01-29T14:12:30.959" v="1108"/>
          <ac:spMkLst>
            <pc:docMk/>
            <pc:sldMk cId="3389093598" sldId="285"/>
            <ac:spMk id="10" creationId="{01D0AF59-99C3-4251-AB9A-C966C6AD4400}"/>
          </ac:spMkLst>
        </pc:spChg>
        <pc:spChg chg="add">
          <ac:chgData name="Zhigalov Roman" userId="1f97e9fdf7779aa5" providerId="Windows Live" clId="Web-{92B83DDD-88F1-4C41-BDE7-9903EFFD688A}" dt="2022-01-29T14:12:30.959" v="1108"/>
          <ac:spMkLst>
            <pc:docMk/>
            <pc:sldMk cId="3389093598" sldId="285"/>
            <ac:spMk id="12" creationId="{1855405F-37A2-4869-9154-F8BE3BECE6C3}"/>
          </ac:spMkLst>
        </pc:spChg>
        <pc:picChg chg="add del mod ord">
          <ac:chgData name="Zhigalov Roman" userId="1f97e9fdf7779aa5" providerId="Windows Live" clId="Web-{92B83DDD-88F1-4C41-BDE7-9903EFFD688A}" dt="2022-01-29T14:12:20.209" v="1106"/>
          <ac:picMkLst>
            <pc:docMk/>
            <pc:sldMk cId="3389093598" sldId="285"/>
            <ac:picMk id="4" creationId="{5244D19D-BD6E-4861-B0BB-31FC2391F717}"/>
          </ac:picMkLst>
        </pc:picChg>
        <pc:picChg chg="add mod ord">
          <ac:chgData name="Zhigalov Roman" userId="1f97e9fdf7779aa5" providerId="Windows Live" clId="Web-{92B83DDD-88F1-4C41-BDE7-9903EFFD688A}" dt="2022-01-29T14:12:30.959" v="1108"/>
          <ac:picMkLst>
            <pc:docMk/>
            <pc:sldMk cId="3389093598" sldId="285"/>
            <ac:picMk id="5" creationId="{E94EBB8D-DA2C-467B-A1B2-5867486984BD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2:44.882" v="1113"/>
        <pc:sldMkLst>
          <pc:docMk/>
          <pc:sldMk cId="3069918615" sldId="286"/>
        </pc:sldMkLst>
        <pc:spChg chg="add del">
          <ac:chgData name="Zhigalov Roman" userId="1f97e9fdf7779aa5" providerId="Windows Live" clId="Web-{92B83DDD-88F1-4C41-BDE7-9903EFFD688A}" dt="2022-01-29T14:12:44.882" v="1113"/>
          <ac:spMkLst>
            <pc:docMk/>
            <pc:sldMk cId="3069918615" sldId="286"/>
            <ac:spMk id="2" creationId="{22906FF7-1BD9-499E-86BB-4778D4D65282}"/>
          </ac:spMkLst>
        </pc:spChg>
        <pc:spChg chg="del">
          <ac:chgData name="Zhigalov Roman" userId="1f97e9fdf7779aa5" providerId="Windows Live" clId="Web-{92B83DDD-88F1-4C41-BDE7-9903EFFD688A}" dt="2022-01-29T14:12:38.303" v="1110"/>
          <ac:spMkLst>
            <pc:docMk/>
            <pc:sldMk cId="3069918615" sldId="286"/>
            <ac:spMk id="3" creationId="{EB373831-FD43-456E-84BC-B50E10854BD4}"/>
          </ac:spMkLst>
        </pc:spChg>
        <pc:spChg chg="add del">
          <ac:chgData name="Zhigalov Roman" userId="1f97e9fdf7779aa5" providerId="Windows Live" clId="Web-{92B83DDD-88F1-4C41-BDE7-9903EFFD688A}" dt="2022-01-29T14:12:44.882" v="1112"/>
          <ac:spMkLst>
            <pc:docMk/>
            <pc:sldMk cId="3069918615" sldId="286"/>
            <ac:spMk id="9" creationId="{AB8C311F-7253-4AED-9701-7FC0708C41C7}"/>
          </ac:spMkLst>
        </pc:spChg>
        <pc:spChg chg="add del">
          <ac:chgData name="Zhigalov Roman" userId="1f97e9fdf7779aa5" providerId="Windows Live" clId="Web-{92B83DDD-88F1-4C41-BDE7-9903EFFD688A}" dt="2022-01-29T14:12:44.882" v="1112"/>
          <ac:spMkLst>
            <pc:docMk/>
            <pc:sldMk cId="3069918615" sldId="286"/>
            <ac:spMk id="11" creationId="{E2384209-CB15-4CDF-9D31-C44FD9A3F20D}"/>
          </ac:spMkLst>
        </pc:spChg>
        <pc:spChg chg="add del">
          <ac:chgData name="Zhigalov Roman" userId="1f97e9fdf7779aa5" providerId="Windows Live" clId="Web-{92B83DDD-88F1-4C41-BDE7-9903EFFD688A}" dt="2022-01-29T14:12:44.882" v="1112"/>
          <ac:spMkLst>
            <pc:docMk/>
            <pc:sldMk cId="3069918615" sldId="286"/>
            <ac:spMk id="13" creationId="{2633B3B5-CC90-43F0-8714-D31D1F3F0209}"/>
          </ac:spMkLst>
        </pc:spChg>
        <pc:spChg chg="add del">
          <ac:chgData name="Zhigalov Roman" userId="1f97e9fdf7779aa5" providerId="Windows Live" clId="Web-{92B83DDD-88F1-4C41-BDE7-9903EFFD688A}" dt="2022-01-29T14:12:44.882" v="1112"/>
          <ac:spMkLst>
            <pc:docMk/>
            <pc:sldMk cId="3069918615" sldId="286"/>
            <ac:spMk id="15" creationId="{A8D57A06-A426-446D-B02C-A2DC6B62E45E}"/>
          </ac:spMkLst>
        </pc:spChg>
        <pc:spChg chg="add">
          <ac:chgData name="Zhigalov Roman" userId="1f97e9fdf7779aa5" providerId="Windows Live" clId="Web-{92B83DDD-88F1-4C41-BDE7-9903EFFD688A}" dt="2022-01-29T14:12:44.882" v="1113"/>
          <ac:spMkLst>
            <pc:docMk/>
            <pc:sldMk cId="3069918615" sldId="286"/>
            <ac:spMk id="17" creationId="{AF2A46FC-A8BE-4771-BE51-D9123E91856E}"/>
          </ac:spMkLst>
        </pc:spChg>
        <pc:picChg chg="add mod ord">
          <ac:chgData name="Zhigalov Roman" userId="1f97e9fdf7779aa5" providerId="Windows Live" clId="Web-{92B83DDD-88F1-4C41-BDE7-9903EFFD688A}" dt="2022-01-29T14:12:44.882" v="1113"/>
          <ac:picMkLst>
            <pc:docMk/>
            <pc:sldMk cId="3069918615" sldId="286"/>
            <ac:picMk id="4" creationId="{44C03E57-ABFE-463D-9AFE-F311E7F3EE56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3:27.211" v="1122"/>
        <pc:sldMkLst>
          <pc:docMk/>
          <pc:sldMk cId="717911370" sldId="287"/>
        </pc:sldMkLst>
        <pc:spChg chg="del">
          <ac:chgData name="Zhigalov Roman" userId="1f97e9fdf7779aa5" providerId="Windows Live" clId="Web-{92B83DDD-88F1-4C41-BDE7-9903EFFD688A}" dt="2022-01-29T14:13:27.211" v="1122"/>
          <ac:spMkLst>
            <pc:docMk/>
            <pc:sldMk cId="717911370" sldId="287"/>
            <ac:spMk id="2" creationId="{4D9F034D-22A0-4E53-B500-133781FBC16F}"/>
          </ac:spMkLst>
        </pc:spChg>
        <pc:spChg chg="del">
          <ac:chgData name="Zhigalov Roman" userId="1f97e9fdf7779aa5" providerId="Windows Live" clId="Web-{92B83DDD-88F1-4C41-BDE7-9903EFFD688A}" dt="2022-01-29T14:13:22.929" v="1121"/>
          <ac:spMkLst>
            <pc:docMk/>
            <pc:sldMk cId="717911370" sldId="287"/>
            <ac:spMk id="3" creationId="{B11675CB-743F-46C9-A522-5E941AEDB47A}"/>
          </ac:spMkLst>
        </pc:spChg>
        <pc:spChg chg="add">
          <ac:chgData name="Zhigalov Roman" userId="1f97e9fdf7779aa5" providerId="Windows Live" clId="Web-{92B83DDD-88F1-4C41-BDE7-9903EFFD688A}" dt="2022-01-29T14:13:27.211" v="1122"/>
          <ac:spMkLst>
            <pc:docMk/>
            <pc:sldMk cId="717911370" sldId="287"/>
            <ac:spMk id="9" creationId="{AF2A46FC-A8BE-4771-BE51-D9123E91856E}"/>
          </ac:spMkLst>
        </pc:spChg>
        <pc:picChg chg="add mod ord">
          <ac:chgData name="Zhigalov Roman" userId="1f97e9fdf7779aa5" providerId="Windows Live" clId="Web-{92B83DDD-88F1-4C41-BDE7-9903EFFD688A}" dt="2022-01-29T14:13:27.211" v="1122"/>
          <ac:picMkLst>
            <pc:docMk/>
            <pc:sldMk cId="717911370" sldId="287"/>
            <ac:picMk id="4" creationId="{943C5050-2D95-4310-8A0F-4AE4F5E663FA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4:00.430" v="1163"/>
        <pc:sldMkLst>
          <pc:docMk/>
          <pc:sldMk cId="401968605" sldId="288"/>
        </pc:sldMkLst>
        <pc:spChg chg="mod ord">
          <ac:chgData name="Zhigalov Roman" userId="1f97e9fdf7779aa5" providerId="Windows Live" clId="Web-{92B83DDD-88F1-4C41-BDE7-9903EFFD688A}" dt="2022-01-29T14:14:00.430" v="1163"/>
          <ac:spMkLst>
            <pc:docMk/>
            <pc:sldMk cId="401968605" sldId="288"/>
            <ac:spMk id="2" creationId="{3464A2A5-B68A-4A51-8469-3AA8F0699186}"/>
          </ac:spMkLst>
        </pc:spChg>
        <pc:spChg chg="del">
          <ac:chgData name="Zhigalov Roman" userId="1f97e9fdf7779aa5" providerId="Windows Live" clId="Web-{92B83DDD-88F1-4C41-BDE7-9903EFFD688A}" dt="2022-01-29T14:13:56.399" v="1162"/>
          <ac:spMkLst>
            <pc:docMk/>
            <pc:sldMk cId="401968605" sldId="288"/>
            <ac:spMk id="3" creationId="{852A8B01-93C8-4541-A275-F8BAE6A95772}"/>
          </ac:spMkLst>
        </pc:spChg>
        <pc:spChg chg="add">
          <ac:chgData name="Zhigalov Roman" userId="1f97e9fdf7779aa5" providerId="Windows Live" clId="Web-{92B83DDD-88F1-4C41-BDE7-9903EFFD688A}" dt="2022-01-29T14:14:00.430" v="1163"/>
          <ac:spMkLst>
            <pc:docMk/>
            <pc:sldMk cId="401968605" sldId="288"/>
            <ac:spMk id="9" creationId="{37C89E4B-3C9F-44B9-8B86-D9E3D112D8EC}"/>
          </ac:spMkLst>
        </pc:spChg>
        <pc:picChg chg="add mod ord">
          <ac:chgData name="Zhigalov Roman" userId="1f97e9fdf7779aa5" providerId="Windows Live" clId="Web-{92B83DDD-88F1-4C41-BDE7-9903EFFD688A}" dt="2022-01-29T14:14:00.430" v="1163"/>
          <ac:picMkLst>
            <pc:docMk/>
            <pc:sldMk cId="401968605" sldId="288"/>
            <ac:picMk id="4" creationId="{DD5D2748-3204-4B2C-ABBF-D7D5472E68F8}"/>
          </ac:picMkLst>
        </pc:picChg>
        <pc:cxnChg chg="add">
          <ac:chgData name="Zhigalov Roman" userId="1f97e9fdf7779aa5" providerId="Windows Live" clId="Web-{92B83DDD-88F1-4C41-BDE7-9903EFFD688A}" dt="2022-01-29T14:14:00.430" v="1163"/>
          <ac:cxnSpMkLst>
            <pc:docMk/>
            <pc:sldMk cId="401968605" sldId="288"/>
            <ac:cxnSpMk id="11" creationId="{AA2EAA10-076F-46BD-8F0F-B9A2FB77A85C}"/>
          </ac:cxnSpMkLst>
        </pc:cxnChg>
        <pc:cxnChg chg="add">
          <ac:chgData name="Zhigalov Roman" userId="1f97e9fdf7779aa5" providerId="Windows Live" clId="Web-{92B83DDD-88F1-4C41-BDE7-9903EFFD688A}" dt="2022-01-29T14:14:00.430" v="1163"/>
          <ac:cxnSpMkLst>
            <pc:docMk/>
            <pc:sldMk cId="401968605" sldId="288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14:45.165" v="1200"/>
        <pc:sldMkLst>
          <pc:docMk/>
          <pc:sldMk cId="2760576337" sldId="289"/>
        </pc:sldMkLst>
        <pc:spChg chg="mod">
          <ac:chgData name="Zhigalov Roman" userId="1f97e9fdf7779aa5" providerId="Windows Live" clId="Web-{92B83DDD-88F1-4C41-BDE7-9903EFFD688A}" dt="2022-01-29T14:14:45.165" v="1200"/>
          <ac:spMkLst>
            <pc:docMk/>
            <pc:sldMk cId="2760576337" sldId="289"/>
            <ac:spMk id="2" creationId="{7A0F59BF-3857-438C-B661-738B512ADC3A}"/>
          </ac:spMkLst>
        </pc:spChg>
        <pc:spChg chg="del">
          <ac:chgData name="Zhigalov Roman" userId="1f97e9fdf7779aa5" providerId="Windows Live" clId="Web-{92B83DDD-88F1-4C41-BDE7-9903EFFD688A}" dt="2022-01-29T14:14:27.196" v="1165"/>
          <ac:spMkLst>
            <pc:docMk/>
            <pc:sldMk cId="2760576337" sldId="289"/>
            <ac:spMk id="3" creationId="{52817686-9625-45B6-A9EA-1B8ADF52C448}"/>
          </ac:spMkLst>
        </pc:spChg>
        <pc:spChg chg="add">
          <ac:chgData name="Zhigalov Roman" userId="1f97e9fdf7779aa5" providerId="Windows Live" clId="Web-{92B83DDD-88F1-4C41-BDE7-9903EFFD688A}" dt="2022-01-29T14:14:45.165" v="1200"/>
          <ac:spMkLst>
            <pc:docMk/>
            <pc:sldMk cId="2760576337" sldId="289"/>
            <ac:spMk id="9" creationId="{9B7AD9F6-8CE7-4299-8FC6-328F4DCD3FF9}"/>
          </ac:spMkLst>
        </pc:spChg>
        <pc:spChg chg="add">
          <ac:chgData name="Zhigalov Roman" userId="1f97e9fdf7779aa5" providerId="Windows Live" clId="Web-{92B83DDD-88F1-4C41-BDE7-9903EFFD688A}" dt="2022-01-29T14:14:45.165" v="1200"/>
          <ac:spMkLst>
            <pc:docMk/>
            <pc:sldMk cId="2760576337" sldId="289"/>
            <ac:spMk id="11" creationId="{F49775AF-8896-43EE-92C6-83497D6DC56F}"/>
          </ac:spMkLst>
        </pc:spChg>
        <pc:picChg chg="add mod ord">
          <ac:chgData name="Zhigalov Roman" userId="1f97e9fdf7779aa5" providerId="Windows Live" clId="Web-{92B83DDD-88F1-4C41-BDE7-9903EFFD688A}" dt="2022-01-29T14:14:45.165" v="1200"/>
          <ac:picMkLst>
            <pc:docMk/>
            <pc:sldMk cId="2760576337" sldId="289"/>
            <ac:picMk id="4" creationId="{E073F13E-E38B-40E6-AFB8-EE2960FA2E4F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5:13.369" v="1223"/>
        <pc:sldMkLst>
          <pc:docMk/>
          <pc:sldMk cId="304482063" sldId="290"/>
        </pc:sldMkLst>
        <pc:spChg chg="mo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2" creationId="{C5EF8D20-EB30-4AE1-BBEA-E030A922E802}"/>
          </ac:spMkLst>
        </pc:spChg>
        <pc:spChg chg="mo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3" creationId="{1C4E8922-25F3-4710-9F14-B6C3E7D00CAF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8" creationId="{A7895A40-19A4-42D6-9D30-DBC1E8002635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10" creationId="{02F429C4-ABC9-46FC-818A-B5429CDE4A96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12" creationId="{2CEF98E4-3709-4952-8F42-2305CCE34FA3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14" creationId="{F10BCCF5-D685-47FF-B675-647EAEB72C8E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16" creationId="{B0EE8A42-107A-4D4C-8D56-BBAE95C7FC0D}"/>
          </ac:spMkLst>
        </pc:spChg>
        <pc:spChg chg="ad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18" creationId="{4522B21E-B2B9-4C72-9A71-C87EFD137480}"/>
          </ac:spMkLst>
        </pc:spChg>
        <pc:spChg chg="ad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19" creationId="{5EB7D2A2-F448-44D4-938C-DC84CBCB3B1E}"/>
          </ac:spMkLst>
        </pc:spChg>
        <pc:spChg chg="ad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20" creationId="{871AEA07-1E14-44B4-8E55-64EF049CD66F}"/>
          </ac:spMkLst>
        </pc:spChg>
        <pc:cxnChg chg="add">
          <ac:chgData name="Zhigalov Roman" userId="1f97e9fdf7779aa5" providerId="Windows Live" clId="Web-{92B83DDD-88F1-4C41-BDE7-9903EFFD688A}" dt="2022-01-29T14:15:13.369" v="1223"/>
          <ac:cxnSpMkLst>
            <pc:docMk/>
            <pc:sldMk cId="304482063" sldId="290"/>
            <ac:cxnSpMk id="21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16:01.386" v="1251"/>
        <pc:sldMkLst>
          <pc:docMk/>
          <pc:sldMk cId="2421361552" sldId="291"/>
        </pc:sldMkLst>
        <pc:spChg chg="mod">
          <ac:chgData name="Zhigalov Roman" userId="1f97e9fdf7779aa5" providerId="Windows Live" clId="Web-{92B83DDD-88F1-4C41-BDE7-9903EFFD688A}" dt="2022-01-29T14:16:01.386" v="1251"/>
          <ac:spMkLst>
            <pc:docMk/>
            <pc:sldMk cId="2421361552" sldId="291"/>
            <ac:spMk id="2" creationId="{0D473FD7-C56A-4A32-AE9B-0C6F6983C7D3}"/>
          </ac:spMkLst>
        </pc:spChg>
        <pc:spChg chg="del">
          <ac:chgData name="Zhigalov Roman" userId="1f97e9fdf7779aa5" providerId="Windows Live" clId="Web-{92B83DDD-88F1-4C41-BDE7-9903EFFD688A}" dt="2022-01-29T14:15:42.964" v="1225"/>
          <ac:spMkLst>
            <pc:docMk/>
            <pc:sldMk cId="2421361552" sldId="291"/>
            <ac:spMk id="3" creationId="{61231549-985B-48ED-BEDD-C503D0261764}"/>
          </ac:spMkLst>
        </pc:spChg>
        <pc:spChg chg="add">
          <ac:chgData name="Zhigalov Roman" userId="1f97e9fdf7779aa5" providerId="Windows Live" clId="Web-{92B83DDD-88F1-4C41-BDE7-9903EFFD688A}" dt="2022-01-29T14:16:01.386" v="1251"/>
          <ac:spMkLst>
            <pc:docMk/>
            <pc:sldMk cId="2421361552" sldId="291"/>
            <ac:spMk id="9" creationId="{9B7AD9F6-8CE7-4299-8FC6-328F4DCD3FF9}"/>
          </ac:spMkLst>
        </pc:spChg>
        <pc:spChg chg="add">
          <ac:chgData name="Zhigalov Roman" userId="1f97e9fdf7779aa5" providerId="Windows Live" clId="Web-{92B83DDD-88F1-4C41-BDE7-9903EFFD688A}" dt="2022-01-29T14:16:01.386" v="1251"/>
          <ac:spMkLst>
            <pc:docMk/>
            <pc:sldMk cId="2421361552" sldId="291"/>
            <ac:spMk id="11" creationId="{F49775AF-8896-43EE-92C6-83497D6DC56F}"/>
          </ac:spMkLst>
        </pc:spChg>
        <pc:picChg chg="add mod ord">
          <ac:chgData name="Zhigalov Roman" userId="1f97e9fdf7779aa5" providerId="Windows Live" clId="Web-{92B83DDD-88F1-4C41-BDE7-9903EFFD688A}" dt="2022-01-29T14:16:01.386" v="1251"/>
          <ac:picMkLst>
            <pc:docMk/>
            <pc:sldMk cId="2421361552" sldId="291"/>
            <ac:picMk id="4" creationId="{B796424D-5712-435F-86BE-F928E959B193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6:39.027" v="1263"/>
        <pc:sldMkLst>
          <pc:docMk/>
          <pc:sldMk cId="4159234101" sldId="292"/>
        </pc:sldMkLst>
        <pc:spChg chg="mod ord">
          <ac:chgData name="Zhigalov Roman" userId="1f97e9fdf7779aa5" providerId="Windows Live" clId="Web-{92B83DDD-88F1-4C41-BDE7-9903EFFD688A}" dt="2022-01-29T14:16:39.027" v="1263"/>
          <ac:spMkLst>
            <pc:docMk/>
            <pc:sldMk cId="4159234101" sldId="292"/>
            <ac:spMk id="2" creationId="{0760B0D2-068E-4127-BC3F-C36E64DC5AC0}"/>
          </ac:spMkLst>
        </pc:spChg>
        <pc:spChg chg="del">
          <ac:chgData name="Zhigalov Roman" userId="1f97e9fdf7779aa5" providerId="Windows Live" clId="Web-{92B83DDD-88F1-4C41-BDE7-9903EFFD688A}" dt="2022-01-29T14:16:31.137" v="1253"/>
          <ac:spMkLst>
            <pc:docMk/>
            <pc:sldMk cId="4159234101" sldId="292"/>
            <ac:spMk id="3" creationId="{1DEC87BD-46B0-425B-A213-9C2871C11F9A}"/>
          </ac:spMkLst>
        </pc:spChg>
        <pc:spChg chg="add">
          <ac:chgData name="Zhigalov Roman" userId="1f97e9fdf7779aa5" providerId="Windows Live" clId="Web-{92B83DDD-88F1-4C41-BDE7-9903EFFD688A}" dt="2022-01-29T14:16:39.027" v="1263"/>
          <ac:spMkLst>
            <pc:docMk/>
            <pc:sldMk cId="4159234101" sldId="292"/>
            <ac:spMk id="9" creationId="{37C89E4B-3C9F-44B9-8B86-D9E3D112D8EC}"/>
          </ac:spMkLst>
        </pc:spChg>
        <pc:picChg chg="add mod ord">
          <ac:chgData name="Zhigalov Roman" userId="1f97e9fdf7779aa5" providerId="Windows Live" clId="Web-{92B83DDD-88F1-4C41-BDE7-9903EFFD688A}" dt="2022-01-29T14:16:39.027" v="1263"/>
          <ac:picMkLst>
            <pc:docMk/>
            <pc:sldMk cId="4159234101" sldId="292"/>
            <ac:picMk id="4" creationId="{3A952A3E-8AEA-4DBC-A0E7-AB9A859F97BB}"/>
          </ac:picMkLst>
        </pc:picChg>
        <pc:cxnChg chg="add">
          <ac:chgData name="Zhigalov Roman" userId="1f97e9fdf7779aa5" providerId="Windows Live" clId="Web-{92B83DDD-88F1-4C41-BDE7-9903EFFD688A}" dt="2022-01-29T14:16:39.027" v="1263"/>
          <ac:cxnSpMkLst>
            <pc:docMk/>
            <pc:sldMk cId="4159234101" sldId="292"/>
            <ac:cxnSpMk id="11" creationId="{AA2EAA10-076F-46BD-8F0F-B9A2FB77A85C}"/>
          </ac:cxnSpMkLst>
        </pc:cxnChg>
        <pc:cxnChg chg="add">
          <ac:chgData name="Zhigalov Roman" userId="1f97e9fdf7779aa5" providerId="Windows Live" clId="Web-{92B83DDD-88F1-4C41-BDE7-9903EFFD688A}" dt="2022-01-29T14:16:39.027" v="1263"/>
          <ac:cxnSpMkLst>
            <pc:docMk/>
            <pc:sldMk cId="4159234101" sldId="29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16:54.543" v="1266"/>
        <pc:sldMkLst>
          <pc:docMk/>
          <pc:sldMk cId="791301469" sldId="293"/>
        </pc:sldMkLst>
        <pc:spChg chg="del">
          <ac:chgData name="Zhigalov Roman" userId="1f97e9fdf7779aa5" providerId="Windows Live" clId="Web-{92B83DDD-88F1-4C41-BDE7-9903EFFD688A}" dt="2022-01-29T14:16:54.543" v="1266"/>
          <ac:spMkLst>
            <pc:docMk/>
            <pc:sldMk cId="791301469" sldId="293"/>
            <ac:spMk id="2" creationId="{A53F9EC8-34A1-46D0-A5C3-90BBCB415436}"/>
          </ac:spMkLst>
        </pc:spChg>
        <pc:spChg chg="del">
          <ac:chgData name="Zhigalov Roman" userId="1f97e9fdf7779aa5" providerId="Windows Live" clId="Web-{92B83DDD-88F1-4C41-BDE7-9903EFFD688A}" dt="2022-01-29T14:16:46.668" v="1265"/>
          <ac:spMkLst>
            <pc:docMk/>
            <pc:sldMk cId="791301469" sldId="293"/>
            <ac:spMk id="3" creationId="{1F3D2D8D-5AEF-41CB-988B-528C8217D7EA}"/>
          </ac:spMkLst>
        </pc:spChg>
        <pc:spChg chg="add">
          <ac:chgData name="Zhigalov Roman" userId="1f97e9fdf7779aa5" providerId="Windows Live" clId="Web-{92B83DDD-88F1-4C41-BDE7-9903EFFD688A}" dt="2022-01-29T14:16:54.543" v="1266"/>
          <ac:spMkLst>
            <pc:docMk/>
            <pc:sldMk cId="791301469" sldId="293"/>
            <ac:spMk id="9" creationId="{42A4FC2C-047E-45A5-965D-8E1E3BF09BC6}"/>
          </ac:spMkLst>
        </pc:spChg>
        <pc:picChg chg="add mod ord">
          <ac:chgData name="Zhigalov Roman" userId="1f97e9fdf7779aa5" providerId="Windows Live" clId="Web-{92B83DDD-88F1-4C41-BDE7-9903EFFD688A}" dt="2022-01-29T14:16:54.543" v="1266"/>
          <ac:picMkLst>
            <pc:docMk/>
            <pc:sldMk cId="791301469" sldId="293"/>
            <ac:picMk id="4" creationId="{513F49A4-990A-4288-B305-FA44B4C1F449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6:59.903" v="1269"/>
        <pc:sldMkLst>
          <pc:docMk/>
          <pc:sldMk cId="4105816218" sldId="294"/>
        </pc:sldMkLst>
        <pc:spChg chg="del">
          <ac:chgData name="Zhigalov Roman" userId="1f97e9fdf7779aa5" providerId="Windows Live" clId="Web-{92B83DDD-88F1-4C41-BDE7-9903EFFD688A}" dt="2022-01-29T14:16:59.903" v="1269"/>
          <ac:spMkLst>
            <pc:docMk/>
            <pc:sldMk cId="4105816218" sldId="294"/>
            <ac:spMk id="2" creationId="{073BC874-F986-45CA-83B1-8C9C15D8AC90}"/>
          </ac:spMkLst>
        </pc:spChg>
        <pc:spChg chg="del">
          <ac:chgData name="Zhigalov Roman" userId="1f97e9fdf7779aa5" providerId="Windows Live" clId="Web-{92B83DDD-88F1-4C41-BDE7-9903EFFD688A}" dt="2022-01-29T14:16:57.934" v="1268"/>
          <ac:spMkLst>
            <pc:docMk/>
            <pc:sldMk cId="4105816218" sldId="294"/>
            <ac:spMk id="3" creationId="{7873E6C8-F9EA-4F3E-864E-FC5469067DEC}"/>
          </ac:spMkLst>
        </pc:spChg>
        <pc:spChg chg="add">
          <ac:chgData name="Zhigalov Roman" userId="1f97e9fdf7779aa5" providerId="Windows Live" clId="Web-{92B83DDD-88F1-4C41-BDE7-9903EFFD688A}" dt="2022-01-29T14:16:59.903" v="1269"/>
          <ac:spMkLst>
            <pc:docMk/>
            <pc:sldMk cId="4105816218" sldId="294"/>
            <ac:spMk id="9" creationId="{42A4FC2C-047E-45A5-965D-8E1E3BF09BC6}"/>
          </ac:spMkLst>
        </pc:spChg>
        <pc:picChg chg="add mod ord">
          <ac:chgData name="Zhigalov Roman" userId="1f97e9fdf7779aa5" providerId="Windows Live" clId="Web-{92B83DDD-88F1-4C41-BDE7-9903EFFD688A}" dt="2022-01-29T14:16:59.903" v="1269"/>
          <ac:picMkLst>
            <pc:docMk/>
            <pc:sldMk cId="4105816218" sldId="294"/>
            <ac:picMk id="4" creationId="{DA7C0EB1-73F3-4230-A4E8-42A4918A253C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7:23.185" v="1272"/>
        <pc:sldMkLst>
          <pc:docMk/>
          <pc:sldMk cId="3379055983" sldId="295"/>
        </pc:sldMkLst>
        <pc:spChg chg="del">
          <ac:chgData name="Zhigalov Roman" userId="1f97e9fdf7779aa5" providerId="Windows Live" clId="Web-{92B83DDD-88F1-4C41-BDE7-9903EFFD688A}" dt="2022-01-29T14:17:23.185" v="1272"/>
          <ac:spMkLst>
            <pc:docMk/>
            <pc:sldMk cId="3379055983" sldId="295"/>
            <ac:spMk id="2" creationId="{AC899F0A-2032-44CE-B1CB-4AB23E747970}"/>
          </ac:spMkLst>
        </pc:spChg>
        <pc:spChg chg="del">
          <ac:chgData name="Zhigalov Roman" userId="1f97e9fdf7779aa5" providerId="Windows Live" clId="Web-{92B83DDD-88F1-4C41-BDE7-9903EFFD688A}" dt="2022-01-29T14:17:21.122" v="1271"/>
          <ac:spMkLst>
            <pc:docMk/>
            <pc:sldMk cId="3379055983" sldId="295"/>
            <ac:spMk id="3" creationId="{4FEC8EE4-4F23-41AF-BF42-BD82136BBE17}"/>
          </ac:spMkLst>
        </pc:spChg>
        <pc:spChg chg="add">
          <ac:chgData name="Zhigalov Roman" userId="1f97e9fdf7779aa5" providerId="Windows Live" clId="Web-{92B83DDD-88F1-4C41-BDE7-9903EFFD688A}" dt="2022-01-29T14:17:23.185" v="1272"/>
          <ac:spMkLst>
            <pc:docMk/>
            <pc:sldMk cId="3379055983" sldId="295"/>
            <ac:spMk id="9" creationId="{42A4FC2C-047E-45A5-965D-8E1E3BF09BC6}"/>
          </ac:spMkLst>
        </pc:spChg>
        <pc:picChg chg="add mod ord">
          <ac:chgData name="Zhigalov Roman" userId="1f97e9fdf7779aa5" providerId="Windows Live" clId="Web-{92B83DDD-88F1-4C41-BDE7-9903EFFD688A}" dt="2022-01-29T14:17:23.185" v="1272"/>
          <ac:picMkLst>
            <pc:docMk/>
            <pc:sldMk cId="3379055983" sldId="295"/>
            <ac:picMk id="4" creationId="{AE7F8753-B28C-49FD-A712-2693CE13BD07}"/>
          </ac:picMkLst>
        </pc:picChg>
      </pc:sldChg>
      <pc:sldChg chg="modSp new">
        <pc:chgData name="Zhigalov Roman" userId="1f97e9fdf7779aa5" providerId="Windows Live" clId="Web-{92B83DDD-88F1-4C41-BDE7-9903EFFD688A}" dt="2022-01-29T14:18:06.108" v="1286" actId="20577"/>
        <pc:sldMkLst>
          <pc:docMk/>
          <pc:sldMk cId="218758506" sldId="296"/>
        </pc:sldMkLst>
        <pc:spChg chg="mod">
          <ac:chgData name="Zhigalov Roman" userId="1f97e9fdf7779aa5" providerId="Windows Live" clId="Web-{92B83DDD-88F1-4C41-BDE7-9903EFFD688A}" dt="2022-01-29T14:18:06.108" v="1286" actId="20577"/>
          <ac:spMkLst>
            <pc:docMk/>
            <pc:sldMk cId="218758506" sldId="296"/>
            <ac:spMk id="2" creationId="{7B541930-10CC-4C70-97AA-1BF2BF338ECF}"/>
          </ac:spMkLst>
        </pc:spChg>
      </pc:sldChg>
      <pc:sldChg chg="modSp new">
        <pc:chgData name="Zhigalov Roman" userId="1f97e9fdf7779aa5" providerId="Windows Live" clId="Web-{92B83DDD-88F1-4C41-BDE7-9903EFFD688A}" dt="2022-01-29T14:18:11.483" v="1297" actId="20577"/>
        <pc:sldMkLst>
          <pc:docMk/>
          <pc:sldMk cId="3032754650" sldId="297"/>
        </pc:sldMkLst>
        <pc:spChg chg="mod">
          <ac:chgData name="Zhigalov Roman" userId="1f97e9fdf7779aa5" providerId="Windows Live" clId="Web-{92B83DDD-88F1-4C41-BDE7-9903EFFD688A}" dt="2022-01-29T14:18:11.483" v="1297" actId="20577"/>
          <ac:spMkLst>
            <pc:docMk/>
            <pc:sldMk cId="3032754650" sldId="297"/>
            <ac:spMk id="2" creationId="{2B9D874E-E421-44DB-901B-C57BD05AEFA3}"/>
          </ac:spMkLst>
        </pc:spChg>
      </pc:sldChg>
      <pc:sldChg chg="add">
        <pc:chgData name="Zhigalov Roman" userId="1f97e9fdf7779aa5" providerId="Windows Live" clId="Web-{92B83DDD-88F1-4C41-BDE7-9903EFFD688A}" dt="2022-01-29T14:18:12.858" v="1298"/>
        <pc:sldMkLst>
          <pc:docMk/>
          <pc:sldMk cId="3847540274" sldId="298"/>
        </pc:sldMkLst>
      </pc:sldChg>
      <pc:sldMasterChg chg="add del addSldLayout delSldLayout">
        <pc:chgData name="Zhigalov Roman" userId="1f97e9fdf7779aa5" providerId="Windows Live" clId="Web-{92B83DDD-88F1-4C41-BDE7-9903EFFD688A}" dt="2022-01-29T13:40:15.986" v="1"/>
        <pc:sldMasterMkLst>
          <pc:docMk/>
          <pc:sldMasterMk cId="301945449" sldId="2147483648"/>
        </pc:sldMasterMkLst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58799684" sldId="2147483649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527312051" sldId="2147483650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2229222145" sldId="2147483651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189454823" sldId="2147483652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299706961" sldId="2147483653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887191609" sldId="2147483654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121693427" sldId="2147483655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38014167" sldId="2147483656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676204354" sldId="2147483657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97691469" sldId="2147483658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321597111" sldId="2147483659"/>
          </pc:sldLayoutMkLst>
        </pc:sldLayoutChg>
      </pc:sldMasterChg>
      <pc:sldMasterChg chg="replId modSldLayout">
        <pc:chgData name="Zhigalov Roman" userId="1f97e9fdf7779aa5" providerId="Windows Live" clId="Web-{92B83DDD-88F1-4C41-BDE7-9903EFFD688A}" dt="2022-01-29T13:40:15.986" v="1"/>
        <pc:sldMasterMkLst>
          <pc:docMk/>
          <pc:sldMasterMk cId="3154979492" sldId="2147483648"/>
        </pc:sldMasterMkLst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161079921" sldId="2147483649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703711724" sldId="2147483650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4076369896" sldId="2147483651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625762208" sldId="2147483652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188002762" sldId="2147483653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295335545" sldId="2147483654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1988754143" sldId="2147483655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3665695281" sldId="2147483656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134169247" sldId="2147483657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065727480" sldId="2147483658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812261758" sldId="2147483659"/>
          </pc:sldLayoutMkLst>
        </pc:sldLayoutChg>
      </pc:sldMasterChg>
    </pc:docChg>
  </pc:docChgLst>
  <pc:docChgLst>
    <pc:chgData name="Zhigalov Roman" userId="1f97e9fdf7779aa5" providerId="Windows Live" clId="Web-{751CD6A7-2C30-4B88-91EF-01648B48A89C}"/>
    <pc:docChg chg="addSld modSld">
      <pc:chgData name="Zhigalov Roman" userId="1f97e9fdf7779aa5" providerId="Windows Live" clId="Web-{751CD6A7-2C30-4B88-91EF-01648B48A89C}" dt="2022-01-29T15:23:08.011" v="68"/>
      <pc:docMkLst>
        <pc:docMk/>
      </pc:docMkLst>
      <pc:sldChg chg="addSp delSp modSp new mod setBg">
        <pc:chgData name="Zhigalov Roman" userId="1f97e9fdf7779aa5" providerId="Windows Live" clId="Web-{751CD6A7-2C30-4B88-91EF-01648B48A89C}" dt="2022-01-29T15:22:26.151" v="45"/>
        <pc:sldMkLst>
          <pc:docMk/>
          <pc:sldMk cId="2410650225" sldId="299"/>
        </pc:sldMkLst>
        <pc:spChg chg="mod">
          <ac:chgData name="Zhigalov Roman" userId="1f97e9fdf7779aa5" providerId="Windows Live" clId="Web-{751CD6A7-2C30-4B88-91EF-01648B48A89C}" dt="2022-01-29T15:22:26.151" v="45"/>
          <ac:spMkLst>
            <pc:docMk/>
            <pc:sldMk cId="2410650225" sldId="299"/>
            <ac:spMk id="2" creationId="{D30D8216-E955-4BD9-B84D-C821F99A0DB1}"/>
          </ac:spMkLst>
        </pc:spChg>
        <pc:spChg chg="del">
          <ac:chgData name="Zhigalov Roman" userId="1f97e9fdf7779aa5" providerId="Windows Live" clId="Web-{751CD6A7-2C30-4B88-91EF-01648B48A89C}" dt="2022-01-29T15:22:16.073" v="40"/>
          <ac:spMkLst>
            <pc:docMk/>
            <pc:sldMk cId="2410650225" sldId="299"/>
            <ac:spMk id="3" creationId="{7682B125-1310-470A-A4E1-85FBA387A58C}"/>
          </ac:spMkLst>
        </pc:spChg>
        <pc:spChg chg="add del">
          <ac:chgData name="Zhigalov Roman" userId="1f97e9fdf7779aa5" providerId="Windows Live" clId="Web-{751CD6A7-2C30-4B88-91EF-01648B48A89C}" dt="2022-01-29T15:22:23.338" v="42"/>
          <ac:spMkLst>
            <pc:docMk/>
            <pc:sldMk cId="2410650225" sldId="299"/>
            <ac:spMk id="9" creationId="{9B7AD9F6-8CE7-4299-8FC6-328F4DCD3FF9}"/>
          </ac:spMkLst>
        </pc:spChg>
        <pc:spChg chg="add del">
          <ac:chgData name="Zhigalov Roman" userId="1f97e9fdf7779aa5" providerId="Windows Live" clId="Web-{751CD6A7-2C30-4B88-91EF-01648B48A89C}" dt="2022-01-29T15:22:23.338" v="42"/>
          <ac:spMkLst>
            <pc:docMk/>
            <pc:sldMk cId="2410650225" sldId="299"/>
            <ac:spMk id="11" creationId="{F49775AF-8896-43EE-92C6-83497D6DC56F}"/>
          </ac:spMkLst>
        </pc:spChg>
        <pc:spChg chg="add del">
          <ac:chgData name="Zhigalov Roman" userId="1f97e9fdf7779aa5" providerId="Windows Live" clId="Web-{751CD6A7-2C30-4B88-91EF-01648B48A89C}" dt="2022-01-29T15:22:26.135" v="44"/>
          <ac:spMkLst>
            <pc:docMk/>
            <pc:sldMk cId="2410650225" sldId="299"/>
            <ac:spMk id="13" creationId="{16C5FA50-8D52-4617-AF91-5C7B1C8352F1}"/>
          </ac:spMkLst>
        </pc:spChg>
        <pc:spChg chg="add del">
          <ac:chgData name="Zhigalov Roman" userId="1f97e9fdf7779aa5" providerId="Windows Live" clId="Web-{751CD6A7-2C30-4B88-91EF-01648B48A89C}" dt="2022-01-29T15:22:26.135" v="44"/>
          <ac:spMkLst>
            <pc:docMk/>
            <pc:sldMk cId="2410650225" sldId="299"/>
            <ac:spMk id="14" creationId="{E223798C-12AD-4B0C-A50C-D676347D67CF}"/>
          </ac:spMkLst>
        </pc:spChg>
        <pc:spChg chg="add">
          <ac:chgData name="Zhigalov Roman" userId="1f97e9fdf7779aa5" providerId="Windows Live" clId="Web-{751CD6A7-2C30-4B88-91EF-01648B48A89C}" dt="2022-01-29T15:22:26.151" v="45"/>
          <ac:spMkLst>
            <pc:docMk/>
            <pc:sldMk cId="2410650225" sldId="299"/>
            <ac:spMk id="16" creationId="{9B7AD9F6-8CE7-4299-8FC6-328F4DCD3FF9}"/>
          </ac:spMkLst>
        </pc:spChg>
        <pc:spChg chg="add">
          <ac:chgData name="Zhigalov Roman" userId="1f97e9fdf7779aa5" providerId="Windows Live" clId="Web-{751CD6A7-2C30-4B88-91EF-01648B48A89C}" dt="2022-01-29T15:22:26.151" v="45"/>
          <ac:spMkLst>
            <pc:docMk/>
            <pc:sldMk cId="2410650225" sldId="299"/>
            <ac:spMk id="17" creationId="{F49775AF-8896-43EE-92C6-83497D6DC56F}"/>
          </ac:spMkLst>
        </pc:spChg>
        <pc:picChg chg="add mod ord">
          <ac:chgData name="Zhigalov Roman" userId="1f97e9fdf7779aa5" providerId="Windows Live" clId="Web-{751CD6A7-2C30-4B88-91EF-01648B48A89C}" dt="2022-01-29T15:22:26.151" v="45"/>
          <ac:picMkLst>
            <pc:docMk/>
            <pc:sldMk cId="2410650225" sldId="299"/>
            <ac:picMk id="4" creationId="{056674A1-4955-437A-BF64-B3D2B346ECE8}"/>
          </ac:picMkLst>
        </pc:picChg>
      </pc:sldChg>
      <pc:sldChg chg="addSp delSp modSp new mod setBg">
        <pc:chgData name="Zhigalov Roman" userId="1f97e9fdf7779aa5" providerId="Windows Live" clId="Web-{751CD6A7-2C30-4B88-91EF-01648B48A89C}" dt="2022-01-29T15:23:08.011" v="68"/>
        <pc:sldMkLst>
          <pc:docMk/>
          <pc:sldMk cId="2216165997" sldId="300"/>
        </pc:sldMkLst>
        <pc:spChg chg="mod">
          <ac:chgData name="Zhigalov Roman" userId="1f97e9fdf7779aa5" providerId="Windows Live" clId="Web-{751CD6A7-2C30-4B88-91EF-01648B48A89C}" dt="2022-01-29T15:23:08.011" v="68"/>
          <ac:spMkLst>
            <pc:docMk/>
            <pc:sldMk cId="2216165997" sldId="300"/>
            <ac:spMk id="2" creationId="{C0077C6F-CD71-4E02-A137-42F7C565FB7D}"/>
          </ac:spMkLst>
        </pc:spChg>
        <pc:spChg chg="del">
          <ac:chgData name="Zhigalov Roman" userId="1f97e9fdf7779aa5" providerId="Windows Live" clId="Web-{751CD6A7-2C30-4B88-91EF-01648B48A89C}" dt="2022-01-29T15:23:03.355" v="66"/>
          <ac:spMkLst>
            <pc:docMk/>
            <pc:sldMk cId="2216165997" sldId="300"/>
            <ac:spMk id="3" creationId="{C4709F29-865D-4355-9CDB-D77469C3BCDC}"/>
          </ac:spMkLst>
        </pc:spChg>
        <pc:spChg chg="add">
          <ac:chgData name="Zhigalov Roman" userId="1f97e9fdf7779aa5" providerId="Windows Live" clId="Web-{751CD6A7-2C30-4B88-91EF-01648B48A89C}" dt="2022-01-29T15:23:08.011" v="68"/>
          <ac:spMkLst>
            <pc:docMk/>
            <pc:sldMk cId="2216165997" sldId="300"/>
            <ac:spMk id="9" creationId="{9B7AD9F6-8CE7-4299-8FC6-328F4DCD3FF9}"/>
          </ac:spMkLst>
        </pc:spChg>
        <pc:spChg chg="add">
          <ac:chgData name="Zhigalov Roman" userId="1f97e9fdf7779aa5" providerId="Windows Live" clId="Web-{751CD6A7-2C30-4B88-91EF-01648B48A89C}" dt="2022-01-29T15:23:08.011" v="68"/>
          <ac:spMkLst>
            <pc:docMk/>
            <pc:sldMk cId="2216165997" sldId="300"/>
            <ac:spMk id="11" creationId="{F49775AF-8896-43EE-92C6-83497D6DC56F}"/>
          </ac:spMkLst>
        </pc:spChg>
        <pc:picChg chg="add mod ord">
          <ac:chgData name="Zhigalov Roman" userId="1f97e9fdf7779aa5" providerId="Windows Live" clId="Web-{751CD6A7-2C30-4B88-91EF-01648B48A89C}" dt="2022-01-29T15:23:08.011" v="68"/>
          <ac:picMkLst>
            <pc:docMk/>
            <pc:sldMk cId="2216165997" sldId="300"/>
            <ac:picMk id="4" creationId="{7429DE05-7488-4A80-A7EE-8BBBB2EA897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20. Начало Второй мировой и Великой Отечественной войн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8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CC064-9C3C-4A1E-946E-A014136C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Карта вторжения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E8D5D10-5F36-4FC9-B89D-6639FCA34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63" b="175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5669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2280E-F808-47C8-8A11-271B9993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17 сентября 1939 г. - освободительный поход Красной Армии в Западную Беларусь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нешни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1BC7EA32-CA2C-418E-BCD8-E3E5AE828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68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079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B5422-D87B-4C9D-9534-3CAD25A5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Странная война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12964B-3604-45A7-8C43-FC9923FF6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период Второй мировой войны с 3 сентября 1939 по 10 мая 1940 года на Западном фронте, которому было характерно почти полное отсутствие боевых действий между Францией  и Англией против Германии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0B5BCEE-D96A-48D9-AE0B-023DF2D69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39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76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2AE28-5381-428C-B489-F427D499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Советско-финская война 1939-1940 гг.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0FB09A-8A28-4028-880B-8247778F0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война между СССР и Финляндией в период с 30 ноября 1939 года по 13 марта 1940 года.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CBC6F31-DC0F-4963-BAA7-049D6A792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9950" y="666728"/>
            <a:ext cx="3621085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21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2E1CD-9431-4B32-BD90-3F376B2B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Апрель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1940 г. -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вторжение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Данию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Норвегию</a:t>
            </a:r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D75BCD4-440F-4CED-B083-D6ADBD9A8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993" y="566916"/>
            <a:ext cx="3463121" cy="572416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63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7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F4C90-2F1C-4057-88F6-B43061CB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Май-июнь 1940 г. - вторжение во Францию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2AFA00F-E083-4D83-AC52-0B3CCAC1F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18" b="2491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0571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F1AD7-2836-4353-B7D9-B3B96219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Эвакуация из Дюнкерка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42136619-3D45-478F-9DE9-316AEF441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9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7669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C117B-C65C-4B10-8735-460CE5A8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Капитуляция Франции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7726C572-55EF-4351-BB68-6A54C4407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60" r="11240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4423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73DAE-69FF-469A-ABB2-8E79F9E8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Гитлер в Париже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небо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90368230-F0F1-4BB4-82A6-65E97FCF0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10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32431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4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F0F69-5957-41F6-BE42-1F18BE6B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Август-ноябрь 1940 г. - битва за Британию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самолет, воздушное судно&#10;&#10;Автоматически созданное описание">
            <a:extLst>
              <a:ext uri="{FF2B5EF4-FFF2-40B4-BE49-F238E27FC236}">
                <a16:creationId xmlns:a16="http://schemas.microsoft.com/office/drawing/2014/main" id="{37546040-6074-406E-98B2-47F531E74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4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369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63E33-78C6-476A-B1DE-8F642B4C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69238-5D3D-4F2A-B92B-43B7C5194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81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1E312-5591-421C-BAFF-C000D910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боевых действий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4DFF792-375D-46D5-B73E-E22608C4C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128" y="566916"/>
            <a:ext cx="4464851" cy="572416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530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9DCF7-374E-496F-B5F1-BC924CB4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Начало Великой Отечественной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B4155-C5FA-4EDE-B3D6-69FE6B1D9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939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5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00E67-CACA-4BF7-8E13-B56FBC48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22 июня 1941 г. - нападение Германии на СССР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ровать, постельное белье&#10;&#10;Автоматически созданное описание">
            <a:extLst>
              <a:ext uri="{FF2B5EF4-FFF2-40B4-BE49-F238E27FC236}">
                <a16:creationId xmlns:a16="http://schemas.microsoft.com/office/drawing/2014/main" id="{86BA8884-F209-44A1-B257-EE93BCAC0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44" r="10556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13974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A2E0A-3682-4974-8DED-4249F88B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боевых действий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2D6F7A5-8071-4E92-AEB9-07829496B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1992" y="566916"/>
            <a:ext cx="4421919" cy="57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25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3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F7BD2-88C8-42AE-90E5-197CBA109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Оборона Брестской крепости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екст, каньон, природа, рисует&#10;&#10;Автоматически созданное описание">
            <a:extLst>
              <a:ext uri="{FF2B5EF4-FFF2-40B4-BE49-F238E27FC236}">
                <a16:creationId xmlns:a16="http://schemas.microsoft.com/office/drawing/2014/main" id="{CD65269A-E8EA-4597-ACAD-2D7390CFE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" r="13461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26039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1E761-0507-4B04-ADCC-333CACB0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Оборона Киева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боевая машина, старый,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C646888D-51E6-4B72-8546-15C1009E1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9" r="8530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66256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BBB76-C1CD-483C-85A3-107A77EF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Оборона Одессы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BCB8E87-F249-4237-81BB-92A565755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71151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40B48-3E24-4917-A39D-FE5F1D98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Битва за Москву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00419C-003F-49C7-A2AC-53BC2FF1A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98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C8ABE-A1D3-4498-956A-6620B1FB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 сентября 1941 г. - начало операции Тайфун</a:t>
            </a: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5A96777-F37E-4920-9435-E44F04870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9653" y="928201"/>
            <a:ext cx="4101679" cy="49269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48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боевая машина, внешний, транспорт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943C5050-2D95-4310-8A0F-4AE4F5E66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705" b="2913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791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4A6B5-96B6-4E54-946A-E50632BE1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212095-CF50-4DC3-84CC-41E92A30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Причины и характер войны</a:t>
            </a:r>
          </a:p>
          <a:p>
            <a:r>
              <a:rPr lang="ru-RU" sz="2400">
                <a:cs typeface="Calibri"/>
              </a:rPr>
              <a:t>Начало Второй Мировой войны</a:t>
            </a:r>
          </a:p>
          <a:p>
            <a:r>
              <a:rPr lang="ru-RU" sz="2400">
                <a:cs typeface="Calibri"/>
              </a:rPr>
              <a:t>Начало Великой Отечественной войны</a:t>
            </a:r>
          </a:p>
          <a:p>
            <a:r>
              <a:rPr lang="ru-RU" sz="2400">
                <a:cs typeface="Calibri"/>
              </a:rPr>
              <a:t>Битва за Москву</a:t>
            </a:r>
          </a:p>
          <a:p>
            <a:r>
              <a:rPr lang="ru-RU" sz="2400">
                <a:cs typeface="Calibri"/>
              </a:rPr>
              <a:t>Создание антигитлеровской коалиции</a:t>
            </a:r>
          </a:p>
        </p:txBody>
      </p:sp>
    </p:spTree>
    <p:extLst>
      <p:ext uri="{BB962C8B-B14F-4D97-AF65-F5344CB8AC3E}">
        <p14:creationId xmlns:p14="http://schemas.microsoft.com/office/powerpoint/2010/main" val="2940772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группа, люди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E94EBB8D-DA2C-467B-A1B2-586748698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825" y="643467"/>
            <a:ext cx="73303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3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культовое сооружение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44C03E57-ABFE-463D-9AFE-F311E7F3E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344" b="154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9918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природа, каньон, долина&#10;&#10;Автоматически созданное описание">
            <a:extLst>
              <a:ext uri="{FF2B5EF4-FFF2-40B4-BE49-F238E27FC236}">
                <a16:creationId xmlns:a16="http://schemas.microsoft.com/office/drawing/2014/main" id="{DD5D2748-3204-4B2C-ABBF-D7D5472E6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4A2A5-B68A-4A51-8469-3AA8F0699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5-6 декабря 1941 г. - начало контрнаступления советских войск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68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77C6F-CD71-4E02-A137-42F7C565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Жуков Герорий Константинович 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429DE05-7488-4A80-A7EE-8BBBB2EA8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14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6165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F59BF-3857-438C-B661-738B512A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Карта контрнаступления (5-6 декабря 1941 - 20 апреля 1942 г.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073F13E-E38B-40E6-AFB8-EE2960FA2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98" r="-1" b="231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0576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F8D20-EB30-4AE1-BBEA-E030A922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Создание антигитлеровской коалиции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4E8922-25F3-4710-9F14-B6C3E7D00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82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D8216-E955-4BD9-B84D-C821F99A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7 декабря 1941 г. - нападение Японии на Пёрл-Харбор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ым, пар, оружие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056674A1-4955-437A-BF64-B3D2B346E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77" r="244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0650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3FD7-C56A-4A32-AE9B-0C6F698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1 января - Декларация Объединенных Наций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пол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796424D-5712-435F-86BE-F928E959B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16" r="13960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1361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грузовик, боевая машина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A952A3E-8AEA-4DBC-A0E7-AB9A859F9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89" b="7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0B0D2-068E-4127-BC3F-C36E64DC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Ленд-Лиз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34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13F49A4-990A-4288-B305-FA44B4C1F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4" b="69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1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7EB3F-0EC8-471B-BA60-8E9CF2E1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Причины войны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CEAC8A-1CCA-4A2D-AFA0-D57C6BC67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Стремление стран-агрессоров (Германии, Италии, Японии) к переделу мира и сфер влияния</a:t>
            </a:r>
          </a:p>
          <a:p>
            <a:r>
              <a:rPr lang="ru-RU" sz="2400">
                <a:cs typeface="Calibri"/>
              </a:rPr>
              <a:t>Идеология фашизма и нацизма, предполагавшая господство одной расы над другими и их истребление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898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земля, в линейку&#10;&#10;Автоматически созданное описание">
            <a:extLst>
              <a:ext uri="{FF2B5EF4-FFF2-40B4-BE49-F238E27FC236}">
                <a16:creationId xmlns:a16="http://schemas.microsoft.com/office/drawing/2014/main" id="{DA7C0EB1-73F3-4230-A4E8-42A4918A2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558" b="8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16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автомобиль, грузовик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AE7F8753-B28C-49FD-A712-2693CE13B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24" b="41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55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41930-10CC-4C70-97AA-1BF2BF33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D838A-9518-4424-A9D7-562B95ABC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8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9D874E-E421-44DB-901B-C57BD05A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0C12F-ADE7-451B-9DA2-4F39616AB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54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54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9961D-0CAF-42AC-AB6D-C52DB4EC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Адольф Гитлер - лидер нацистской Германии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9743-435C-441C-A65A-24DA39AF8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Идеи Гитлера носили античеловеческий и антигуманный характер, предполагали истребление и порабощение других народов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мужчина, костюм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4B85EB7-09B2-4C42-B6AE-AB1C115F4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73" r="2" b="2157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8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4D892-11B9-4692-87E7-5CE8B8F6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Бенито Муссолини - лидер фашистской Италии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93A978-B3C6-42BF-9745-D3B2494C6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Идеи</a:t>
            </a:r>
            <a:r>
              <a:rPr lang="en-US" sz="2000" dirty="0"/>
              <a:t> </a:t>
            </a:r>
            <a:r>
              <a:rPr lang="en-US" sz="2000" dirty="0" err="1"/>
              <a:t>Бенито</a:t>
            </a:r>
            <a:r>
              <a:rPr lang="en-US" sz="2000" dirty="0"/>
              <a:t> </a:t>
            </a:r>
            <a:r>
              <a:rPr lang="en-US" sz="2000" dirty="0" err="1"/>
              <a:t>Муссолини</a:t>
            </a:r>
            <a:r>
              <a:rPr lang="en-US" sz="2000" dirty="0"/>
              <a:t> </a:t>
            </a:r>
            <a:r>
              <a:rPr lang="en-US" sz="2000" dirty="0" err="1"/>
              <a:t>носили</a:t>
            </a:r>
            <a:r>
              <a:rPr lang="en-US" sz="2000" dirty="0"/>
              <a:t> </a:t>
            </a:r>
            <a:r>
              <a:rPr lang="en-US" sz="2000" dirty="0" err="1"/>
              <a:t>антигуманный</a:t>
            </a:r>
            <a:r>
              <a:rPr lang="en-US" sz="2000" dirty="0"/>
              <a:t> и </a:t>
            </a:r>
            <a:r>
              <a:rPr lang="en-US" sz="2000" dirty="0" err="1"/>
              <a:t>античеловеческий</a:t>
            </a:r>
            <a:r>
              <a:rPr lang="en-US" sz="2000" dirty="0"/>
              <a:t> </a:t>
            </a:r>
            <a:r>
              <a:rPr lang="en-US" sz="2000" dirty="0" err="1"/>
              <a:t>характер</a:t>
            </a:r>
            <a:r>
              <a:rPr lang="en-US" sz="2000" dirty="0"/>
              <a:t>, </a:t>
            </a:r>
            <a:r>
              <a:rPr lang="en-US" sz="2000" dirty="0" err="1"/>
              <a:t>были</a:t>
            </a:r>
            <a:r>
              <a:rPr lang="en-US" sz="2000" dirty="0"/>
              <a:t> </a:t>
            </a:r>
            <a:r>
              <a:rPr lang="en-US" sz="2000" dirty="0" err="1"/>
              <a:t>направлены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развязывание</a:t>
            </a:r>
            <a:r>
              <a:rPr lang="en-US" sz="2000" dirty="0"/>
              <a:t> </a:t>
            </a:r>
            <a:r>
              <a:rPr lang="en-US" sz="2000" dirty="0" err="1"/>
              <a:t>войн</a:t>
            </a:r>
            <a:r>
              <a:rPr lang="en-US" sz="2000" dirty="0"/>
              <a:t> и </a:t>
            </a:r>
            <a:r>
              <a:rPr lang="en-US" sz="2000" dirty="0" err="1"/>
              <a:t>поробощение</a:t>
            </a:r>
            <a:r>
              <a:rPr lang="en-US" sz="2000" dirty="0"/>
              <a:t> </a:t>
            </a:r>
            <a:r>
              <a:rPr lang="en-US" sz="2000" dirty="0" err="1"/>
              <a:t>других</a:t>
            </a:r>
            <a:r>
              <a:rPr lang="en-US" sz="2000" dirty="0"/>
              <a:t> </a:t>
            </a:r>
            <a:r>
              <a:rPr lang="en-US" sz="2000" dirty="0" err="1"/>
              <a:t>народов</a:t>
            </a:r>
            <a:endParaRPr lang="en-US" sz="2000" dirty="0" err="1"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ена, мужчина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BDC3F380-6277-4F70-8CE0-4E62B0418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802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2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4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7EED5-D171-4638-95A0-E6E8E950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Европа перед Второй Мировой войной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5EAD473-CD17-4906-8C7E-18147E34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0" r="1415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1422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59645-CAC7-4530-99EF-8A59EE28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Начало Второй Мировой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30CE5-C860-4199-B5B6-4290DACA1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74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E99E8-43CA-4418-A112-4134123B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 сентября 1939 г. - нападение Германии на Польшу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земля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ED426507-8DC1-4EF5-BEB5-3F4F83EFE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4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619845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§ 20. Начало Второй мировой и Великой Отечественной войн</vt:lpstr>
      <vt:lpstr>Проверка д/з</vt:lpstr>
      <vt:lpstr>План урока</vt:lpstr>
      <vt:lpstr>Причины войны</vt:lpstr>
      <vt:lpstr>Адольф Гитлер - лидер нацистской Германии</vt:lpstr>
      <vt:lpstr>Бенито Муссолини - лидер фашистской Италии</vt:lpstr>
      <vt:lpstr>Европа перед Второй Мировой войной</vt:lpstr>
      <vt:lpstr>2. Начало Второй Мировой войны</vt:lpstr>
      <vt:lpstr>1 сентября 1939 г. - нападение Германии на Польшу</vt:lpstr>
      <vt:lpstr>Карта вторжения</vt:lpstr>
      <vt:lpstr>17 сентября 1939 г. - освободительный поход Красной Армии в Западную Беларусь</vt:lpstr>
      <vt:lpstr>Странная война</vt:lpstr>
      <vt:lpstr>Советско-финская война 1939-1940 гг.</vt:lpstr>
      <vt:lpstr>Апрель 1940 г. - вторжение в Данию и Норвегию</vt:lpstr>
      <vt:lpstr>Май-июнь 1940 г. - вторжение во Францию</vt:lpstr>
      <vt:lpstr>Эвакуация из Дюнкерка</vt:lpstr>
      <vt:lpstr>Капитуляция Франции</vt:lpstr>
      <vt:lpstr>Гитлер в Париже</vt:lpstr>
      <vt:lpstr>Август-ноябрь 1940 г. - битва за Британию</vt:lpstr>
      <vt:lpstr>Карта боевых действий</vt:lpstr>
      <vt:lpstr>3. Начало Великой Отечественной войны</vt:lpstr>
      <vt:lpstr>22 июня 1941 г. - нападение Германии на СССР</vt:lpstr>
      <vt:lpstr>Карта боевых действий </vt:lpstr>
      <vt:lpstr>Оборона Брестской крепости</vt:lpstr>
      <vt:lpstr>Оборона Киева</vt:lpstr>
      <vt:lpstr>Оборона Одессы</vt:lpstr>
      <vt:lpstr>4. Битва за Москву</vt:lpstr>
      <vt:lpstr>30 сентября 1941 г. - начало операции Тайфун</vt:lpstr>
      <vt:lpstr>Презентация PowerPoint</vt:lpstr>
      <vt:lpstr>Презентация PowerPoint</vt:lpstr>
      <vt:lpstr>Презентация PowerPoint</vt:lpstr>
      <vt:lpstr>5-6 декабря 1941 г. - начало контрнаступления советских войск</vt:lpstr>
      <vt:lpstr>Жуков Герорий Константинович </vt:lpstr>
      <vt:lpstr>Карта контрнаступления (5-6 декабря 1941 - 20 апреля 1942 г.</vt:lpstr>
      <vt:lpstr>5. Создание антигитлеровской коалиции</vt:lpstr>
      <vt:lpstr>7 декабря 1941 г. - нападение Японии на Пёрл-Харбор</vt:lpstr>
      <vt:lpstr>1 января - Декларация Объединенных Наций</vt:lpstr>
      <vt:lpstr>Ленд-Лиз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196</cp:revision>
  <dcterms:created xsi:type="dcterms:W3CDTF">2022-01-29T13:40:07Z</dcterms:created>
  <dcterms:modified xsi:type="dcterms:W3CDTF">2022-01-29T15:23:13Z</dcterms:modified>
</cp:coreProperties>
</file>