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6" r:id="rId9"/>
    <p:sldId id="267" r:id="rId10"/>
    <p:sldId id="268" r:id="rId11"/>
    <p:sldId id="280" r:id="rId12"/>
    <p:sldId id="281" r:id="rId13"/>
    <p:sldId id="263" r:id="rId14"/>
    <p:sldId id="275" r:id="rId15"/>
    <p:sldId id="276" r:id="rId16"/>
    <p:sldId id="277" r:id="rId17"/>
    <p:sldId id="270" r:id="rId18"/>
    <p:sldId id="272" r:id="rId19"/>
    <p:sldId id="271" r:id="rId20"/>
    <p:sldId id="278" r:id="rId21"/>
    <p:sldId id="291" r:id="rId22"/>
    <p:sldId id="295" r:id="rId23"/>
    <p:sldId id="296" r:id="rId24"/>
    <p:sldId id="297" r:id="rId25"/>
    <p:sldId id="261" r:id="rId26"/>
    <p:sldId id="298" r:id="rId27"/>
    <p:sldId id="299" r:id="rId28"/>
    <p:sldId id="262" r:id="rId29"/>
    <p:sldId id="300" r:id="rId30"/>
    <p:sldId id="301" r:id="rId31"/>
    <p:sldId id="274" r:id="rId32"/>
    <p:sldId id="302" r:id="rId33"/>
    <p:sldId id="303" r:id="rId34"/>
    <p:sldId id="286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CB8D99-0877-47C1-BC67-FC4B34FC9459}" v="29" dt="2022-07-25T18:00:42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93CB8D99-0877-47C1-BC67-FC4B34FC9459}"/>
    <pc:docChg chg="undo custSel addSld delSld modSld sldOrd">
      <pc:chgData name="Roman Zhigalov" userId="1f97e9fdf7779aa5" providerId="LiveId" clId="{93CB8D99-0877-47C1-BC67-FC4B34FC9459}" dt="2022-07-25T18:00:42.082" v="641"/>
      <pc:docMkLst>
        <pc:docMk/>
      </pc:docMkLst>
      <pc:sldChg chg="modSp new mod">
        <pc:chgData name="Roman Zhigalov" userId="1f97e9fdf7779aa5" providerId="LiveId" clId="{93CB8D99-0877-47C1-BC67-FC4B34FC9459}" dt="2022-07-25T14:02:18.743" v="2" actId="27636"/>
        <pc:sldMkLst>
          <pc:docMk/>
          <pc:sldMk cId="319227337" sldId="256"/>
        </pc:sldMkLst>
        <pc:spChg chg="mod">
          <ac:chgData name="Roman Zhigalov" userId="1f97e9fdf7779aa5" providerId="LiveId" clId="{93CB8D99-0877-47C1-BC67-FC4B34FC9459}" dt="2022-07-25T14:02:18.743" v="2" actId="27636"/>
          <ac:spMkLst>
            <pc:docMk/>
            <pc:sldMk cId="319227337" sldId="256"/>
            <ac:spMk id="2" creationId="{1D35BCB3-C6EE-E219-EA26-CB1EF9B261D0}"/>
          </ac:spMkLst>
        </pc:spChg>
      </pc:sldChg>
      <pc:sldChg chg="modSp new mod">
        <pc:chgData name="Roman Zhigalov" userId="1f97e9fdf7779aa5" providerId="LiveId" clId="{93CB8D99-0877-47C1-BC67-FC4B34FC9459}" dt="2022-07-25T14:02:33.355" v="18" actId="122"/>
        <pc:sldMkLst>
          <pc:docMk/>
          <pc:sldMk cId="2236264795" sldId="257"/>
        </pc:sldMkLst>
        <pc:spChg chg="mod">
          <ac:chgData name="Roman Zhigalov" userId="1f97e9fdf7779aa5" providerId="LiveId" clId="{93CB8D99-0877-47C1-BC67-FC4B34FC9459}" dt="2022-07-25T14:02:33.355" v="18" actId="122"/>
          <ac:spMkLst>
            <pc:docMk/>
            <pc:sldMk cId="2236264795" sldId="257"/>
            <ac:spMk id="2" creationId="{2EEED03F-A418-174E-2E59-5738ED6C0802}"/>
          </ac:spMkLst>
        </pc:spChg>
      </pc:sldChg>
      <pc:sldChg chg="addSp delSp modSp new mod setBg">
        <pc:chgData name="Roman Zhigalov" userId="1f97e9fdf7779aa5" providerId="LiveId" clId="{93CB8D99-0877-47C1-BC67-FC4B34FC9459}" dt="2022-07-25T17:24:17.622" v="149" actId="26606"/>
        <pc:sldMkLst>
          <pc:docMk/>
          <pc:sldMk cId="391581434" sldId="258"/>
        </pc:sldMkLst>
        <pc:spChg chg="mod">
          <ac:chgData name="Roman Zhigalov" userId="1f97e9fdf7779aa5" providerId="LiveId" clId="{93CB8D99-0877-47C1-BC67-FC4B34FC9459}" dt="2022-07-25T17:24:17.622" v="149" actId="26606"/>
          <ac:spMkLst>
            <pc:docMk/>
            <pc:sldMk cId="391581434" sldId="258"/>
            <ac:spMk id="2" creationId="{922846E6-11E0-6CC3-B553-F2B8D81A00C5}"/>
          </ac:spMkLst>
        </pc:spChg>
        <pc:spChg chg="add del mod">
          <ac:chgData name="Roman Zhigalov" userId="1f97e9fdf7779aa5" providerId="LiveId" clId="{93CB8D99-0877-47C1-BC67-FC4B34FC9459}" dt="2022-07-25T17:24:17.622" v="149" actId="26606"/>
          <ac:spMkLst>
            <pc:docMk/>
            <pc:sldMk cId="391581434" sldId="258"/>
            <ac:spMk id="3" creationId="{B7B06C6E-0EBA-63E3-C621-6C77E745B852}"/>
          </ac:spMkLst>
        </pc:spChg>
        <pc:spChg chg="add del">
          <ac:chgData name="Roman Zhigalov" userId="1f97e9fdf7779aa5" providerId="LiveId" clId="{93CB8D99-0877-47C1-BC67-FC4B34FC9459}" dt="2022-07-25T17:24:17.527" v="148" actId="26606"/>
          <ac:spMkLst>
            <pc:docMk/>
            <pc:sldMk cId="391581434" sldId="258"/>
            <ac:spMk id="9" creationId="{B819A166-7571-4003-A6B8-B62034C3ED30}"/>
          </ac:spMkLst>
        </pc:spChg>
        <pc:spChg chg="add">
          <ac:chgData name="Roman Zhigalov" userId="1f97e9fdf7779aa5" providerId="LiveId" clId="{93CB8D99-0877-47C1-BC67-FC4B34FC9459}" dt="2022-07-25T17:24:17.622" v="149" actId="26606"/>
          <ac:spMkLst>
            <pc:docMk/>
            <pc:sldMk cId="391581434" sldId="258"/>
            <ac:spMk id="11" creationId="{3A5B4632-C963-4296-86F0-79AA9EA5AE98}"/>
          </ac:spMkLst>
        </pc:spChg>
        <pc:graphicFrameChg chg="add del">
          <ac:chgData name="Roman Zhigalov" userId="1f97e9fdf7779aa5" providerId="LiveId" clId="{93CB8D99-0877-47C1-BC67-FC4B34FC9459}" dt="2022-07-25T17:24:17.527" v="148" actId="26606"/>
          <ac:graphicFrameMkLst>
            <pc:docMk/>
            <pc:sldMk cId="391581434" sldId="258"/>
            <ac:graphicFrameMk id="5" creationId="{2D9D6035-8AF1-1D14-DC3E-1A07DEC7F73C}"/>
          </ac:graphicFrameMkLst>
        </pc:graphicFrameChg>
        <pc:graphicFrameChg chg="add">
          <ac:chgData name="Roman Zhigalov" userId="1f97e9fdf7779aa5" providerId="LiveId" clId="{93CB8D99-0877-47C1-BC67-FC4B34FC9459}" dt="2022-07-25T17:24:17.622" v="149" actId="26606"/>
          <ac:graphicFrameMkLst>
            <pc:docMk/>
            <pc:sldMk cId="391581434" sldId="258"/>
            <ac:graphicFrameMk id="12" creationId="{1576F1FA-6999-0660-CBAF-BED581889039}"/>
          </ac:graphicFrameMkLst>
        </pc:graphicFrameChg>
      </pc:sldChg>
      <pc:sldChg chg="addSp modSp new mod setBg">
        <pc:chgData name="Roman Zhigalov" userId="1f97e9fdf7779aa5" providerId="LiveId" clId="{93CB8D99-0877-47C1-BC67-FC4B34FC9459}" dt="2022-07-25T17:26:36.817" v="170" actId="26606"/>
        <pc:sldMkLst>
          <pc:docMk/>
          <pc:sldMk cId="3279446123" sldId="259"/>
        </pc:sldMkLst>
        <pc:spChg chg="mod">
          <ac:chgData name="Roman Zhigalov" userId="1f97e9fdf7779aa5" providerId="LiveId" clId="{93CB8D99-0877-47C1-BC67-FC4B34FC9459}" dt="2022-07-25T17:26:36.817" v="170" actId="26606"/>
          <ac:spMkLst>
            <pc:docMk/>
            <pc:sldMk cId="3279446123" sldId="259"/>
            <ac:spMk id="2" creationId="{3AF3585C-DF54-147B-A852-3A66C94D64CE}"/>
          </ac:spMkLst>
        </pc:spChg>
        <pc:spChg chg="mod">
          <ac:chgData name="Roman Zhigalov" userId="1f97e9fdf7779aa5" providerId="LiveId" clId="{93CB8D99-0877-47C1-BC67-FC4B34FC9459}" dt="2022-07-25T17:26:36.817" v="170" actId="26606"/>
          <ac:spMkLst>
            <pc:docMk/>
            <pc:sldMk cId="3279446123" sldId="259"/>
            <ac:spMk id="3" creationId="{5C478F67-069C-F26F-3B5A-D52970D4A0BA}"/>
          </ac:spMkLst>
        </pc:spChg>
        <pc:spChg chg="add">
          <ac:chgData name="Roman Zhigalov" userId="1f97e9fdf7779aa5" providerId="LiveId" clId="{93CB8D99-0877-47C1-BC67-FC4B34FC9459}" dt="2022-07-25T17:26:36.817" v="170" actId="26606"/>
          <ac:spMkLst>
            <pc:docMk/>
            <pc:sldMk cId="3279446123" sldId="259"/>
            <ac:spMk id="8" creationId="{4522B21E-B2B9-4C72-9A71-C87EFD137480}"/>
          </ac:spMkLst>
        </pc:spChg>
        <pc:spChg chg="add">
          <ac:chgData name="Roman Zhigalov" userId="1f97e9fdf7779aa5" providerId="LiveId" clId="{93CB8D99-0877-47C1-BC67-FC4B34FC9459}" dt="2022-07-25T17:26:36.817" v="170" actId="26606"/>
          <ac:spMkLst>
            <pc:docMk/>
            <pc:sldMk cId="3279446123" sldId="259"/>
            <ac:spMk id="10" creationId="{5EB7D2A2-F448-44D4-938C-DC84CBCB3B1E}"/>
          </ac:spMkLst>
        </pc:spChg>
        <pc:spChg chg="add">
          <ac:chgData name="Roman Zhigalov" userId="1f97e9fdf7779aa5" providerId="LiveId" clId="{93CB8D99-0877-47C1-BC67-FC4B34FC9459}" dt="2022-07-25T17:26:36.817" v="170" actId="26606"/>
          <ac:spMkLst>
            <pc:docMk/>
            <pc:sldMk cId="3279446123" sldId="259"/>
            <ac:spMk id="12" creationId="{871AEA07-1E14-44B4-8E55-64EF049CD66F}"/>
          </ac:spMkLst>
        </pc:spChg>
        <pc:cxnChg chg="add">
          <ac:chgData name="Roman Zhigalov" userId="1f97e9fdf7779aa5" providerId="LiveId" clId="{93CB8D99-0877-47C1-BC67-FC4B34FC9459}" dt="2022-07-25T17:26:36.817" v="170" actId="26606"/>
          <ac:cxnSpMkLst>
            <pc:docMk/>
            <pc:sldMk cId="3279446123" sldId="259"/>
            <ac:cxnSpMk id="14" creationId="{F7C8EA93-3210-4C62-99E9-153C275E3A87}"/>
          </ac:cxnSpMkLst>
        </pc:cxnChg>
      </pc:sldChg>
      <pc:sldChg chg="addSp delSp modSp add mod setBg delDesignElem">
        <pc:chgData name="Roman Zhigalov" userId="1f97e9fdf7779aa5" providerId="LiveId" clId="{93CB8D99-0877-47C1-BC67-FC4B34FC9459}" dt="2022-07-25T17:32:54.038" v="178" actId="26606"/>
        <pc:sldMkLst>
          <pc:docMk/>
          <pc:sldMk cId="548710740" sldId="260"/>
        </pc:sldMkLst>
        <pc:spChg chg="mod">
          <ac:chgData name="Roman Zhigalov" userId="1f97e9fdf7779aa5" providerId="LiveId" clId="{93CB8D99-0877-47C1-BC67-FC4B34FC9459}" dt="2022-07-25T17:32:54.038" v="178" actId="26606"/>
          <ac:spMkLst>
            <pc:docMk/>
            <pc:sldMk cId="548710740" sldId="260"/>
            <ac:spMk id="2" creationId="{2AA0325E-842D-4A9B-A5DC-9A8E4DC60D0C}"/>
          </ac:spMkLst>
        </pc:spChg>
        <pc:spChg chg="del">
          <ac:chgData name="Roman Zhigalov" userId="1f97e9fdf7779aa5" providerId="LiveId" clId="{93CB8D99-0877-47C1-BC67-FC4B34FC9459}" dt="2022-07-25T17:31:56.069" v="172"/>
          <ac:spMkLst>
            <pc:docMk/>
            <pc:sldMk cId="548710740" sldId="260"/>
            <ac:spMk id="6" creationId="{605494DE-B078-4D87-BB01-C84320618DAD}"/>
          </ac:spMkLst>
        </pc:spChg>
        <pc:spChg chg="del">
          <ac:chgData name="Roman Zhigalov" userId="1f97e9fdf7779aa5" providerId="LiveId" clId="{93CB8D99-0877-47C1-BC67-FC4B34FC9459}" dt="2022-07-25T17:31:56.069" v="172"/>
          <ac:spMkLst>
            <pc:docMk/>
            <pc:sldMk cId="548710740" sldId="260"/>
            <ac:spMk id="7" creationId="{9A0576B0-CD8C-4661-95C8-A9F2CE7CDDB0}"/>
          </ac:spMkLst>
        </pc:spChg>
        <pc:spChg chg="del">
          <ac:chgData name="Roman Zhigalov" userId="1f97e9fdf7779aa5" providerId="LiveId" clId="{93CB8D99-0877-47C1-BC67-FC4B34FC9459}" dt="2022-07-25T17:31:56.069" v="172"/>
          <ac:spMkLst>
            <pc:docMk/>
            <pc:sldMk cId="548710740" sldId="260"/>
            <ac:spMk id="8" creationId="{3FF60E2B-3919-423C-B1FF-56CDE6681165}"/>
          </ac:spMkLst>
        </pc:spChg>
        <pc:spChg chg="add">
          <ac:chgData name="Roman Zhigalov" userId="1f97e9fdf7779aa5" providerId="LiveId" clId="{93CB8D99-0877-47C1-BC67-FC4B34FC9459}" dt="2022-07-25T17:32:54.038" v="178" actId="26606"/>
          <ac:spMkLst>
            <pc:docMk/>
            <pc:sldMk cId="548710740" sldId="260"/>
            <ac:spMk id="9" creationId="{665DBBEF-238B-476B-96AB-8AAC3224ECEA}"/>
          </ac:spMkLst>
        </pc:spChg>
        <pc:spChg chg="add">
          <ac:chgData name="Roman Zhigalov" userId="1f97e9fdf7779aa5" providerId="LiveId" clId="{93CB8D99-0877-47C1-BC67-FC4B34FC9459}" dt="2022-07-25T17:32:54.038" v="178" actId="26606"/>
          <ac:spMkLst>
            <pc:docMk/>
            <pc:sldMk cId="548710740" sldId="260"/>
            <ac:spMk id="11" creationId="{3FCFB1DE-0B7E-48CC-BA90-B2AB0889F9D6}"/>
          </ac:spMkLst>
        </pc:spChg>
        <pc:picChg chg="mod">
          <ac:chgData name="Roman Zhigalov" userId="1f97e9fdf7779aa5" providerId="LiveId" clId="{93CB8D99-0877-47C1-BC67-FC4B34FC9459}" dt="2022-07-25T17:32:54.038" v="178" actId="26606"/>
          <ac:picMkLst>
            <pc:docMk/>
            <pc:sldMk cId="548710740" sldId="260"/>
            <ac:picMk id="4" creationId="{600BA5BC-5156-4B33-853A-6134FBDAA500}"/>
          </ac:picMkLst>
        </pc:picChg>
      </pc:sldChg>
      <pc:sldChg chg="addSp delSp modSp add mod setBg delDesignElem">
        <pc:chgData name="Roman Zhigalov" userId="1f97e9fdf7779aa5" providerId="LiveId" clId="{93CB8D99-0877-47C1-BC67-FC4B34FC9459}" dt="2022-07-25T17:52:02.032" v="539" actId="26606"/>
        <pc:sldMkLst>
          <pc:docMk/>
          <pc:sldMk cId="247863842" sldId="261"/>
        </pc:sldMkLst>
        <pc:spChg chg="mod">
          <ac:chgData name="Roman Zhigalov" userId="1f97e9fdf7779aa5" providerId="LiveId" clId="{93CB8D99-0877-47C1-BC67-FC4B34FC9459}" dt="2022-07-25T17:52:02.032" v="539" actId="26606"/>
          <ac:spMkLst>
            <pc:docMk/>
            <pc:sldMk cId="247863842" sldId="261"/>
            <ac:spMk id="2" creationId="{21781332-B265-470E-BA5C-DCB764D691AA}"/>
          </ac:spMkLst>
        </pc:spChg>
        <pc:spChg chg="del">
          <ac:chgData name="Roman Zhigalov" userId="1f97e9fdf7779aa5" providerId="LiveId" clId="{93CB8D99-0877-47C1-BC67-FC4B34FC9459}" dt="2022-07-25T17:51:53.536" v="538"/>
          <ac:spMkLst>
            <pc:docMk/>
            <pc:sldMk cId="247863842" sldId="261"/>
            <ac:spMk id="71" creationId="{1825AC39-5F85-4CAA-8A81-A1287086B2B6}"/>
          </ac:spMkLst>
        </pc:spChg>
        <pc:spChg chg="del">
          <ac:chgData name="Roman Zhigalov" userId="1f97e9fdf7779aa5" providerId="LiveId" clId="{93CB8D99-0877-47C1-BC67-FC4B34FC9459}" dt="2022-07-25T17:51:53.536" v="538"/>
          <ac:spMkLst>
            <pc:docMk/>
            <pc:sldMk cId="247863842" sldId="261"/>
            <ac:spMk id="73" creationId="{95DA4D23-37FC-4B90-8188-F0377C5FF44B}"/>
          </ac:spMkLst>
        </pc:spChg>
        <pc:spChg chg="del">
          <ac:chgData name="Roman Zhigalov" userId="1f97e9fdf7779aa5" providerId="LiveId" clId="{93CB8D99-0877-47C1-BC67-FC4B34FC9459}" dt="2022-07-25T17:51:53.536" v="538"/>
          <ac:spMkLst>
            <pc:docMk/>
            <pc:sldMk cId="247863842" sldId="261"/>
            <ac:spMk id="75" creationId="{A7A4B465-FBCC-4CD4-89A1-82992A7B47FF}"/>
          </ac:spMkLst>
        </pc:spChg>
        <pc:spChg chg="del">
          <ac:chgData name="Roman Zhigalov" userId="1f97e9fdf7779aa5" providerId="LiveId" clId="{93CB8D99-0877-47C1-BC67-FC4B34FC9459}" dt="2022-07-25T17:51:53.536" v="538"/>
          <ac:spMkLst>
            <pc:docMk/>
            <pc:sldMk cId="247863842" sldId="261"/>
            <ac:spMk id="77" creationId="{909E572F-9CDC-4214-9D42-FF0017649590}"/>
          </ac:spMkLst>
        </pc:spChg>
        <pc:spChg chg="add">
          <ac:chgData name="Roman Zhigalov" userId="1f97e9fdf7779aa5" providerId="LiveId" clId="{93CB8D99-0877-47C1-BC67-FC4B34FC9459}" dt="2022-07-25T17:52:02.032" v="539" actId="26606"/>
          <ac:spMkLst>
            <pc:docMk/>
            <pc:sldMk cId="247863842" sldId="261"/>
            <ac:spMk id="1031" creationId="{665DBBEF-238B-476B-96AB-8AAC3224ECEA}"/>
          </ac:spMkLst>
        </pc:spChg>
        <pc:spChg chg="add">
          <ac:chgData name="Roman Zhigalov" userId="1f97e9fdf7779aa5" providerId="LiveId" clId="{93CB8D99-0877-47C1-BC67-FC4B34FC9459}" dt="2022-07-25T17:52:02.032" v="539" actId="26606"/>
          <ac:spMkLst>
            <pc:docMk/>
            <pc:sldMk cId="247863842" sldId="261"/>
            <ac:spMk id="1033" creationId="{3FCFB1DE-0B7E-48CC-BA90-B2AB0889F9D6}"/>
          </ac:spMkLst>
        </pc:spChg>
        <pc:picChg chg="mod">
          <ac:chgData name="Roman Zhigalov" userId="1f97e9fdf7779aa5" providerId="LiveId" clId="{93CB8D99-0877-47C1-BC67-FC4B34FC9459}" dt="2022-07-25T17:52:02.032" v="539" actId="26606"/>
          <ac:picMkLst>
            <pc:docMk/>
            <pc:sldMk cId="247863842" sldId="261"/>
            <ac:picMk id="1026" creationId="{8BD9BB65-AD41-497E-93DA-5AEC0017EFB1}"/>
          </ac:picMkLst>
        </pc:picChg>
      </pc:sldChg>
      <pc:sldChg chg="delSp add del setBg delDesignElem">
        <pc:chgData name="Roman Zhigalov" userId="1f97e9fdf7779aa5" providerId="LiveId" clId="{93CB8D99-0877-47C1-BC67-FC4B34FC9459}" dt="2022-07-25T17:32:46.083" v="177" actId="47"/>
        <pc:sldMkLst>
          <pc:docMk/>
          <pc:sldMk cId="2298919683" sldId="261"/>
        </pc:sldMkLst>
        <pc:spChg chg="del">
          <ac:chgData name="Roman Zhigalov" userId="1f97e9fdf7779aa5" providerId="LiveId" clId="{93CB8D99-0877-47C1-BC67-FC4B34FC9459}" dt="2022-07-25T17:31:56.155" v="174"/>
          <ac:spMkLst>
            <pc:docMk/>
            <pc:sldMk cId="2298919683" sldId="261"/>
            <ac:spMk id="6" creationId="{605494DE-B078-4D87-BB01-C84320618DAD}"/>
          </ac:spMkLst>
        </pc:spChg>
        <pc:spChg chg="del">
          <ac:chgData name="Roman Zhigalov" userId="1f97e9fdf7779aa5" providerId="LiveId" clId="{93CB8D99-0877-47C1-BC67-FC4B34FC9459}" dt="2022-07-25T17:31:56.155" v="174"/>
          <ac:spMkLst>
            <pc:docMk/>
            <pc:sldMk cId="2298919683" sldId="261"/>
            <ac:spMk id="7" creationId="{9A0576B0-CD8C-4661-95C8-A9F2CE7CDDB0}"/>
          </ac:spMkLst>
        </pc:spChg>
        <pc:spChg chg="del">
          <ac:chgData name="Roman Zhigalov" userId="1f97e9fdf7779aa5" providerId="LiveId" clId="{93CB8D99-0877-47C1-BC67-FC4B34FC9459}" dt="2022-07-25T17:31:56.155" v="174"/>
          <ac:spMkLst>
            <pc:docMk/>
            <pc:sldMk cId="2298919683" sldId="261"/>
            <ac:spMk id="8" creationId="{3FF60E2B-3919-423C-B1FF-56CDE6681165}"/>
          </ac:spMkLst>
        </pc:spChg>
      </pc:sldChg>
      <pc:sldChg chg="addSp delSp modSp add mod setBg delDesignElem">
        <pc:chgData name="Roman Zhigalov" userId="1f97e9fdf7779aa5" providerId="LiveId" clId="{93CB8D99-0877-47C1-BC67-FC4B34FC9459}" dt="2022-07-25T17:54:23.065" v="549" actId="26606"/>
        <pc:sldMkLst>
          <pc:docMk/>
          <pc:sldMk cId="2472692664" sldId="262"/>
        </pc:sldMkLst>
        <pc:spChg chg="mod">
          <ac:chgData name="Roman Zhigalov" userId="1f97e9fdf7779aa5" providerId="LiveId" clId="{93CB8D99-0877-47C1-BC67-FC4B34FC9459}" dt="2022-07-25T17:54:23.065" v="549" actId="26606"/>
          <ac:spMkLst>
            <pc:docMk/>
            <pc:sldMk cId="2472692664" sldId="262"/>
            <ac:spMk id="2" creationId="{E214ED70-B29F-4693-9913-91E590961E6A}"/>
          </ac:spMkLst>
        </pc:spChg>
        <pc:spChg chg="del">
          <ac:chgData name="Roman Zhigalov" userId="1f97e9fdf7779aa5" providerId="LiveId" clId="{93CB8D99-0877-47C1-BC67-FC4B34FC9459}" dt="2022-07-25T17:54:21.159" v="548"/>
          <ac:spMkLst>
            <pc:docMk/>
            <pc:sldMk cId="2472692664" sldId="262"/>
            <ac:spMk id="71" creationId="{8537B233-9CDD-4A90-AABB-A8963DEE4FBC}"/>
          </ac:spMkLst>
        </pc:spChg>
        <pc:spChg chg="add">
          <ac:chgData name="Roman Zhigalov" userId="1f97e9fdf7779aa5" providerId="LiveId" clId="{93CB8D99-0877-47C1-BC67-FC4B34FC9459}" dt="2022-07-25T17:54:23.065" v="549" actId="26606"/>
          <ac:spMkLst>
            <pc:docMk/>
            <pc:sldMk cId="2472692664" sldId="262"/>
            <ac:spMk id="2055" creationId="{AB45A142-4255-493C-8284-5D566C121B10}"/>
          </ac:spMkLst>
        </pc:spChg>
        <pc:picChg chg="mod">
          <ac:chgData name="Roman Zhigalov" userId="1f97e9fdf7779aa5" providerId="LiveId" clId="{93CB8D99-0877-47C1-BC67-FC4B34FC9459}" dt="2022-07-25T17:54:23.065" v="549" actId="26606"/>
          <ac:picMkLst>
            <pc:docMk/>
            <pc:sldMk cId="2472692664" sldId="262"/>
            <ac:picMk id="2050" creationId="{F63901EB-02AF-481B-96DE-A54A7DEBFC6B}"/>
          </ac:picMkLst>
        </pc:picChg>
        <pc:cxnChg chg="del">
          <ac:chgData name="Roman Zhigalov" userId="1f97e9fdf7779aa5" providerId="LiveId" clId="{93CB8D99-0877-47C1-BC67-FC4B34FC9459}" dt="2022-07-25T17:54:21.159" v="548"/>
          <ac:cxnSpMkLst>
            <pc:docMk/>
            <pc:sldMk cId="2472692664" sldId="262"/>
            <ac:cxnSpMk id="73" creationId="{040575EE-C594-4566-BC00-663004E52AB5}"/>
          </ac:cxnSpMkLst>
        </pc:cxnChg>
        <pc:cxnChg chg="add">
          <ac:chgData name="Roman Zhigalov" userId="1f97e9fdf7779aa5" providerId="LiveId" clId="{93CB8D99-0877-47C1-BC67-FC4B34FC9459}" dt="2022-07-25T17:54:23.065" v="549" actId="26606"/>
          <ac:cxnSpMkLst>
            <pc:docMk/>
            <pc:sldMk cId="2472692664" sldId="262"/>
            <ac:cxnSpMk id="2057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93CB8D99-0877-47C1-BC67-FC4B34FC9459}" dt="2022-07-25T17:45:01.851" v="410" actId="26606"/>
        <pc:sldMkLst>
          <pc:docMk/>
          <pc:sldMk cId="1004849569" sldId="263"/>
        </pc:sldMkLst>
        <pc:spChg chg="mod">
          <ac:chgData name="Roman Zhigalov" userId="1f97e9fdf7779aa5" providerId="LiveId" clId="{93CB8D99-0877-47C1-BC67-FC4B34FC9459}" dt="2022-07-25T17:45:01.851" v="410" actId="26606"/>
          <ac:spMkLst>
            <pc:docMk/>
            <pc:sldMk cId="1004849569" sldId="263"/>
            <ac:spMk id="2" creationId="{916C39B9-951D-4FA7-91F5-4B59D2AE9642}"/>
          </ac:spMkLst>
        </pc:spChg>
        <pc:spChg chg="add">
          <ac:chgData name="Roman Zhigalov" userId="1f97e9fdf7779aa5" providerId="LiveId" clId="{93CB8D99-0877-47C1-BC67-FC4B34FC9459}" dt="2022-07-25T17:45:01.851" v="410" actId="26606"/>
          <ac:spMkLst>
            <pc:docMk/>
            <pc:sldMk cId="1004849569" sldId="263"/>
            <ac:spMk id="6" creationId="{665DBBEF-238B-476B-96AB-8AAC3224ECEA}"/>
          </ac:spMkLst>
        </pc:spChg>
        <pc:spChg chg="del">
          <ac:chgData name="Roman Zhigalov" userId="1f97e9fdf7779aa5" providerId="LiveId" clId="{93CB8D99-0877-47C1-BC67-FC4B34FC9459}" dt="2022-07-25T17:44:57.808" v="406"/>
          <ac:spMkLst>
            <pc:docMk/>
            <pc:sldMk cId="1004849569" sldId="263"/>
            <ac:spMk id="9" creationId="{D4771268-CB57-404A-9271-370EB28F6090}"/>
          </ac:spMkLst>
        </pc:spChg>
        <pc:spChg chg="add">
          <ac:chgData name="Roman Zhigalov" userId="1f97e9fdf7779aa5" providerId="LiveId" clId="{93CB8D99-0877-47C1-BC67-FC4B34FC9459}" dt="2022-07-25T17:45:01.851" v="410" actId="26606"/>
          <ac:spMkLst>
            <pc:docMk/>
            <pc:sldMk cId="1004849569" sldId="263"/>
            <ac:spMk id="11" creationId="{3FCFB1DE-0B7E-48CC-BA90-B2AB0889F9D6}"/>
          </ac:spMkLst>
        </pc:spChg>
        <pc:picChg chg="mod">
          <ac:chgData name="Roman Zhigalov" userId="1f97e9fdf7779aa5" providerId="LiveId" clId="{93CB8D99-0877-47C1-BC67-FC4B34FC9459}" dt="2022-07-25T17:45:01.851" v="410" actId="26606"/>
          <ac:picMkLst>
            <pc:docMk/>
            <pc:sldMk cId="1004849569" sldId="263"/>
            <ac:picMk id="4" creationId="{3C4EAB08-7DBE-4B2C-B147-F5803AF4CC3C}"/>
          </ac:picMkLst>
        </pc:picChg>
      </pc:sldChg>
      <pc:sldChg chg="addSp delSp add mod setBg delDesignElem">
        <pc:chgData name="Roman Zhigalov" userId="1f97e9fdf7779aa5" providerId="LiveId" clId="{93CB8D99-0877-47C1-BC67-FC4B34FC9459}" dt="2022-07-25T17:33:00.453" v="179" actId="26606"/>
        <pc:sldMkLst>
          <pc:docMk/>
          <pc:sldMk cId="1338746191" sldId="264"/>
        </pc:sldMkLst>
        <pc:spChg chg="add">
          <ac:chgData name="Roman Zhigalov" userId="1f97e9fdf7779aa5" providerId="LiveId" clId="{93CB8D99-0877-47C1-BC67-FC4B34FC9459}" dt="2022-07-25T17:33:00.453" v="179" actId="26606"/>
          <ac:spMkLst>
            <pc:docMk/>
            <pc:sldMk cId="1338746191" sldId="264"/>
            <ac:spMk id="9" creationId="{665DBBEF-238B-476B-96AB-8AAC3224ECEA}"/>
          </ac:spMkLst>
        </pc:spChg>
        <pc:spChg chg="add">
          <ac:chgData name="Roman Zhigalov" userId="1f97e9fdf7779aa5" providerId="LiveId" clId="{93CB8D99-0877-47C1-BC67-FC4B34FC9459}" dt="2022-07-25T17:33:00.453" v="179" actId="26606"/>
          <ac:spMkLst>
            <pc:docMk/>
            <pc:sldMk cId="1338746191" sldId="264"/>
            <ac:spMk id="11" creationId="{3FCFB1DE-0B7E-48CC-BA90-B2AB0889F9D6}"/>
          </ac:spMkLst>
        </pc:spChg>
        <pc:spChg chg="del">
          <ac:chgData name="Roman Zhigalov" userId="1f97e9fdf7779aa5" providerId="LiveId" clId="{93CB8D99-0877-47C1-BC67-FC4B34FC9459}" dt="2022-07-25T17:32:43.462" v="176"/>
          <ac:spMkLst>
            <pc:docMk/>
            <pc:sldMk cId="1338746191" sldId="264"/>
            <ac:spMk id="17" creationId="{665DBBEF-238B-476B-96AB-8AAC3224ECEA}"/>
          </ac:spMkLst>
        </pc:spChg>
        <pc:spChg chg="del">
          <ac:chgData name="Roman Zhigalov" userId="1f97e9fdf7779aa5" providerId="LiveId" clId="{93CB8D99-0877-47C1-BC67-FC4B34FC9459}" dt="2022-07-25T17:32:43.462" v="176"/>
          <ac:spMkLst>
            <pc:docMk/>
            <pc:sldMk cId="1338746191" sldId="264"/>
            <ac:spMk id="19" creationId="{3FCFB1DE-0B7E-48CC-BA90-B2AB0889F9D6}"/>
          </ac:spMkLst>
        </pc:spChg>
      </pc:sldChg>
      <pc:sldChg chg="addSp delSp add mod setBg delDesignElem">
        <pc:chgData name="Roman Zhigalov" userId="1f97e9fdf7779aa5" providerId="LiveId" clId="{93CB8D99-0877-47C1-BC67-FC4B34FC9459}" dt="2022-07-25T17:33:26.591" v="182" actId="26606"/>
        <pc:sldMkLst>
          <pc:docMk/>
          <pc:sldMk cId="3762843782" sldId="265"/>
        </pc:sldMkLst>
        <pc:spChg chg="add">
          <ac:chgData name="Roman Zhigalov" userId="1f97e9fdf7779aa5" providerId="LiveId" clId="{93CB8D99-0877-47C1-BC67-FC4B34FC9459}" dt="2022-07-25T17:33:26.591" v="182" actId="26606"/>
          <ac:spMkLst>
            <pc:docMk/>
            <pc:sldMk cId="3762843782" sldId="265"/>
            <ac:spMk id="6" creationId="{665DBBEF-238B-476B-96AB-8AAC3224ECEA}"/>
          </ac:spMkLst>
        </pc:spChg>
        <pc:spChg chg="add">
          <ac:chgData name="Roman Zhigalov" userId="1f97e9fdf7779aa5" providerId="LiveId" clId="{93CB8D99-0877-47C1-BC67-FC4B34FC9459}" dt="2022-07-25T17:33:26.591" v="182" actId="26606"/>
          <ac:spMkLst>
            <pc:docMk/>
            <pc:sldMk cId="3762843782" sldId="265"/>
            <ac:spMk id="7" creationId="{3FCFB1DE-0B7E-48CC-BA90-B2AB0889F9D6}"/>
          </ac:spMkLst>
        </pc:spChg>
        <pc:spChg chg="del">
          <ac:chgData name="Roman Zhigalov" userId="1f97e9fdf7779aa5" providerId="LiveId" clId="{93CB8D99-0877-47C1-BC67-FC4B34FC9459}" dt="2022-07-25T17:33:22.339" v="181"/>
          <ac:spMkLst>
            <pc:docMk/>
            <pc:sldMk cId="3762843782" sldId="265"/>
            <ac:spMk id="9" creationId="{665DBBEF-238B-476B-96AB-8AAC3224ECEA}"/>
          </ac:spMkLst>
        </pc:spChg>
        <pc:spChg chg="del">
          <ac:chgData name="Roman Zhigalov" userId="1f97e9fdf7779aa5" providerId="LiveId" clId="{93CB8D99-0877-47C1-BC67-FC4B34FC9459}" dt="2022-07-25T17:33:22.339" v="181"/>
          <ac:spMkLst>
            <pc:docMk/>
            <pc:sldMk cId="3762843782" sldId="265"/>
            <ac:spMk id="11" creationId="{3FCFB1DE-0B7E-48CC-BA90-B2AB0889F9D6}"/>
          </ac:spMkLst>
        </pc:spChg>
      </pc:sldChg>
      <pc:sldChg chg="addSp modSp new mod setBg">
        <pc:chgData name="Roman Zhigalov" userId="1f97e9fdf7779aa5" providerId="LiveId" clId="{93CB8D99-0877-47C1-BC67-FC4B34FC9459}" dt="2022-07-25T17:34:00.940" v="247" actId="26606"/>
        <pc:sldMkLst>
          <pc:docMk/>
          <pc:sldMk cId="2199572742" sldId="266"/>
        </pc:sldMkLst>
        <pc:spChg chg="mod">
          <ac:chgData name="Roman Zhigalov" userId="1f97e9fdf7779aa5" providerId="LiveId" clId="{93CB8D99-0877-47C1-BC67-FC4B34FC9459}" dt="2022-07-25T17:34:00.940" v="247" actId="26606"/>
          <ac:spMkLst>
            <pc:docMk/>
            <pc:sldMk cId="2199572742" sldId="266"/>
            <ac:spMk id="2" creationId="{02695F3E-3725-CE52-E8B5-14A961BC11D1}"/>
          </ac:spMkLst>
        </pc:spChg>
        <pc:spChg chg="mod">
          <ac:chgData name="Roman Zhigalov" userId="1f97e9fdf7779aa5" providerId="LiveId" clId="{93CB8D99-0877-47C1-BC67-FC4B34FC9459}" dt="2022-07-25T17:34:00.940" v="247" actId="26606"/>
          <ac:spMkLst>
            <pc:docMk/>
            <pc:sldMk cId="2199572742" sldId="266"/>
            <ac:spMk id="3" creationId="{BCB1BAE1-DE5D-4A17-E253-53965DB95AE7}"/>
          </ac:spMkLst>
        </pc:spChg>
        <pc:spChg chg="add">
          <ac:chgData name="Roman Zhigalov" userId="1f97e9fdf7779aa5" providerId="LiveId" clId="{93CB8D99-0877-47C1-BC67-FC4B34FC9459}" dt="2022-07-25T17:34:00.940" v="247" actId="26606"/>
          <ac:spMkLst>
            <pc:docMk/>
            <pc:sldMk cId="2199572742" sldId="266"/>
            <ac:spMk id="8" creationId="{4522B21E-B2B9-4C72-9A71-C87EFD137480}"/>
          </ac:spMkLst>
        </pc:spChg>
        <pc:spChg chg="add">
          <ac:chgData name="Roman Zhigalov" userId="1f97e9fdf7779aa5" providerId="LiveId" clId="{93CB8D99-0877-47C1-BC67-FC4B34FC9459}" dt="2022-07-25T17:34:00.940" v="247" actId="26606"/>
          <ac:spMkLst>
            <pc:docMk/>
            <pc:sldMk cId="2199572742" sldId="266"/>
            <ac:spMk id="10" creationId="{5EB7D2A2-F448-44D4-938C-DC84CBCB3B1E}"/>
          </ac:spMkLst>
        </pc:spChg>
        <pc:spChg chg="add">
          <ac:chgData name="Roman Zhigalov" userId="1f97e9fdf7779aa5" providerId="LiveId" clId="{93CB8D99-0877-47C1-BC67-FC4B34FC9459}" dt="2022-07-25T17:34:00.940" v="247" actId="26606"/>
          <ac:spMkLst>
            <pc:docMk/>
            <pc:sldMk cId="2199572742" sldId="266"/>
            <ac:spMk id="12" creationId="{871AEA07-1E14-44B4-8E55-64EF049CD66F}"/>
          </ac:spMkLst>
        </pc:spChg>
        <pc:cxnChg chg="add">
          <ac:chgData name="Roman Zhigalov" userId="1f97e9fdf7779aa5" providerId="LiveId" clId="{93CB8D99-0877-47C1-BC67-FC4B34FC9459}" dt="2022-07-25T17:34:00.940" v="247" actId="26606"/>
          <ac:cxnSpMkLst>
            <pc:docMk/>
            <pc:sldMk cId="2199572742" sldId="266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93CB8D99-0877-47C1-BC67-FC4B34FC9459}" dt="2022-07-25T17:41:21.517" v="348"/>
        <pc:sldMkLst>
          <pc:docMk/>
          <pc:sldMk cId="2595992605" sldId="267"/>
        </pc:sldMkLst>
        <pc:spChg chg="mod">
          <ac:chgData name="Roman Zhigalov" userId="1f97e9fdf7779aa5" providerId="LiveId" clId="{93CB8D99-0877-47C1-BC67-FC4B34FC9459}" dt="2022-07-25T17:39:50.614" v="346" actId="26606"/>
          <ac:spMkLst>
            <pc:docMk/>
            <pc:sldMk cId="2595992605" sldId="267"/>
            <ac:spMk id="2" creationId="{968EBD17-CFEB-B6F6-15F6-25B8E72C1778}"/>
          </ac:spMkLst>
        </pc:spChg>
        <pc:spChg chg="mod">
          <ac:chgData name="Roman Zhigalov" userId="1f97e9fdf7779aa5" providerId="LiveId" clId="{93CB8D99-0877-47C1-BC67-FC4B34FC9459}" dt="2022-07-25T17:39:50.614" v="346" actId="26606"/>
          <ac:spMkLst>
            <pc:docMk/>
            <pc:sldMk cId="2595992605" sldId="267"/>
            <ac:spMk id="3" creationId="{2AFAF077-C693-2859-6BFB-F6F8E3B83BAF}"/>
          </ac:spMkLst>
        </pc:spChg>
        <pc:spChg chg="add">
          <ac:chgData name="Roman Zhigalov" userId="1f97e9fdf7779aa5" providerId="LiveId" clId="{93CB8D99-0877-47C1-BC67-FC4B34FC9459}" dt="2022-07-25T17:39:50.614" v="346" actId="26606"/>
          <ac:spMkLst>
            <pc:docMk/>
            <pc:sldMk cId="2595992605" sldId="267"/>
            <ac:spMk id="8" creationId="{907EF6B7-1338-4443-8C46-6A318D952DFD}"/>
          </ac:spMkLst>
        </pc:spChg>
        <pc:spChg chg="add">
          <ac:chgData name="Roman Zhigalov" userId="1f97e9fdf7779aa5" providerId="LiveId" clId="{93CB8D99-0877-47C1-BC67-FC4B34FC9459}" dt="2022-07-25T17:39:50.614" v="346" actId="26606"/>
          <ac:spMkLst>
            <pc:docMk/>
            <pc:sldMk cId="2595992605" sldId="267"/>
            <ac:spMk id="10" creationId="{DAAE4CDD-124C-4DCF-9584-B6033B545DD5}"/>
          </ac:spMkLst>
        </pc:spChg>
        <pc:spChg chg="add">
          <ac:chgData name="Roman Zhigalov" userId="1f97e9fdf7779aa5" providerId="LiveId" clId="{93CB8D99-0877-47C1-BC67-FC4B34FC9459}" dt="2022-07-25T17:39:50.614" v="346" actId="26606"/>
          <ac:spMkLst>
            <pc:docMk/>
            <pc:sldMk cId="2595992605" sldId="267"/>
            <ac:spMk id="12" creationId="{081E4A58-353D-44AE-B2FC-2A74E2E400F7}"/>
          </ac:spMkLst>
        </pc:spChg>
        <pc:picChg chg="add del">
          <ac:chgData name="Roman Zhigalov" userId="1f97e9fdf7779aa5" providerId="LiveId" clId="{93CB8D99-0877-47C1-BC67-FC4B34FC9459}" dt="2022-07-25T17:41:21.517" v="348"/>
          <ac:picMkLst>
            <pc:docMk/>
            <pc:sldMk cId="2595992605" sldId="267"/>
            <ac:picMk id="1026" creationId="{D97E9EEA-F330-FA72-E834-410CF8B08BDC}"/>
          </ac:picMkLst>
        </pc:picChg>
      </pc:sldChg>
      <pc:sldChg chg="addSp delSp modSp new mod setBg">
        <pc:chgData name="Roman Zhigalov" userId="1f97e9fdf7779aa5" providerId="LiveId" clId="{93CB8D99-0877-47C1-BC67-FC4B34FC9459}" dt="2022-07-25T17:41:35.165" v="398" actId="26606"/>
        <pc:sldMkLst>
          <pc:docMk/>
          <pc:sldMk cId="4287329522" sldId="268"/>
        </pc:sldMkLst>
        <pc:spChg chg="mod">
          <ac:chgData name="Roman Zhigalov" userId="1f97e9fdf7779aa5" providerId="LiveId" clId="{93CB8D99-0877-47C1-BC67-FC4B34FC9459}" dt="2022-07-25T17:41:35.165" v="398" actId="26606"/>
          <ac:spMkLst>
            <pc:docMk/>
            <pc:sldMk cId="4287329522" sldId="268"/>
            <ac:spMk id="2" creationId="{4E883AEA-C46D-7683-1C2C-19561C8E24B6}"/>
          </ac:spMkLst>
        </pc:spChg>
        <pc:spChg chg="del">
          <ac:chgData name="Roman Zhigalov" userId="1f97e9fdf7779aa5" providerId="LiveId" clId="{93CB8D99-0877-47C1-BC67-FC4B34FC9459}" dt="2022-07-25T17:41:23.312" v="350"/>
          <ac:spMkLst>
            <pc:docMk/>
            <pc:sldMk cId="4287329522" sldId="268"/>
            <ac:spMk id="3" creationId="{E3BD3704-C312-74A5-E949-0D4AC53090C1}"/>
          </ac:spMkLst>
        </pc:spChg>
        <pc:spChg chg="add">
          <ac:chgData name="Roman Zhigalov" userId="1f97e9fdf7779aa5" providerId="LiveId" clId="{93CB8D99-0877-47C1-BC67-FC4B34FC9459}" dt="2022-07-25T17:41:35.165" v="398" actId="26606"/>
          <ac:spMkLst>
            <pc:docMk/>
            <pc:sldMk cId="4287329522" sldId="268"/>
            <ac:spMk id="2055" creationId="{665DBBEF-238B-476B-96AB-8AAC3224ECEA}"/>
          </ac:spMkLst>
        </pc:spChg>
        <pc:spChg chg="add">
          <ac:chgData name="Roman Zhigalov" userId="1f97e9fdf7779aa5" providerId="LiveId" clId="{93CB8D99-0877-47C1-BC67-FC4B34FC9459}" dt="2022-07-25T17:41:35.165" v="398" actId="26606"/>
          <ac:spMkLst>
            <pc:docMk/>
            <pc:sldMk cId="4287329522" sldId="268"/>
            <ac:spMk id="2057" creationId="{3FCFB1DE-0B7E-48CC-BA90-B2AB0889F9D6}"/>
          </ac:spMkLst>
        </pc:spChg>
        <pc:picChg chg="add mod">
          <ac:chgData name="Roman Zhigalov" userId="1f97e9fdf7779aa5" providerId="LiveId" clId="{93CB8D99-0877-47C1-BC67-FC4B34FC9459}" dt="2022-07-25T17:41:35.165" v="398" actId="26606"/>
          <ac:picMkLst>
            <pc:docMk/>
            <pc:sldMk cId="4287329522" sldId="268"/>
            <ac:picMk id="2050" creationId="{33212428-CF7E-ED5E-6E7F-B9712CE5A7C3}"/>
          </ac:picMkLst>
        </pc:picChg>
      </pc:sldChg>
      <pc:sldChg chg="addSp delSp modSp add mod setBg delDesignElem">
        <pc:chgData name="Roman Zhigalov" userId="1f97e9fdf7779aa5" providerId="LiveId" clId="{93CB8D99-0877-47C1-BC67-FC4B34FC9459}" dt="2022-07-25T17:46:36.294" v="424" actId="26606"/>
        <pc:sldMkLst>
          <pc:docMk/>
          <pc:sldMk cId="946864192" sldId="270"/>
        </pc:sldMkLst>
        <pc:spChg chg="mod">
          <ac:chgData name="Roman Zhigalov" userId="1f97e9fdf7779aa5" providerId="LiveId" clId="{93CB8D99-0877-47C1-BC67-FC4B34FC9459}" dt="2022-07-25T17:46:36.294" v="424" actId="26606"/>
          <ac:spMkLst>
            <pc:docMk/>
            <pc:sldMk cId="946864192" sldId="270"/>
            <ac:spMk id="2" creationId="{8B335EB9-64EA-4411-907C-29E02FFBB394}"/>
          </ac:spMkLst>
        </pc:spChg>
        <pc:spChg chg="mod ord">
          <ac:chgData name="Roman Zhigalov" userId="1f97e9fdf7779aa5" providerId="LiveId" clId="{93CB8D99-0877-47C1-BC67-FC4B34FC9459}" dt="2022-07-25T17:46:36.294" v="424" actId="26606"/>
          <ac:spMkLst>
            <pc:docMk/>
            <pc:sldMk cId="946864192" sldId="270"/>
            <ac:spMk id="4" creationId="{2A591C08-97A8-4DA3-944A-2180AE4F2B4B}"/>
          </ac:spMkLst>
        </pc:spChg>
        <pc:spChg chg="add">
          <ac:chgData name="Roman Zhigalov" userId="1f97e9fdf7779aa5" providerId="LiveId" clId="{93CB8D99-0877-47C1-BC67-FC4B34FC9459}" dt="2022-07-25T17:46:36.294" v="424" actId="26606"/>
          <ac:spMkLst>
            <pc:docMk/>
            <pc:sldMk cId="946864192" sldId="270"/>
            <ac:spMk id="10" creationId="{2C61293E-6EBE-43EF-A52C-9BEBFD7679D4}"/>
          </ac:spMkLst>
        </pc:spChg>
        <pc:spChg chg="add">
          <ac:chgData name="Roman Zhigalov" userId="1f97e9fdf7779aa5" providerId="LiveId" clId="{93CB8D99-0877-47C1-BC67-FC4B34FC9459}" dt="2022-07-25T17:46:36.294" v="424" actId="26606"/>
          <ac:spMkLst>
            <pc:docMk/>
            <pc:sldMk cId="946864192" sldId="270"/>
            <ac:spMk id="12" creationId="{21540236-BFD5-4A9D-8840-4703E7F76825}"/>
          </ac:spMkLst>
        </pc:spChg>
        <pc:spChg chg="del">
          <ac:chgData name="Roman Zhigalov" userId="1f97e9fdf7779aa5" providerId="LiveId" clId="{93CB8D99-0877-47C1-BC67-FC4B34FC9459}" dt="2022-07-25T17:46:33.486" v="423"/>
          <ac:spMkLst>
            <pc:docMk/>
            <pc:sldMk cId="946864192" sldId="270"/>
            <ac:spMk id="19" creationId="{D009D6D5-DAC2-4A8B-A17A-E206B9012D09}"/>
          </ac:spMkLst>
        </pc:spChg>
        <pc:picChg chg="mod">
          <ac:chgData name="Roman Zhigalov" userId="1f97e9fdf7779aa5" providerId="LiveId" clId="{93CB8D99-0877-47C1-BC67-FC4B34FC9459}" dt="2022-07-25T17:46:36.294" v="424" actId="26606"/>
          <ac:picMkLst>
            <pc:docMk/>
            <pc:sldMk cId="946864192" sldId="270"/>
            <ac:picMk id="5" creationId="{8A9FEDFE-DE88-4A96-A365-A4417E25D00D}"/>
          </ac:picMkLst>
        </pc:picChg>
      </pc:sldChg>
      <pc:sldChg chg="addSp delSp modSp add mod setBg delDesignElem">
        <pc:chgData name="Roman Zhigalov" userId="1f97e9fdf7779aa5" providerId="LiveId" clId="{93CB8D99-0877-47C1-BC67-FC4B34FC9459}" dt="2022-07-25T17:47:00.646" v="432" actId="26606"/>
        <pc:sldMkLst>
          <pc:docMk/>
          <pc:sldMk cId="3917429291" sldId="271"/>
        </pc:sldMkLst>
        <pc:spChg chg="mod">
          <ac:chgData name="Roman Zhigalov" userId="1f97e9fdf7779aa5" providerId="LiveId" clId="{93CB8D99-0877-47C1-BC67-FC4B34FC9459}" dt="2022-07-25T17:47:00.646" v="432" actId="26606"/>
          <ac:spMkLst>
            <pc:docMk/>
            <pc:sldMk cId="3917429291" sldId="271"/>
            <ac:spMk id="2" creationId="{D6B09915-AB5A-429E-BD62-561FA5294941}"/>
          </ac:spMkLst>
        </pc:spChg>
        <pc:spChg chg="mod ord">
          <ac:chgData name="Roman Zhigalov" userId="1f97e9fdf7779aa5" providerId="LiveId" clId="{93CB8D99-0877-47C1-BC67-FC4B34FC9459}" dt="2022-07-25T17:47:00.646" v="432" actId="26606"/>
          <ac:spMkLst>
            <pc:docMk/>
            <pc:sldMk cId="3917429291" sldId="271"/>
            <ac:spMk id="4" creationId="{B9C435EB-DE62-4D7C-8DA5-A4DF0A73CAC4}"/>
          </ac:spMkLst>
        </pc:spChg>
        <pc:spChg chg="add">
          <ac:chgData name="Roman Zhigalov" userId="1f97e9fdf7779aa5" providerId="LiveId" clId="{93CB8D99-0877-47C1-BC67-FC4B34FC9459}" dt="2022-07-25T17:47:00.646" v="432" actId="26606"/>
          <ac:spMkLst>
            <pc:docMk/>
            <pc:sldMk cId="3917429291" sldId="271"/>
            <ac:spMk id="7" creationId="{2C61293E-6EBE-43EF-A52C-9BEBFD7679D4}"/>
          </ac:spMkLst>
        </pc:spChg>
        <pc:spChg chg="add">
          <ac:chgData name="Roman Zhigalov" userId="1f97e9fdf7779aa5" providerId="LiveId" clId="{93CB8D99-0877-47C1-BC67-FC4B34FC9459}" dt="2022-07-25T17:47:00.646" v="432" actId="26606"/>
          <ac:spMkLst>
            <pc:docMk/>
            <pc:sldMk cId="3917429291" sldId="271"/>
            <ac:spMk id="8" creationId="{21540236-BFD5-4A9D-8840-4703E7F76825}"/>
          </ac:spMkLst>
        </pc:spChg>
        <pc:spChg chg="del">
          <ac:chgData name="Roman Zhigalov" userId="1f97e9fdf7779aa5" providerId="LiveId" clId="{93CB8D99-0877-47C1-BC67-FC4B34FC9459}" dt="2022-07-25T17:46:58.100" v="431"/>
          <ac:spMkLst>
            <pc:docMk/>
            <pc:sldMk cId="3917429291" sldId="271"/>
            <ac:spMk id="10" creationId="{201CC55D-ED54-4C5C-95E6-10947BD1103B}"/>
          </ac:spMkLst>
        </pc:spChg>
        <pc:spChg chg="del">
          <ac:chgData name="Roman Zhigalov" userId="1f97e9fdf7779aa5" providerId="LiveId" clId="{93CB8D99-0877-47C1-BC67-FC4B34FC9459}" dt="2022-07-25T17:46:58.100" v="431"/>
          <ac:spMkLst>
            <pc:docMk/>
            <pc:sldMk cId="3917429291" sldId="271"/>
            <ac:spMk id="16" creationId="{3873B707-463F-40B0-8227-E8CC6C67EB25}"/>
          </ac:spMkLst>
        </pc:spChg>
        <pc:spChg chg="del">
          <ac:chgData name="Roman Zhigalov" userId="1f97e9fdf7779aa5" providerId="LiveId" clId="{93CB8D99-0877-47C1-BC67-FC4B34FC9459}" dt="2022-07-25T17:46:58.100" v="431"/>
          <ac:spMkLst>
            <pc:docMk/>
            <pc:sldMk cId="3917429291" sldId="271"/>
            <ac:spMk id="18" creationId="{C13237C8-E62C-4F0D-A318-BD6FB6C2D138}"/>
          </ac:spMkLst>
        </pc:spChg>
        <pc:spChg chg="del">
          <ac:chgData name="Roman Zhigalov" userId="1f97e9fdf7779aa5" providerId="LiveId" clId="{93CB8D99-0877-47C1-BC67-FC4B34FC9459}" dt="2022-07-25T17:46:58.100" v="431"/>
          <ac:spMkLst>
            <pc:docMk/>
            <pc:sldMk cId="3917429291" sldId="271"/>
            <ac:spMk id="20" creationId="{19C9EAEA-39D0-4B0E-A0EB-51E7B26740B1}"/>
          </ac:spMkLst>
        </pc:spChg>
        <pc:grpChg chg="del">
          <ac:chgData name="Roman Zhigalov" userId="1f97e9fdf7779aa5" providerId="LiveId" clId="{93CB8D99-0877-47C1-BC67-FC4B34FC9459}" dt="2022-07-25T17:46:58.100" v="431"/>
          <ac:grpSpMkLst>
            <pc:docMk/>
            <pc:sldMk cId="3917429291" sldId="271"/>
            <ac:grpSpMk id="12" creationId="{1DE889C7-FAD6-4397-98E2-05D503484459}"/>
          </ac:grpSpMkLst>
        </pc:grpChg>
        <pc:picChg chg="mod">
          <ac:chgData name="Roman Zhigalov" userId="1f97e9fdf7779aa5" providerId="LiveId" clId="{93CB8D99-0877-47C1-BC67-FC4B34FC9459}" dt="2022-07-25T17:47:00.646" v="432" actId="26606"/>
          <ac:picMkLst>
            <pc:docMk/>
            <pc:sldMk cId="3917429291" sldId="271"/>
            <ac:picMk id="5" creationId="{B010B2DA-4CA6-46BC-915A-CABC16E6D0E6}"/>
          </ac:picMkLst>
        </pc:picChg>
      </pc:sldChg>
      <pc:sldChg chg="addSp delSp modSp add mod setBg delDesignElem">
        <pc:chgData name="Roman Zhigalov" userId="1f97e9fdf7779aa5" providerId="LiveId" clId="{93CB8D99-0877-47C1-BC67-FC4B34FC9459}" dt="2022-07-25T17:47:53.087" v="445" actId="26606"/>
        <pc:sldMkLst>
          <pc:docMk/>
          <pc:sldMk cId="2753590115" sldId="272"/>
        </pc:sldMkLst>
        <pc:spChg chg="mod">
          <ac:chgData name="Roman Zhigalov" userId="1f97e9fdf7779aa5" providerId="LiveId" clId="{93CB8D99-0877-47C1-BC67-FC4B34FC9459}" dt="2022-07-25T17:47:53.087" v="445" actId="26606"/>
          <ac:spMkLst>
            <pc:docMk/>
            <pc:sldMk cId="2753590115" sldId="272"/>
            <ac:spMk id="2" creationId="{A2AAA0E2-40C4-409D-A6B3-4FC453FEC621}"/>
          </ac:spMkLst>
        </pc:spChg>
        <pc:spChg chg="add del">
          <ac:chgData name="Roman Zhigalov" userId="1f97e9fdf7779aa5" providerId="LiveId" clId="{93CB8D99-0877-47C1-BC67-FC4B34FC9459}" dt="2022-07-25T17:46:50.485" v="428" actId="26606"/>
          <ac:spMkLst>
            <pc:docMk/>
            <pc:sldMk cId="2753590115" sldId="272"/>
            <ac:spMk id="6" creationId="{2C61293E-6EBE-43EF-A52C-9BEBFD7679D4}"/>
          </ac:spMkLst>
        </pc:spChg>
        <pc:spChg chg="add del">
          <ac:chgData name="Roman Zhigalov" userId="1f97e9fdf7779aa5" providerId="LiveId" clId="{93CB8D99-0877-47C1-BC67-FC4B34FC9459}" dt="2022-07-25T17:46:50.485" v="428" actId="26606"/>
          <ac:spMkLst>
            <pc:docMk/>
            <pc:sldMk cId="2753590115" sldId="272"/>
            <ac:spMk id="7" creationId="{21540236-BFD5-4A9D-8840-4703E7F76825}"/>
          </ac:spMkLst>
        </pc:spChg>
        <pc:spChg chg="add del">
          <ac:chgData name="Roman Zhigalov" userId="1f97e9fdf7779aa5" providerId="LiveId" clId="{93CB8D99-0877-47C1-BC67-FC4B34FC9459}" dt="2022-07-25T17:46:50.485" v="428" actId="26606"/>
          <ac:spMkLst>
            <pc:docMk/>
            <pc:sldMk cId="2753590115" sldId="272"/>
            <ac:spMk id="8" creationId="{21D1C4AB-BCAB-26ED-EE9D-2F6613C489DE}"/>
          </ac:spMkLst>
        </pc:spChg>
        <pc:spChg chg="del">
          <ac:chgData name="Roman Zhigalov" userId="1f97e9fdf7779aa5" providerId="LiveId" clId="{93CB8D99-0877-47C1-BC67-FC4B34FC9459}" dt="2022-07-25T17:46:45.207" v="426"/>
          <ac:spMkLst>
            <pc:docMk/>
            <pc:sldMk cId="2753590115" sldId="272"/>
            <ac:spMk id="9" creationId="{37C89E4B-3C9F-44B9-8B86-D9E3D112D8EC}"/>
          </ac:spMkLst>
        </pc:spChg>
        <pc:spChg chg="add del">
          <ac:chgData name="Roman Zhigalov" userId="1f97e9fdf7779aa5" providerId="LiveId" clId="{93CB8D99-0877-47C1-BC67-FC4B34FC9459}" dt="2022-07-25T17:47:53.087" v="445" actId="26606"/>
          <ac:spMkLst>
            <pc:docMk/>
            <pc:sldMk cId="2753590115" sldId="272"/>
            <ac:spMk id="12" creationId="{7F57BEA8-497D-4AA8-8A18-BDCD696B25FE}"/>
          </ac:spMkLst>
        </pc:spChg>
        <pc:spChg chg="add">
          <ac:chgData name="Roman Zhigalov" userId="1f97e9fdf7779aa5" providerId="LiveId" clId="{93CB8D99-0877-47C1-BC67-FC4B34FC9459}" dt="2022-07-25T17:47:53.087" v="445" actId="26606"/>
          <ac:spMkLst>
            <pc:docMk/>
            <pc:sldMk cId="2753590115" sldId="272"/>
            <ac:spMk id="20" creationId="{AB45A142-4255-493C-8284-5D566C121B10}"/>
          </ac:spMkLst>
        </pc:spChg>
        <pc:picChg chg="mod ord">
          <ac:chgData name="Roman Zhigalov" userId="1f97e9fdf7779aa5" providerId="LiveId" clId="{93CB8D99-0877-47C1-BC67-FC4B34FC9459}" dt="2022-07-25T17:47:53.087" v="445" actId="26606"/>
          <ac:picMkLst>
            <pc:docMk/>
            <pc:sldMk cId="2753590115" sldId="272"/>
            <ac:picMk id="4" creationId="{77E1BB15-4F12-4ACB-90A0-EC910FF07D4C}"/>
          </ac:picMkLst>
        </pc:picChg>
        <pc:cxnChg chg="add del">
          <ac:chgData name="Roman Zhigalov" userId="1f97e9fdf7779aa5" providerId="LiveId" clId="{93CB8D99-0877-47C1-BC67-FC4B34FC9459}" dt="2022-07-25T17:47:53.087" v="445" actId="26606"/>
          <ac:cxnSpMkLst>
            <pc:docMk/>
            <pc:sldMk cId="2753590115" sldId="272"/>
            <ac:cxnSpMk id="10" creationId="{D2E961F1-4A28-4A5F-BBD4-6E400E5E6C75}"/>
          </ac:cxnSpMkLst>
        </pc:cxnChg>
        <pc:cxnChg chg="del">
          <ac:chgData name="Roman Zhigalov" userId="1f97e9fdf7779aa5" providerId="LiveId" clId="{93CB8D99-0877-47C1-BC67-FC4B34FC9459}" dt="2022-07-25T17:46:45.207" v="426"/>
          <ac:cxnSpMkLst>
            <pc:docMk/>
            <pc:sldMk cId="2753590115" sldId="272"/>
            <ac:cxnSpMk id="11" creationId="{AA2EAA10-076F-46BD-8F0F-B9A2FB77A85C}"/>
          </ac:cxnSpMkLst>
        </pc:cxnChg>
        <pc:cxnChg chg="del">
          <ac:chgData name="Roman Zhigalov" userId="1f97e9fdf7779aa5" providerId="LiveId" clId="{93CB8D99-0877-47C1-BC67-FC4B34FC9459}" dt="2022-07-25T17:46:45.207" v="426"/>
          <ac:cxnSpMkLst>
            <pc:docMk/>
            <pc:sldMk cId="2753590115" sldId="272"/>
            <ac:cxnSpMk id="13" creationId="{D891E407-403B-4764-86C9-33A56D3BCAA3}"/>
          </ac:cxnSpMkLst>
        </pc:cxnChg>
        <pc:cxnChg chg="add del">
          <ac:chgData name="Roman Zhigalov" userId="1f97e9fdf7779aa5" providerId="LiveId" clId="{93CB8D99-0877-47C1-BC67-FC4B34FC9459}" dt="2022-07-25T17:47:53.087" v="445" actId="26606"/>
          <ac:cxnSpMkLst>
            <pc:docMk/>
            <pc:sldMk cId="2753590115" sldId="272"/>
            <ac:cxnSpMk id="14" creationId="{A82415D3-DDE5-4D63-8CB3-23A5EC581B27}"/>
          </ac:cxnSpMkLst>
        </pc:cxnChg>
        <pc:cxnChg chg="add del">
          <ac:chgData name="Roman Zhigalov" userId="1f97e9fdf7779aa5" providerId="LiveId" clId="{93CB8D99-0877-47C1-BC67-FC4B34FC9459}" dt="2022-07-25T17:47:53.087" v="445" actId="26606"/>
          <ac:cxnSpMkLst>
            <pc:docMk/>
            <pc:sldMk cId="2753590115" sldId="272"/>
            <ac:cxnSpMk id="15" creationId="{AD7193FB-6AE6-4B3B-8F89-56B55DD63B4D}"/>
          </ac:cxnSpMkLst>
        </pc:cxnChg>
        <pc:cxnChg chg="add">
          <ac:chgData name="Roman Zhigalov" userId="1f97e9fdf7779aa5" providerId="LiveId" clId="{93CB8D99-0877-47C1-BC67-FC4B34FC9459}" dt="2022-07-25T17:47:53.087" v="445" actId="26606"/>
          <ac:cxnSpMkLst>
            <pc:docMk/>
            <pc:sldMk cId="2753590115" sldId="272"/>
            <ac:cxnSpMk id="22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93CB8D99-0877-47C1-BC67-FC4B34FC9459}" dt="2022-07-25T18:00:21.085" v="596" actId="26606"/>
        <pc:sldMkLst>
          <pc:docMk/>
          <pc:sldMk cId="416893752" sldId="274"/>
        </pc:sldMkLst>
        <pc:spChg chg="mod">
          <ac:chgData name="Roman Zhigalov" userId="1f97e9fdf7779aa5" providerId="LiveId" clId="{93CB8D99-0877-47C1-BC67-FC4B34FC9459}" dt="2022-07-25T18:00:21.085" v="596" actId="26606"/>
          <ac:spMkLst>
            <pc:docMk/>
            <pc:sldMk cId="416893752" sldId="274"/>
            <ac:spMk id="2" creationId="{B909C70B-60F7-41CC-B9AD-D5B52C7433C9}"/>
          </ac:spMkLst>
        </pc:spChg>
        <pc:spChg chg="del">
          <ac:chgData name="Roman Zhigalov" userId="1f97e9fdf7779aa5" providerId="LiveId" clId="{93CB8D99-0877-47C1-BC67-FC4B34FC9459}" dt="2022-07-25T18:00:18.824" v="595"/>
          <ac:spMkLst>
            <pc:docMk/>
            <pc:sldMk cId="416893752" sldId="274"/>
            <ac:spMk id="71" creationId="{E45B1D5C-0827-4AF0-8186-11FC5A8B8B92}"/>
          </ac:spMkLst>
        </pc:spChg>
        <pc:spChg chg="del">
          <ac:chgData name="Roman Zhigalov" userId="1f97e9fdf7779aa5" providerId="LiveId" clId="{93CB8D99-0877-47C1-BC67-FC4B34FC9459}" dt="2022-07-25T18:00:18.824" v="595"/>
          <ac:spMkLst>
            <pc:docMk/>
            <pc:sldMk cId="416893752" sldId="274"/>
            <ac:spMk id="73" creationId="{99413ED5-9ED4-4772-BCE4-2BCAE6B12E35}"/>
          </ac:spMkLst>
        </pc:spChg>
        <pc:spChg chg="del">
          <ac:chgData name="Roman Zhigalov" userId="1f97e9fdf7779aa5" providerId="LiveId" clId="{93CB8D99-0877-47C1-BC67-FC4B34FC9459}" dt="2022-07-25T18:00:18.824" v="595"/>
          <ac:spMkLst>
            <pc:docMk/>
            <pc:sldMk cId="416893752" sldId="274"/>
            <ac:spMk id="75" creationId="{04357C93-F0CB-4A1C-8F77-4E9063789819}"/>
          </ac:spMkLst>
        </pc:spChg>
        <pc:spChg chg="del">
          <ac:chgData name="Roman Zhigalov" userId="1f97e9fdf7779aa5" providerId="LiveId" clId="{93CB8D99-0877-47C1-BC67-FC4B34FC9459}" dt="2022-07-25T18:00:18.824" v="595"/>
          <ac:spMkLst>
            <pc:docMk/>
            <pc:sldMk cId="416893752" sldId="274"/>
            <ac:spMk id="77" creationId="{90F533E9-6690-41A8-A372-4C6C622D028D}"/>
          </ac:spMkLst>
        </pc:spChg>
        <pc:spChg chg="add">
          <ac:chgData name="Roman Zhigalov" userId="1f97e9fdf7779aa5" providerId="LiveId" clId="{93CB8D99-0877-47C1-BC67-FC4B34FC9459}" dt="2022-07-25T18:00:21.085" v="596" actId="26606"/>
          <ac:spMkLst>
            <pc:docMk/>
            <pc:sldMk cId="416893752" sldId="274"/>
            <ac:spMk id="11271" creationId="{665DBBEF-238B-476B-96AB-8AAC3224ECEA}"/>
          </ac:spMkLst>
        </pc:spChg>
        <pc:spChg chg="add">
          <ac:chgData name="Roman Zhigalov" userId="1f97e9fdf7779aa5" providerId="LiveId" clId="{93CB8D99-0877-47C1-BC67-FC4B34FC9459}" dt="2022-07-25T18:00:21.085" v="596" actId="26606"/>
          <ac:spMkLst>
            <pc:docMk/>
            <pc:sldMk cId="416893752" sldId="274"/>
            <ac:spMk id="11273" creationId="{3FCFB1DE-0B7E-48CC-BA90-B2AB0889F9D6}"/>
          </ac:spMkLst>
        </pc:spChg>
        <pc:picChg chg="mod">
          <ac:chgData name="Roman Zhigalov" userId="1f97e9fdf7779aa5" providerId="LiveId" clId="{93CB8D99-0877-47C1-BC67-FC4B34FC9459}" dt="2022-07-25T18:00:21.085" v="596" actId="26606"/>
          <ac:picMkLst>
            <pc:docMk/>
            <pc:sldMk cId="416893752" sldId="274"/>
            <ac:picMk id="11266" creationId="{C7A59B96-38FB-4DA8-AEFF-59A8A138CDC9}"/>
          </ac:picMkLst>
        </pc:picChg>
      </pc:sldChg>
      <pc:sldChg chg="addSp delSp modSp add mod setBg delDesignElem">
        <pc:chgData name="Roman Zhigalov" userId="1f97e9fdf7779aa5" providerId="LiveId" clId="{93CB8D99-0877-47C1-BC67-FC4B34FC9459}" dt="2022-07-25T17:45:23.815" v="413" actId="26606"/>
        <pc:sldMkLst>
          <pc:docMk/>
          <pc:sldMk cId="1789468560" sldId="275"/>
        </pc:sldMkLst>
        <pc:spChg chg="mod">
          <ac:chgData name="Roman Zhigalov" userId="1f97e9fdf7779aa5" providerId="LiveId" clId="{93CB8D99-0877-47C1-BC67-FC4B34FC9459}" dt="2022-07-25T17:45:23.815" v="413" actId="26606"/>
          <ac:spMkLst>
            <pc:docMk/>
            <pc:sldMk cId="1789468560" sldId="275"/>
            <ac:spMk id="2" creationId="{D741E7CB-FE50-4E47-87B4-729B759EB329}"/>
          </ac:spMkLst>
        </pc:spChg>
        <pc:spChg chg="add">
          <ac:chgData name="Roman Zhigalov" userId="1f97e9fdf7779aa5" providerId="LiveId" clId="{93CB8D99-0877-47C1-BC67-FC4B34FC9459}" dt="2022-07-25T17:45:23.815" v="413" actId="26606"/>
          <ac:spMkLst>
            <pc:docMk/>
            <pc:sldMk cId="1789468560" sldId="275"/>
            <ac:spMk id="6" creationId="{16F48AD3-C8B3-4F74-B546-F12937F7DD9F}"/>
          </ac:spMkLst>
        </pc:spChg>
        <pc:spChg chg="del">
          <ac:chgData name="Roman Zhigalov" userId="1f97e9fdf7779aa5" providerId="LiveId" clId="{93CB8D99-0877-47C1-BC67-FC4B34FC9459}" dt="2022-07-25T17:45:21.418" v="412"/>
          <ac:spMkLst>
            <pc:docMk/>
            <pc:sldMk cId="1789468560" sldId="275"/>
            <ac:spMk id="9" creationId="{2E614F1C-2D93-42D0-B229-768199449923}"/>
          </ac:spMkLst>
        </pc:spChg>
        <pc:spChg chg="add">
          <ac:chgData name="Roman Zhigalov" userId="1f97e9fdf7779aa5" providerId="LiveId" clId="{93CB8D99-0877-47C1-BC67-FC4B34FC9459}" dt="2022-07-25T17:45:23.815" v="413" actId="26606"/>
          <ac:spMkLst>
            <pc:docMk/>
            <pc:sldMk cId="1789468560" sldId="275"/>
            <ac:spMk id="11" creationId="{AF2F604E-43BE-4DC3-B983-E071523364F8}"/>
          </ac:spMkLst>
        </pc:spChg>
        <pc:spChg chg="add">
          <ac:chgData name="Roman Zhigalov" userId="1f97e9fdf7779aa5" providerId="LiveId" clId="{93CB8D99-0877-47C1-BC67-FC4B34FC9459}" dt="2022-07-25T17:45:23.815" v="413" actId="26606"/>
          <ac:spMkLst>
            <pc:docMk/>
            <pc:sldMk cId="1789468560" sldId="275"/>
            <ac:spMk id="13" creationId="{08C9B587-E65E-4B52-B37C-ABEBB6E87928}"/>
          </ac:spMkLst>
        </pc:spChg>
        <pc:picChg chg="mod">
          <ac:chgData name="Roman Zhigalov" userId="1f97e9fdf7779aa5" providerId="LiveId" clId="{93CB8D99-0877-47C1-BC67-FC4B34FC9459}" dt="2022-07-25T17:45:23.815" v="413" actId="26606"/>
          <ac:picMkLst>
            <pc:docMk/>
            <pc:sldMk cId="1789468560" sldId="275"/>
            <ac:picMk id="4" creationId="{4C048B9F-F786-4386-8A5C-64BF4A11B0FE}"/>
          </ac:picMkLst>
        </pc:picChg>
      </pc:sldChg>
      <pc:sldChg chg="addSp delSp modSp add mod setBg delDesignElem">
        <pc:chgData name="Roman Zhigalov" userId="1f97e9fdf7779aa5" providerId="LiveId" clId="{93CB8D99-0877-47C1-BC67-FC4B34FC9459}" dt="2022-07-25T17:45:43.353" v="418" actId="26606"/>
        <pc:sldMkLst>
          <pc:docMk/>
          <pc:sldMk cId="1847609271" sldId="276"/>
        </pc:sldMkLst>
        <pc:spChg chg="mod">
          <ac:chgData name="Roman Zhigalov" userId="1f97e9fdf7779aa5" providerId="LiveId" clId="{93CB8D99-0877-47C1-BC67-FC4B34FC9459}" dt="2022-07-25T17:45:43.353" v="418" actId="26606"/>
          <ac:spMkLst>
            <pc:docMk/>
            <pc:sldMk cId="1847609271" sldId="276"/>
            <ac:spMk id="2" creationId="{125FAFF8-39C9-4834-AFC5-178DCC36CD09}"/>
          </ac:spMkLst>
        </pc:spChg>
        <pc:spChg chg="mod">
          <ac:chgData name="Roman Zhigalov" userId="1f97e9fdf7779aa5" providerId="LiveId" clId="{93CB8D99-0877-47C1-BC67-FC4B34FC9459}" dt="2022-07-25T17:45:43.353" v="418" actId="26606"/>
          <ac:spMkLst>
            <pc:docMk/>
            <pc:sldMk cId="1847609271" sldId="276"/>
            <ac:spMk id="4" creationId="{BB05FE88-C28C-4EF7-B3A8-694CF6192BCE}"/>
          </ac:spMkLst>
        </pc:spChg>
        <pc:spChg chg="add del">
          <ac:chgData name="Roman Zhigalov" userId="1f97e9fdf7779aa5" providerId="LiveId" clId="{93CB8D99-0877-47C1-BC67-FC4B34FC9459}" dt="2022-07-25T17:45:43.331" v="417" actId="26606"/>
          <ac:spMkLst>
            <pc:docMk/>
            <pc:sldMk cId="1847609271" sldId="276"/>
            <ac:spMk id="7" creationId="{16F48AD3-C8B3-4F74-B546-F12937F7DD9F}"/>
          </ac:spMkLst>
        </pc:spChg>
        <pc:spChg chg="add del">
          <ac:chgData name="Roman Zhigalov" userId="1f97e9fdf7779aa5" providerId="LiveId" clId="{93CB8D99-0877-47C1-BC67-FC4B34FC9459}" dt="2022-07-25T17:45:43.331" v="417" actId="26606"/>
          <ac:spMkLst>
            <pc:docMk/>
            <pc:sldMk cId="1847609271" sldId="276"/>
            <ac:spMk id="8" creationId="{AF2F604E-43BE-4DC3-B983-E071523364F8}"/>
          </ac:spMkLst>
        </pc:spChg>
        <pc:spChg chg="del">
          <ac:chgData name="Roman Zhigalov" userId="1f97e9fdf7779aa5" providerId="LiveId" clId="{93CB8D99-0877-47C1-BC67-FC4B34FC9459}" dt="2022-07-25T17:45:35.509" v="415"/>
          <ac:spMkLst>
            <pc:docMk/>
            <pc:sldMk cId="1847609271" sldId="276"/>
            <ac:spMk id="10" creationId="{AB45A142-4255-493C-8284-5D566C121B10}"/>
          </ac:spMkLst>
        </pc:spChg>
        <pc:spChg chg="add del">
          <ac:chgData name="Roman Zhigalov" userId="1f97e9fdf7779aa5" providerId="LiveId" clId="{93CB8D99-0877-47C1-BC67-FC4B34FC9459}" dt="2022-07-25T17:45:43.331" v="417" actId="26606"/>
          <ac:spMkLst>
            <pc:docMk/>
            <pc:sldMk cId="1847609271" sldId="276"/>
            <ac:spMk id="14" creationId="{08C9B587-E65E-4B52-B37C-ABEBB6E87928}"/>
          </ac:spMkLst>
        </pc:spChg>
        <pc:spChg chg="add">
          <ac:chgData name="Roman Zhigalov" userId="1f97e9fdf7779aa5" providerId="LiveId" clId="{93CB8D99-0877-47C1-BC67-FC4B34FC9459}" dt="2022-07-25T17:45:43.353" v="418" actId="26606"/>
          <ac:spMkLst>
            <pc:docMk/>
            <pc:sldMk cId="1847609271" sldId="276"/>
            <ac:spMk id="16" creationId="{665DBBEF-238B-476B-96AB-8AAC3224ECEA}"/>
          </ac:spMkLst>
        </pc:spChg>
        <pc:spChg chg="add">
          <ac:chgData name="Roman Zhigalov" userId="1f97e9fdf7779aa5" providerId="LiveId" clId="{93CB8D99-0877-47C1-BC67-FC4B34FC9459}" dt="2022-07-25T17:45:43.353" v="418" actId="26606"/>
          <ac:spMkLst>
            <pc:docMk/>
            <pc:sldMk cId="1847609271" sldId="276"/>
            <ac:spMk id="17" creationId="{3FCFB1DE-0B7E-48CC-BA90-B2AB0889F9D6}"/>
          </ac:spMkLst>
        </pc:spChg>
        <pc:picChg chg="mod">
          <ac:chgData name="Roman Zhigalov" userId="1f97e9fdf7779aa5" providerId="LiveId" clId="{93CB8D99-0877-47C1-BC67-FC4B34FC9459}" dt="2022-07-25T17:45:43.353" v="418" actId="26606"/>
          <ac:picMkLst>
            <pc:docMk/>
            <pc:sldMk cId="1847609271" sldId="276"/>
            <ac:picMk id="5" creationId="{1F2E4197-8EE5-4B01-9739-1E90093EB83D}"/>
          </ac:picMkLst>
        </pc:picChg>
        <pc:cxnChg chg="del">
          <ac:chgData name="Roman Zhigalov" userId="1f97e9fdf7779aa5" providerId="LiveId" clId="{93CB8D99-0877-47C1-BC67-FC4B34FC9459}" dt="2022-07-25T17:45:35.509" v="415"/>
          <ac:cxnSpMkLst>
            <pc:docMk/>
            <pc:sldMk cId="1847609271" sldId="276"/>
            <ac:cxnSpMk id="12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93CB8D99-0877-47C1-BC67-FC4B34FC9459}" dt="2022-07-25T17:46:11.421" v="421" actId="26606"/>
        <pc:sldMkLst>
          <pc:docMk/>
          <pc:sldMk cId="3329772076" sldId="277"/>
        </pc:sldMkLst>
        <pc:spChg chg="mod">
          <ac:chgData name="Roman Zhigalov" userId="1f97e9fdf7779aa5" providerId="LiveId" clId="{93CB8D99-0877-47C1-BC67-FC4B34FC9459}" dt="2022-07-25T17:46:11.421" v="421" actId="26606"/>
          <ac:spMkLst>
            <pc:docMk/>
            <pc:sldMk cId="3329772076" sldId="277"/>
            <ac:spMk id="2" creationId="{717F3ED3-9C6A-4393-8A30-36FE3E38C264}"/>
          </ac:spMkLst>
        </pc:spChg>
        <pc:spChg chg="add">
          <ac:chgData name="Roman Zhigalov" userId="1f97e9fdf7779aa5" providerId="LiveId" clId="{93CB8D99-0877-47C1-BC67-FC4B34FC9459}" dt="2022-07-25T17:46:11.421" v="421" actId="26606"/>
          <ac:spMkLst>
            <pc:docMk/>
            <pc:sldMk cId="3329772076" sldId="277"/>
            <ac:spMk id="9" creationId="{665DBBEF-238B-476B-96AB-8AAC3224ECEA}"/>
          </ac:spMkLst>
        </pc:spChg>
        <pc:spChg chg="add">
          <ac:chgData name="Roman Zhigalov" userId="1f97e9fdf7779aa5" providerId="LiveId" clId="{93CB8D99-0877-47C1-BC67-FC4B34FC9459}" dt="2022-07-25T17:46:11.421" v="421" actId="26606"/>
          <ac:spMkLst>
            <pc:docMk/>
            <pc:sldMk cId="3329772076" sldId="277"/>
            <ac:spMk id="11" creationId="{3FCFB1DE-0B7E-48CC-BA90-B2AB0889F9D6}"/>
          </ac:spMkLst>
        </pc:spChg>
        <pc:spChg chg="del">
          <ac:chgData name="Roman Zhigalov" userId="1f97e9fdf7779aa5" providerId="LiveId" clId="{93CB8D99-0877-47C1-BC67-FC4B34FC9459}" dt="2022-07-25T17:45:48.491" v="420"/>
          <ac:spMkLst>
            <pc:docMk/>
            <pc:sldMk cId="3329772076" sldId="277"/>
            <ac:spMk id="14" creationId="{1707FC24-6981-43D9-B525-C7832BA22463}"/>
          </ac:spMkLst>
        </pc:spChg>
        <pc:picChg chg="mod">
          <ac:chgData name="Roman Zhigalov" userId="1f97e9fdf7779aa5" providerId="LiveId" clId="{93CB8D99-0877-47C1-BC67-FC4B34FC9459}" dt="2022-07-25T17:46:11.421" v="421" actId="26606"/>
          <ac:picMkLst>
            <pc:docMk/>
            <pc:sldMk cId="3329772076" sldId="277"/>
            <ac:picMk id="4" creationId="{C128999F-78A7-4320-810A-6C5512A3C0DF}"/>
          </ac:picMkLst>
        </pc:picChg>
      </pc:sldChg>
      <pc:sldChg chg="addSp delSp modSp add mod setBg delDesignElem">
        <pc:chgData name="Roman Zhigalov" userId="1f97e9fdf7779aa5" providerId="LiveId" clId="{93CB8D99-0877-47C1-BC67-FC4B34FC9459}" dt="2022-07-25T17:47:17.614" v="437" actId="26606"/>
        <pc:sldMkLst>
          <pc:docMk/>
          <pc:sldMk cId="996161412" sldId="278"/>
        </pc:sldMkLst>
        <pc:spChg chg="mod">
          <ac:chgData name="Roman Zhigalov" userId="1f97e9fdf7779aa5" providerId="LiveId" clId="{93CB8D99-0877-47C1-BC67-FC4B34FC9459}" dt="2022-07-25T17:47:17.606" v="436" actId="26606"/>
          <ac:spMkLst>
            <pc:docMk/>
            <pc:sldMk cId="996161412" sldId="278"/>
            <ac:spMk id="2" creationId="{FF5B8E1A-29AE-4741-B429-EC8ADB97C584}"/>
          </ac:spMkLst>
        </pc:spChg>
        <pc:spChg chg="add del">
          <ac:chgData name="Roman Zhigalov" userId="1f97e9fdf7779aa5" providerId="LiveId" clId="{93CB8D99-0877-47C1-BC67-FC4B34FC9459}" dt="2022-07-25T17:47:17.606" v="436" actId="26606"/>
          <ac:spMkLst>
            <pc:docMk/>
            <pc:sldMk cId="996161412" sldId="278"/>
            <ac:spMk id="8" creationId="{12B000E8-C72B-BCCB-7004-C5FDDD92C225}"/>
          </ac:spMkLst>
        </pc:spChg>
        <pc:spChg chg="add">
          <ac:chgData name="Roman Zhigalov" userId="1f97e9fdf7779aa5" providerId="LiveId" clId="{93CB8D99-0877-47C1-BC67-FC4B34FC9459}" dt="2022-07-25T17:47:17.614" v="437" actId="26606"/>
          <ac:spMkLst>
            <pc:docMk/>
            <pc:sldMk cId="996161412" sldId="278"/>
            <ac:spMk id="9" creationId="{665DBBEF-238B-476B-96AB-8AAC3224ECEA}"/>
          </ac:spMkLst>
        </pc:spChg>
        <pc:spChg chg="add del">
          <ac:chgData name="Roman Zhigalov" userId="1f97e9fdf7779aa5" providerId="LiveId" clId="{93CB8D99-0877-47C1-BC67-FC4B34FC9459}" dt="2022-07-25T17:47:17.606" v="436" actId="26606"/>
          <ac:spMkLst>
            <pc:docMk/>
            <pc:sldMk cId="996161412" sldId="278"/>
            <ac:spMk id="11" creationId="{2C61293E-6EBE-43EF-A52C-9BEBFD7679D4}"/>
          </ac:spMkLst>
        </pc:spChg>
        <pc:spChg chg="add del">
          <ac:chgData name="Roman Zhigalov" userId="1f97e9fdf7779aa5" providerId="LiveId" clId="{93CB8D99-0877-47C1-BC67-FC4B34FC9459}" dt="2022-07-25T17:47:17.606" v="436" actId="26606"/>
          <ac:spMkLst>
            <pc:docMk/>
            <pc:sldMk cId="996161412" sldId="278"/>
            <ac:spMk id="13" creationId="{21540236-BFD5-4A9D-8840-4703E7F76825}"/>
          </ac:spMkLst>
        </pc:spChg>
        <pc:spChg chg="add">
          <ac:chgData name="Roman Zhigalov" userId="1f97e9fdf7779aa5" providerId="LiveId" clId="{93CB8D99-0877-47C1-BC67-FC4B34FC9459}" dt="2022-07-25T17:47:17.614" v="437" actId="26606"/>
          <ac:spMkLst>
            <pc:docMk/>
            <pc:sldMk cId="996161412" sldId="278"/>
            <ac:spMk id="15" creationId="{3FCFB1DE-0B7E-48CC-BA90-B2AB0889F9D6}"/>
          </ac:spMkLst>
        </pc:spChg>
        <pc:spChg chg="del">
          <ac:chgData name="Roman Zhigalov" userId="1f97e9fdf7779aa5" providerId="LiveId" clId="{93CB8D99-0877-47C1-BC67-FC4B34FC9459}" dt="2022-07-25T17:47:14.057" v="434"/>
          <ac:spMkLst>
            <pc:docMk/>
            <pc:sldMk cId="996161412" sldId="278"/>
            <ac:spMk id="16" creationId="{665DBBEF-238B-476B-96AB-8AAC3224ECEA}"/>
          </ac:spMkLst>
        </pc:spChg>
        <pc:spChg chg="del">
          <ac:chgData name="Roman Zhigalov" userId="1f97e9fdf7779aa5" providerId="LiveId" clId="{93CB8D99-0877-47C1-BC67-FC4B34FC9459}" dt="2022-07-25T17:47:14.057" v="434"/>
          <ac:spMkLst>
            <pc:docMk/>
            <pc:sldMk cId="996161412" sldId="278"/>
            <ac:spMk id="17" creationId="{3FCFB1DE-0B7E-48CC-BA90-B2AB0889F9D6}"/>
          </ac:spMkLst>
        </pc:spChg>
        <pc:picChg chg="mod">
          <ac:chgData name="Roman Zhigalov" userId="1f97e9fdf7779aa5" providerId="LiveId" clId="{93CB8D99-0877-47C1-BC67-FC4B34FC9459}" dt="2022-07-25T17:47:17.606" v="436" actId="26606"/>
          <ac:picMkLst>
            <pc:docMk/>
            <pc:sldMk cId="996161412" sldId="278"/>
            <ac:picMk id="4" creationId="{A1820576-C12D-40FF-8E84-108CC2F945D4}"/>
          </ac:picMkLst>
        </pc:picChg>
      </pc:sldChg>
      <pc:sldChg chg="addSp delSp modSp add mod setBg delDesignElem">
        <pc:chgData name="Roman Zhigalov" userId="1f97e9fdf7779aa5" providerId="LiveId" clId="{93CB8D99-0877-47C1-BC67-FC4B34FC9459}" dt="2022-07-25T17:41:55.785" v="401" actId="26606"/>
        <pc:sldMkLst>
          <pc:docMk/>
          <pc:sldMk cId="3108741952" sldId="280"/>
        </pc:sldMkLst>
        <pc:spChg chg="mod">
          <ac:chgData name="Roman Zhigalov" userId="1f97e9fdf7779aa5" providerId="LiveId" clId="{93CB8D99-0877-47C1-BC67-FC4B34FC9459}" dt="2022-07-25T17:41:55.785" v="401" actId="26606"/>
          <ac:spMkLst>
            <pc:docMk/>
            <pc:sldMk cId="3108741952" sldId="280"/>
            <ac:spMk id="2" creationId="{8F8877F9-CEBA-4F07-B95C-81E5BEFCF85E}"/>
          </ac:spMkLst>
        </pc:spChg>
        <pc:spChg chg="add">
          <ac:chgData name="Roman Zhigalov" userId="1f97e9fdf7779aa5" providerId="LiveId" clId="{93CB8D99-0877-47C1-BC67-FC4B34FC9459}" dt="2022-07-25T17:41:55.785" v="401" actId="26606"/>
          <ac:spMkLst>
            <pc:docMk/>
            <pc:sldMk cId="3108741952" sldId="280"/>
            <ac:spMk id="9" creationId="{665DBBEF-238B-476B-96AB-8AAC3224ECEA}"/>
          </ac:spMkLst>
        </pc:spChg>
        <pc:spChg chg="add">
          <ac:chgData name="Roman Zhigalov" userId="1f97e9fdf7779aa5" providerId="LiveId" clId="{93CB8D99-0877-47C1-BC67-FC4B34FC9459}" dt="2022-07-25T17:41:55.785" v="401" actId="26606"/>
          <ac:spMkLst>
            <pc:docMk/>
            <pc:sldMk cId="3108741952" sldId="280"/>
            <ac:spMk id="11" creationId="{3FCFB1DE-0B7E-48CC-BA90-B2AB0889F9D6}"/>
          </ac:spMkLst>
        </pc:spChg>
        <pc:spChg chg="del">
          <ac:chgData name="Roman Zhigalov" userId="1f97e9fdf7779aa5" providerId="LiveId" clId="{93CB8D99-0877-47C1-BC67-FC4B34FC9459}" dt="2022-07-25T17:41:51.044" v="400"/>
          <ac:spMkLst>
            <pc:docMk/>
            <pc:sldMk cId="3108741952" sldId="280"/>
            <ac:spMk id="18" creationId="{DA381740-063A-41A4-836D-85D14980EEF0}"/>
          </ac:spMkLst>
        </pc:spChg>
        <pc:spChg chg="del">
          <ac:chgData name="Roman Zhigalov" userId="1f97e9fdf7779aa5" providerId="LiveId" clId="{93CB8D99-0877-47C1-BC67-FC4B34FC9459}" dt="2022-07-25T17:41:51.044" v="400"/>
          <ac:spMkLst>
            <pc:docMk/>
            <pc:sldMk cId="3108741952" sldId="280"/>
            <ac:spMk id="19" creationId="{665DBBEF-238B-476B-96AB-8AAC3224ECEA}"/>
          </ac:spMkLst>
        </pc:spChg>
        <pc:spChg chg="del">
          <ac:chgData name="Roman Zhigalov" userId="1f97e9fdf7779aa5" providerId="LiveId" clId="{93CB8D99-0877-47C1-BC67-FC4B34FC9459}" dt="2022-07-25T17:41:51.044" v="400"/>
          <ac:spMkLst>
            <pc:docMk/>
            <pc:sldMk cId="3108741952" sldId="280"/>
            <ac:spMk id="20" creationId="{3FCFB1DE-0B7E-48CC-BA90-B2AB0889F9D6}"/>
          </ac:spMkLst>
        </pc:spChg>
      </pc:sldChg>
      <pc:sldChg chg="addSp delSp modSp add mod setBg delDesignElem">
        <pc:chgData name="Roman Zhigalov" userId="1f97e9fdf7779aa5" providerId="LiveId" clId="{93CB8D99-0877-47C1-BC67-FC4B34FC9459}" dt="2022-07-25T17:42:19.391" v="404" actId="26606"/>
        <pc:sldMkLst>
          <pc:docMk/>
          <pc:sldMk cId="1236185972" sldId="281"/>
        </pc:sldMkLst>
        <pc:spChg chg="mod">
          <ac:chgData name="Roman Zhigalov" userId="1f97e9fdf7779aa5" providerId="LiveId" clId="{93CB8D99-0877-47C1-BC67-FC4B34FC9459}" dt="2022-07-25T17:42:19.391" v="404" actId="26606"/>
          <ac:spMkLst>
            <pc:docMk/>
            <pc:sldMk cId="1236185972" sldId="281"/>
            <ac:spMk id="2" creationId="{15515A5B-9B86-40CD-8EA1-8F613093E4F5}"/>
          </ac:spMkLst>
        </pc:spChg>
        <pc:spChg chg="add">
          <ac:chgData name="Roman Zhigalov" userId="1f97e9fdf7779aa5" providerId="LiveId" clId="{93CB8D99-0877-47C1-BC67-FC4B34FC9459}" dt="2022-07-25T17:42:19.391" v="404" actId="26606"/>
          <ac:spMkLst>
            <pc:docMk/>
            <pc:sldMk cId="1236185972" sldId="281"/>
            <ac:spMk id="6" creationId="{665DBBEF-238B-476B-96AB-8AAC3224ECEA}"/>
          </ac:spMkLst>
        </pc:spChg>
        <pc:spChg chg="add">
          <ac:chgData name="Roman Zhigalov" userId="1f97e9fdf7779aa5" providerId="LiveId" clId="{93CB8D99-0877-47C1-BC67-FC4B34FC9459}" dt="2022-07-25T17:42:19.391" v="404" actId="26606"/>
          <ac:spMkLst>
            <pc:docMk/>
            <pc:sldMk cId="1236185972" sldId="281"/>
            <ac:spMk id="7" creationId="{3FCFB1DE-0B7E-48CC-BA90-B2AB0889F9D6}"/>
          </ac:spMkLst>
        </pc:spChg>
        <pc:spChg chg="del">
          <ac:chgData name="Roman Zhigalov" userId="1f97e9fdf7779aa5" providerId="LiveId" clId="{93CB8D99-0877-47C1-BC67-FC4B34FC9459}" dt="2022-07-25T17:42:11.493" v="403"/>
          <ac:spMkLst>
            <pc:docMk/>
            <pc:sldMk cId="1236185972" sldId="281"/>
            <ac:spMk id="9" creationId="{DA381740-063A-41A4-836D-85D14980EEF0}"/>
          </ac:spMkLst>
        </pc:spChg>
        <pc:spChg chg="del">
          <ac:chgData name="Roman Zhigalov" userId="1f97e9fdf7779aa5" providerId="LiveId" clId="{93CB8D99-0877-47C1-BC67-FC4B34FC9459}" dt="2022-07-25T17:42:11.493" v="403"/>
          <ac:spMkLst>
            <pc:docMk/>
            <pc:sldMk cId="1236185972" sldId="281"/>
            <ac:spMk id="11" creationId="{665DBBEF-238B-476B-96AB-8AAC3224ECEA}"/>
          </ac:spMkLst>
        </pc:spChg>
        <pc:spChg chg="del">
          <ac:chgData name="Roman Zhigalov" userId="1f97e9fdf7779aa5" providerId="LiveId" clId="{93CB8D99-0877-47C1-BC67-FC4B34FC9459}" dt="2022-07-25T17:42:11.493" v="403"/>
          <ac:spMkLst>
            <pc:docMk/>
            <pc:sldMk cId="1236185972" sldId="281"/>
            <ac:spMk id="13" creationId="{3FCFB1DE-0B7E-48CC-BA90-B2AB0889F9D6}"/>
          </ac:spMkLst>
        </pc:spChg>
      </pc:sldChg>
      <pc:sldChg chg="addSp delSp add del setBg delDesignElem">
        <pc:chgData name="Roman Zhigalov" userId="1f97e9fdf7779aa5" providerId="LiveId" clId="{93CB8D99-0877-47C1-BC67-FC4B34FC9459}" dt="2022-07-25T17:44:58.968" v="409"/>
        <pc:sldMkLst>
          <pc:docMk/>
          <pc:sldMk cId="2108937598" sldId="282"/>
        </pc:sldMkLst>
        <pc:spChg chg="add del">
          <ac:chgData name="Roman Zhigalov" userId="1f97e9fdf7779aa5" providerId="LiveId" clId="{93CB8D99-0877-47C1-BC67-FC4B34FC9459}" dt="2022-07-25T17:44:58.968" v="409"/>
          <ac:spMkLst>
            <pc:docMk/>
            <pc:sldMk cId="2108937598" sldId="282"/>
            <ac:spMk id="9" creationId="{D4771268-CB57-404A-9271-370EB28F6090}"/>
          </ac:spMkLst>
        </pc:spChg>
      </pc:sldChg>
      <pc:sldChg chg="add">
        <pc:chgData name="Roman Zhigalov" userId="1f97e9fdf7779aa5" providerId="LiveId" clId="{93CB8D99-0877-47C1-BC67-FC4B34FC9459}" dt="2022-07-25T18:00:42.082" v="641"/>
        <pc:sldMkLst>
          <pc:docMk/>
          <pc:sldMk cId="1740625026" sldId="286"/>
        </pc:sldMkLst>
      </pc:sldChg>
      <pc:sldChg chg="addSp delSp add mod setBg delDesignElem">
        <pc:chgData name="Roman Zhigalov" userId="1f97e9fdf7779aa5" providerId="LiveId" clId="{93CB8D99-0877-47C1-BC67-FC4B34FC9459}" dt="2022-07-25T17:47:31.464" v="440" actId="26606"/>
        <pc:sldMkLst>
          <pc:docMk/>
          <pc:sldMk cId="2498429757" sldId="291"/>
        </pc:sldMkLst>
        <pc:spChg chg="add">
          <ac:chgData name="Roman Zhigalov" userId="1f97e9fdf7779aa5" providerId="LiveId" clId="{93CB8D99-0877-47C1-BC67-FC4B34FC9459}" dt="2022-07-25T17:47:31.464" v="440" actId="26606"/>
          <ac:spMkLst>
            <pc:docMk/>
            <pc:sldMk cId="2498429757" sldId="291"/>
            <ac:spMk id="7" creationId="{665DBBEF-238B-476B-96AB-8AAC3224ECEA}"/>
          </ac:spMkLst>
        </pc:spChg>
        <pc:spChg chg="add">
          <ac:chgData name="Roman Zhigalov" userId="1f97e9fdf7779aa5" providerId="LiveId" clId="{93CB8D99-0877-47C1-BC67-FC4B34FC9459}" dt="2022-07-25T17:47:31.464" v="440" actId="26606"/>
          <ac:spMkLst>
            <pc:docMk/>
            <pc:sldMk cId="2498429757" sldId="291"/>
            <ac:spMk id="8" creationId="{3FCFB1DE-0B7E-48CC-BA90-B2AB0889F9D6}"/>
          </ac:spMkLst>
        </pc:spChg>
        <pc:spChg chg="del">
          <ac:chgData name="Roman Zhigalov" userId="1f97e9fdf7779aa5" providerId="LiveId" clId="{93CB8D99-0877-47C1-BC67-FC4B34FC9459}" dt="2022-07-25T17:47:28.603" v="439"/>
          <ac:spMkLst>
            <pc:docMk/>
            <pc:sldMk cId="2498429757" sldId="291"/>
            <ac:spMk id="10" creationId="{665DBBEF-238B-476B-96AB-8AAC3224ECEA}"/>
          </ac:spMkLst>
        </pc:spChg>
        <pc:spChg chg="del">
          <ac:chgData name="Roman Zhigalov" userId="1f97e9fdf7779aa5" providerId="LiveId" clId="{93CB8D99-0877-47C1-BC67-FC4B34FC9459}" dt="2022-07-25T17:47:28.603" v="439"/>
          <ac:spMkLst>
            <pc:docMk/>
            <pc:sldMk cId="2498429757" sldId="291"/>
            <ac:spMk id="12" creationId="{3FCFB1DE-0B7E-48CC-BA90-B2AB0889F9D6}"/>
          </ac:spMkLst>
        </pc:spChg>
      </pc:sldChg>
      <pc:sldChg chg="addSp delSp modSp add mod setBg delDesignElem">
        <pc:chgData name="Roman Zhigalov" userId="1f97e9fdf7779aa5" providerId="LiveId" clId="{93CB8D99-0877-47C1-BC67-FC4B34FC9459}" dt="2022-07-25T17:47:49.374" v="444" actId="26606"/>
        <pc:sldMkLst>
          <pc:docMk/>
          <pc:sldMk cId="116897078" sldId="295"/>
        </pc:sldMkLst>
        <pc:spChg chg="mod">
          <ac:chgData name="Roman Zhigalov" userId="1f97e9fdf7779aa5" providerId="LiveId" clId="{93CB8D99-0877-47C1-BC67-FC4B34FC9459}" dt="2022-07-25T17:47:49.374" v="444" actId="26606"/>
          <ac:spMkLst>
            <pc:docMk/>
            <pc:sldMk cId="116897078" sldId="295"/>
            <ac:spMk id="2" creationId="{DCB7FAD9-A435-4E21-BDA2-93A21AC952A2}"/>
          </ac:spMkLst>
        </pc:spChg>
        <pc:spChg chg="add del">
          <ac:chgData name="Roman Zhigalov" userId="1f97e9fdf7779aa5" providerId="LiveId" clId="{93CB8D99-0877-47C1-BC67-FC4B34FC9459}" dt="2022-07-25T17:47:49.374" v="444" actId="26606"/>
          <ac:spMkLst>
            <pc:docMk/>
            <pc:sldMk cId="116897078" sldId="295"/>
            <ac:spMk id="7" creationId="{7F57BEA8-497D-4AA8-8A18-BDCD696B25FE}"/>
          </ac:spMkLst>
        </pc:spChg>
        <pc:spChg chg="del">
          <ac:chgData name="Roman Zhigalov" userId="1f97e9fdf7779aa5" providerId="LiveId" clId="{93CB8D99-0877-47C1-BC67-FC4B34FC9459}" dt="2022-07-25T17:47:39.911" v="442"/>
          <ac:spMkLst>
            <pc:docMk/>
            <pc:sldMk cId="116897078" sldId="295"/>
            <ac:spMk id="9" creationId="{37C89E4B-3C9F-44B9-8B86-D9E3D112D8EC}"/>
          </ac:spMkLst>
        </pc:spChg>
        <pc:spChg chg="add">
          <ac:chgData name="Roman Zhigalov" userId="1f97e9fdf7779aa5" providerId="LiveId" clId="{93CB8D99-0877-47C1-BC67-FC4B34FC9459}" dt="2022-07-25T17:47:49.374" v="444" actId="26606"/>
          <ac:spMkLst>
            <pc:docMk/>
            <pc:sldMk cId="116897078" sldId="295"/>
            <ac:spMk id="20" creationId="{AB45A142-4255-493C-8284-5D566C121B10}"/>
          </ac:spMkLst>
        </pc:spChg>
        <pc:picChg chg="mod ord">
          <ac:chgData name="Roman Zhigalov" userId="1f97e9fdf7779aa5" providerId="LiveId" clId="{93CB8D99-0877-47C1-BC67-FC4B34FC9459}" dt="2022-07-25T17:47:49.374" v="444" actId="26606"/>
          <ac:picMkLst>
            <pc:docMk/>
            <pc:sldMk cId="116897078" sldId="295"/>
            <ac:picMk id="4" creationId="{5B3BE7C9-6E1D-47BA-A47B-0D5ABF32166E}"/>
          </ac:picMkLst>
        </pc:picChg>
        <pc:cxnChg chg="add del">
          <ac:chgData name="Roman Zhigalov" userId="1f97e9fdf7779aa5" providerId="LiveId" clId="{93CB8D99-0877-47C1-BC67-FC4B34FC9459}" dt="2022-07-25T17:47:49.374" v="444" actId="26606"/>
          <ac:cxnSpMkLst>
            <pc:docMk/>
            <pc:sldMk cId="116897078" sldId="295"/>
            <ac:cxnSpMk id="6" creationId="{D2E961F1-4A28-4A5F-BBD4-6E400E5E6C75}"/>
          </ac:cxnSpMkLst>
        </pc:cxnChg>
        <pc:cxnChg chg="add del">
          <ac:chgData name="Roman Zhigalov" userId="1f97e9fdf7779aa5" providerId="LiveId" clId="{93CB8D99-0877-47C1-BC67-FC4B34FC9459}" dt="2022-07-25T17:47:49.374" v="444" actId="26606"/>
          <ac:cxnSpMkLst>
            <pc:docMk/>
            <pc:sldMk cId="116897078" sldId="295"/>
            <ac:cxnSpMk id="8" creationId="{A82415D3-DDE5-4D63-8CB3-23A5EC581B27}"/>
          </ac:cxnSpMkLst>
        </pc:cxnChg>
        <pc:cxnChg chg="del">
          <ac:chgData name="Roman Zhigalov" userId="1f97e9fdf7779aa5" providerId="LiveId" clId="{93CB8D99-0877-47C1-BC67-FC4B34FC9459}" dt="2022-07-25T17:47:39.911" v="442"/>
          <ac:cxnSpMkLst>
            <pc:docMk/>
            <pc:sldMk cId="116897078" sldId="295"/>
            <ac:cxnSpMk id="11" creationId="{AA2EAA10-076F-46BD-8F0F-B9A2FB77A85C}"/>
          </ac:cxnSpMkLst>
        </pc:cxnChg>
        <pc:cxnChg chg="del">
          <ac:chgData name="Roman Zhigalov" userId="1f97e9fdf7779aa5" providerId="LiveId" clId="{93CB8D99-0877-47C1-BC67-FC4B34FC9459}" dt="2022-07-25T17:47:39.911" v="442"/>
          <ac:cxnSpMkLst>
            <pc:docMk/>
            <pc:sldMk cId="116897078" sldId="295"/>
            <ac:cxnSpMk id="13" creationId="{D891E407-403B-4764-86C9-33A56D3BCAA3}"/>
          </ac:cxnSpMkLst>
        </pc:cxnChg>
        <pc:cxnChg chg="add del">
          <ac:chgData name="Roman Zhigalov" userId="1f97e9fdf7779aa5" providerId="LiveId" clId="{93CB8D99-0877-47C1-BC67-FC4B34FC9459}" dt="2022-07-25T17:47:49.374" v="444" actId="26606"/>
          <ac:cxnSpMkLst>
            <pc:docMk/>
            <pc:sldMk cId="116897078" sldId="295"/>
            <ac:cxnSpMk id="15" creationId="{AD7193FB-6AE6-4B3B-8F89-56B55DD63B4D}"/>
          </ac:cxnSpMkLst>
        </pc:cxnChg>
        <pc:cxnChg chg="add">
          <ac:chgData name="Roman Zhigalov" userId="1f97e9fdf7779aa5" providerId="LiveId" clId="{93CB8D99-0877-47C1-BC67-FC4B34FC9459}" dt="2022-07-25T17:47:49.374" v="444" actId="26606"/>
          <ac:cxnSpMkLst>
            <pc:docMk/>
            <pc:sldMk cId="116897078" sldId="295"/>
            <ac:cxnSpMk id="22" creationId="{38FB9660-F42F-4313-BBC4-47C007FE484C}"/>
          </ac:cxnSpMkLst>
        </pc:cxnChg>
      </pc:sldChg>
      <pc:sldChg chg="addSp delSp modSp new mod ord setBg">
        <pc:chgData name="Roman Zhigalov" userId="1f97e9fdf7779aa5" providerId="LiveId" clId="{93CB8D99-0877-47C1-BC67-FC4B34FC9459}" dt="2022-07-25T17:48:27.669" v="478" actId="27614"/>
        <pc:sldMkLst>
          <pc:docMk/>
          <pc:sldMk cId="1214873774" sldId="296"/>
        </pc:sldMkLst>
        <pc:spChg chg="mod">
          <ac:chgData name="Roman Zhigalov" userId="1f97e9fdf7779aa5" providerId="LiveId" clId="{93CB8D99-0877-47C1-BC67-FC4B34FC9459}" dt="2022-07-25T17:48:25.671" v="477" actId="26606"/>
          <ac:spMkLst>
            <pc:docMk/>
            <pc:sldMk cId="1214873774" sldId="296"/>
            <ac:spMk id="2" creationId="{211E9BCE-5327-445E-56B0-ED3007DF97BF}"/>
          </ac:spMkLst>
        </pc:spChg>
        <pc:spChg chg="del">
          <ac:chgData name="Roman Zhigalov" userId="1f97e9fdf7779aa5" providerId="LiveId" clId="{93CB8D99-0877-47C1-BC67-FC4B34FC9459}" dt="2022-07-25T17:48:12.417" v="447" actId="22"/>
          <ac:spMkLst>
            <pc:docMk/>
            <pc:sldMk cId="1214873774" sldId="296"/>
            <ac:spMk id="3" creationId="{5B49C789-ED27-2481-1C0F-8D9106846C76}"/>
          </ac:spMkLst>
        </pc:spChg>
        <pc:spChg chg="add">
          <ac:chgData name="Roman Zhigalov" userId="1f97e9fdf7779aa5" providerId="LiveId" clId="{93CB8D99-0877-47C1-BC67-FC4B34FC9459}" dt="2022-07-25T17:48:25.671" v="477" actId="26606"/>
          <ac:spMkLst>
            <pc:docMk/>
            <pc:sldMk cId="1214873774" sldId="296"/>
            <ac:spMk id="12" creationId="{7F57BEA8-497D-4AA8-8A18-BDCD696B25FE}"/>
          </ac:spMkLst>
        </pc:spChg>
        <pc:picChg chg="add mod ord">
          <ac:chgData name="Roman Zhigalov" userId="1f97e9fdf7779aa5" providerId="LiveId" clId="{93CB8D99-0877-47C1-BC67-FC4B34FC9459}" dt="2022-07-25T17:48:27.669" v="478" actId="27614"/>
          <ac:picMkLst>
            <pc:docMk/>
            <pc:sldMk cId="1214873774" sldId="296"/>
            <ac:picMk id="5" creationId="{BD18847E-7542-85C3-90BC-EB91EE7E324A}"/>
          </ac:picMkLst>
        </pc:picChg>
        <pc:cxnChg chg="add">
          <ac:chgData name="Roman Zhigalov" userId="1f97e9fdf7779aa5" providerId="LiveId" clId="{93CB8D99-0877-47C1-BC67-FC4B34FC9459}" dt="2022-07-25T17:48:25.671" v="477" actId="26606"/>
          <ac:cxnSpMkLst>
            <pc:docMk/>
            <pc:sldMk cId="1214873774" sldId="296"/>
            <ac:cxnSpMk id="10" creationId="{D2E961F1-4A28-4A5F-BBD4-6E400E5E6C75}"/>
          </ac:cxnSpMkLst>
        </pc:cxnChg>
        <pc:cxnChg chg="add">
          <ac:chgData name="Roman Zhigalov" userId="1f97e9fdf7779aa5" providerId="LiveId" clId="{93CB8D99-0877-47C1-BC67-FC4B34FC9459}" dt="2022-07-25T17:48:25.671" v="477" actId="26606"/>
          <ac:cxnSpMkLst>
            <pc:docMk/>
            <pc:sldMk cId="1214873774" sldId="296"/>
            <ac:cxnSpMk id="14" creationId="{A82415D3-DDE5-4D63-8CB3-23A5EC581B27}"/>
          </ac:cxnSpMkLst>
        </pc:cxnChg>
        <pc:cxnChg chg="add">
          <ac:chgData name="Roman Zhigalov" userId="1f97e9fdf7779aa5" providerId="LiveId" clId="{93CB8D99-0877-47C1-BC67-FC4B34FC9459}" dt="2022-07-25T17:48:25.671" v="477" actId="26606"/>
          <ac:cxnSpMkLst>
            <pc:docMk/>
            <pc:sldMk cId="1214873774" sldId="296"/>
            <ac:cxnSpMk id="16" creationId="{AD7193FB-6AE6-4B3B-8F89-56B55DD63B4D}"/>
          </ac:cxnSpMkLst>
        </pc:cxnChg>
      </pc:sldChg>
      <pc:sldChg chg="addSp modSp new mod setBg">
        <pc:chgData name="Roman Zhigalov" userId="1f97e9fdf7779aa5" providerId="LiveId" clId="{93CB8D99-0877-47C1-BC67-FC4B34FC9459}" dt="2022-07-25T17:49:08.104" v="536" actId="26606"/>
        <pc:sldMkLst>
          <pc:docMk/>
          <pc:sldMk cId="1319459220" sldId="297"/>
        </pc:sldMkLst>
        <pc:spChg chg="mod">
          <ac:chgData name="Roman Zhigalov" userId="1f97e9fdf7779aa5" providerId="LiveId" clId="{93CB8D99-0877-47C1-BC67-FC4B34FC9459}" dt="2022-07-25T17:49:08.104" v="536" actId="26606"/>
          <ac:spMkLst>
            <pc:docMk/>
            <pc:sldMk cId="1319459220" sldId="297"/>
            <ac:spMk id="2" creationId="{D98E2728-6A0C-BC6B-C23C-EFCCC652B302}"/>
          </ac:spMkLst>
        </pc:spChg>
        <pc:spChg chg="mod">
          <ac:chgData name="Roman Zhigalov" userId="1f97e9fdf7779aa5" providerId="LiveId" clId="{93CB8D99-0877-47C1-BC67-FC4B34FC9459}" dt="2022-07-25T17:49:08.104" v="536" actId="26606"/>
          <ac:spMkLst>
            <pc:docMk/>
            <pc:sldMk cId="1319459220" sldId="297"/>
            <ac:spMk id="3" creationId="{7A6AB387-5367-ECB2-5200-9059F0526319}"/>
          </ac:spMkLst>
        </pc:spChg>
        <pc:spChg chg="add">
          <ac:chgData name="Roman Zhigalov" userId="1f97e9fdf7779aa5" providerId="LiveId" clId="{93CB8D99-0877-47C1-BC67-FC4B34FC9459}" dt="2022-07-25T17:49:08.104" v="536" actId="26606"/>
          <ac:spMkLst>
            <pc:docMk/>
            <pc:sldMk cId="1319459220" sldId="297"/>
            <ac:spMk id="8" creationId="{4522B21E-B2B9-4C72-9A71-C87EFD137480}"/>
          </ac:spMkLst>
        </pc:spChg>
        <pc:spChg chg="add">
          <ac:chgData name="Roman Zhigalov" userId="1f97e9fdf7779aa5" providerId="LiveId" clId="{93CB8D99-0877-47C1-BC67-FC4B34FC9459}" dt="2022-07-25T17:49:08.104" v="536" actId="26606"/>
          <ac:spMkLst>
            <pc:docMk/>
            <pc:sldMk cId="1319459220" sldId="297"/>
            <ac:spMk id="10" creationId="{5EB7D2A2-F448-44D4-938C-DC84CBCB3B1E}"/>
          </ac:spMkLst>
        </pc:spChg>
        <pc:spChg chg="add">
          <ac:chgData name="Roman Zhigalov" userId="1f97e9fdf7779aa5" providerId="LiveId" clId="{93CB8D99-0877-47C1-BC67-FC4B34FC9459}" dt="2022-07-25T17:49:08.104" v="536" actId="26606"/>
          <ac:spMkLst>
            <pc:docMk/>
            <pc:sldMk cId="1319459220" sldId="297"/>
            <ac:spMk id="12" creationId="{871AEA07-1E14-44B4-8E55-64EF049CD66F}"/>
          </ac:spMkLst>
        </pc:spChg>
        <pc:cxnChg chg="add">
          <ac:chgData name="Roman Zhigalov" userId="1f97e9fdf7779aa5" providerId="LiveId" clId="{93CB8D99-0877-47C1-BC67-FC4B34FC9459}" dt="2022-07-25T17:49:08.104" v="536" actId="26606"/>
          <ac:cxnSpMkLst>
            <pc:docMk/>
            <pc:sldMk cId="1319459220" sldId="297"/>
            <ac:cxnSpMk id="14" creationId="{F7C8EA93-3210-4C62-99E9-153C275E3A87}"/>
          </ac:cxnSpMkLst>
        </pc:cxnChg>
      </pc:sldChg>
      <pc:sldChg chg="addSp delSp modSp add mod setBg delDesignElem">
        <pc:chgData name="Roman Zhigalov" userId="1f97e9fdf7779aa5" providerId="LiveId" clId="{93CB8D99-0877-47C1-BC67-FC4B34FC9459}" dt="2022-07-25T17:52:37.959" v="542" actId="26606"/>
        <pc:sldMkLst>
          <pc:docMk/>
          <pc:sldMk cId="3926117836" sldId="298"/>
        </pc:sldMkLst>
        <pc:spChg chg="mod">
          <ac:chgData name="Roman Zhigalov" userId="1f97e9fdf7779aa5" providerId="LiveId" clId="{93CB8D99-0877-47C1-BC67-FC4B34FC9459}" dt="2022-07-25T17:52:37.959" v="542" actId="26606"/>
          <ac:spMkLst>
            <pc:docMk/>
            <pc:sldMk cId="3926117836" sldId="298"/>
            <ac:spMk id="2" creationId="{19906590-D599-4B2E-BD61-2A9AE11AB0B5}"/>
          </ac:spMkLst>
        </pc:spChg>
        <pc:spChg chg="add">
          <ac:chgData name="Roman Zhigalov" userId="1f97e9fdf7779aa5" providerId="LiveId" clId="{93CB8D99-0877-47C1-BC67-FC4B34FC9459}" dt="2022-07-25T17:52:37.959" v="542" actId="26606"/>
          <ac:spMkLst>
            <pc:docMk/>
            <pc:sldMk cId="3926117836" sldId="298"/>
            <ac:spMk id="11268" creationId="{3FCFB1DE-0B7E-48CC-BA90-B2AB0889F9D6}"/>
          </ac:spMkLst>
        </pc:spChg>
        <pc:spChg chg="add">
          <ac:chgData name="Roman Zhigalov" userId="1f97e9fdf7779aa5" providerId="LiveId" clId="{93CB8D99-0877-47C1-BC67-FC4B34FC9459}" dt="2022-07-25T17:52:37.959" v="542" actId="26606"/>
          <ac:spMkLst>
            <pc:docMk/>
            <pc:sldMk cId="3926117836" sldId="298"/>
            <ac:spMk id="11271" creationId="{665DBBEF-238B-476B-96AB-8AAC3224ECEA}"/>
          </ac:spMkLst>
        </pc:spChg>
        <pc:spChg chg="del">
          <ac:chgData name="Roman Zhigalov" userId="1f97e9fdf7779aa5" providerId="LiveId" clId="{93CB8D99-0877-47C1-BC67-FC4B34FC9459}" dt="2022-07-25T17:52:34.708" v="541"/>
          <ac:spMkLst>
            <pc:docMk/>
            <pc:sldMk cId="3926117836" sldId="298"/>
            <ac:spMk id="11273" creationId="{8537B233-9CDD-4A90-AABB-A8963DEE4FBC}"/>
          </ac:spMkLst>
        </pc:spChg>
        <pc:picChg chg="mod">
          <ac:chgData name="Roman Zhigalov" userId="1f97e9fdf7779aa5" providerId="LiveId" clId="{93CB8D99-0877-47C1-BC67-FC4B34FC9459}" dt="2022-07-25T17:52:37.959" v="542" actId="26606"/>
          <ac:picMkLst>
            <pc:docMk/>
            <pc:sldMk cId="3926117836" sldId="298"/>
            <ac:picMk id="11266" creationId="{4C691393-94EB-45D3-A631-60073A986958}"/>
          </ac:picMkLst>
        </pc:picChg>
        <pc:cxnChg chg="del">
          <ac:chgData name="Roman Zhigalov" userId="1f97e9fdf7779aa5" providerId="LiveId" clId="{93CB8D99-0877-47C1-BC67-FC4B34FC9459}" dt="2022-07-25T17:52:34.708" v="541"/>
          <ac:cxnSpMkLst>
            <pc:docMk/>
            <pc:sldMk cId="3926117836" sldId="298"/>
            <ac:cxnSpMk id="11274" creationId="{040575EE-C594-4566-BC00-663004E52AB5}"/>
          </ac:cxnSpMkLst>
        </pc:cxnChg>
      </pc:sldChg>
      <pc:sldChg chg="addSp delSp modSp add mod setBg delDesignElem">
        <pc:chgData name="Roman Zhigalov" userId="1f97e9fdf7779aa5" providerId="LiveId" clId="{93CB8D99-0877-47C1-BC67-FC4B34FC9459}" dt="2022-07-25T17:54:18.076" v="546" actId="26606"/>
        <pc:sldMkLst>
          <pc:docMk/>
          <pc:sldMk cId="339148566" sldId="299"/>
        </pc:sldMkLst>
        <pc:spChg chg="mod">
          <ac:chgData name="Roman Zhigalov" userId="1f97e9fdf7779aa5" providerId="LiveId" clId="{93CB8D99-0877-47C1-BC67-FC4B34FC9459}" dt="2022-07-25T17:54:18.076" v="546" actId="26606"/>
          <ac:spMkLst>
            <pc:docMk/>
            <pc:sldMk cId="339148566" sldId="299"/>
            <ac:spMk id="2" creationId="{C29F321A-0F80-4D70-B124-6BC5D867C891}"/>
          </ac:spMkLst>
        </pc:spChg>
        <pc:spChg chg="del">
          <ac:chgData name="Roman Zhigalov" userId="1f97e9fdf7779aa5" providerId="LiveId" clId="{93CB8D99-0877-47C1-BC67-FC4B34FC9459}" dt="2022-07-25T17:53:57.429" v="544"/>
          <ac:spMkLst>
            <pc:docMk/>
            <pc:sldMk cId="339148566" sldId="299"/>
            <ac:spMk id="79" creationId="{37C89E4B-3C9F-44B9-8B86-D9E3D112D8EC}"/>
          </ac:spMkLst>
        </pc:spChg>
        <pc:spChg chg="add del">
          <ac:chgData name="Roman Zhigalov" userId="1f97e9fdf7779aa5" providerId="LiveId" clId="{93CB8D99-0877-47C1-BC67-FC4B34FC9459}" dt="2022-07-25T17:54:18.076" v="546" actId="26606"/>
          <ac:spMkLst>
            <pc:docMk/>
            <pc:sldMk cId="339148566" sldId="299"/>
            <ac:spMk id="6161" creationId="{7F57BEA8-497D-4AA8-8A18-BDCD696B25FE}"/>
          </ac:spMkLst>
        </pc:spChg>
        <pc:spChg chg="add">
          <ac:chgData name="Roman Zhigalov" userId="1f97e9fdf7779aa5" providerId="LiveId" clId="{93CB8D99-0877-47C1-BC67-FC4B34FC9459}" dt="2022-07-25T17:54:18.076" v="546" actId="26606"/>
          <ac:spMkLst>
            <pc:docMk/>
            <pc:sldMk cId="339148566" sldId="299"/>
            <ac:spMk id="6170" creationId="{AB45A142-4255-493C-8284-5D566C121B10}"/>
          </ac:spMkLst>
        </pc:spChg>
        <pc:picChg chg="mod ord">
          <ac:chgData name="Roman Zhigalov" userId="1f97e9fdf7779aa5" providerId="LiveId" clId="{93CB8D99-0877-47C1-BC67-FC4B34FC9459}" dt="2022-07-25T17:54:18.076" v="546" actId="26606"/>
          <ac:picMkLst>
            <pc:docMk/>
            <pc:sldMk cId="339148566" sldId="299"/>
            <ac:picMk id="6154" creationId="{2B637EFB-CF5D-46E5-BCB0-F54CD70AB08D}"/>
          </ac:picMkLst>
        </pc:picChg>
        <pc:cxnChg chg="del">
          <ac:chgData name="Roman Zhigalov" userId="1f97e9fdf7779aa5" providerId="LiveId" clId="{93CB8D99-0877-47C1-BC67-FC4B34FC9459}" dt="2022-07-25T17:53:57.429" v="544"/>
          <ac:cxnSpMkLst>
            <pc:docMk/>
            <pc:sldMk cId="339148566" sldId="299"/>
            <ac:cxnSpMk id="81" creationId="{AA2EAA10-076F-46BD-8F0F-B9A2FB77A85C}"/>
          </ac:cxnSpMkLst>
        </pc:cxnChg>
        <pc:cxnChg chg="del">
          <ac:chgData name="Roman Zhigalov" userId="1f97e9fdf7779aa5" providerId="LiveId" clId="{93CB8D99-0877-47C1-BC67-FC4B34FC9459}" dt="2022-07-25T17:53:57.429" v="544"/>
          <ac:cxnSpMkLst>
            <pc:docMk/>
            <pc:sldMk cId="339148566" sldId="299"/>
            <ac:cxnSpMk id="83" creationId="{D891E407-403B-4764-86C9-33A56D3BCAA3}"/>
          </ac:cxnSpMkLst>
        </pc:cxnChg>
        <pc:cxnChg chg="add del">
          <ac:chgData name="Roman Zhigalov" userId="1f97e9fdf7779aa5" providerId="LiveId" clId="{93CB8D99-0877-47C1-BC67-FC4B34FC9459}" dt="2022-07-25T17:54:18.076" v="546" actId="26606"/>
          <ac:cxnSpMkLst>
            <pc:docMk/>
            <pc:sldMk cId="339148566" sldId="299"/>
            <ac:cxnSpMk id="6159" creationId="{D2E961F1-4A28-4A5F-BBD4-6E400E5E6C75}"/>
          </ac:cxnSpMkLst>
        </pc:cxnChg>
        <pc:cxnChg chg="add del">
          <ac:chgData name="Roman Zhigalov" userId="1f97e9fdf7779aa5" providerId="LiveId" clId="{93CB8D99-0877-47C1-BC67-FC4B34FC9459}" dt="2022-07-25T17:54:18.076" v="546" actId="26606"/>
          <ac:cxnSpMkLst>
            <pc:docMk/>
            <pc:sldMk cId="339148566" sldId="299"/>
            <ac:cxnSpMk id="6163" creationId="{A82415D3-DDE5-4D63-8CB3-23A5EC581B27}"/>
          </ac:cxnSpMkLst>
        </pc:cxnChg>
        <pc:cxnChg chg="add del">
          <ac:chgData name="Roman Zhigalov" userId="1f97e9fdf7779aa5" providerId="LiveId" clId="{93CB8D99-0877-47C1-BC67-FC4B34FC9459}" dt="2022-07-25T17:54:18.076" v="546" actId="26606"/>
          <ac:cxnSpMkLst>
            <pc:docMk/>
            <pc:sldMk cId="339148566" sldId="299"/>
            <ac:cxnSpMk id="6165" creationId="{AD7193FB-6AE6-4B3B-8F89-56B55DD63B4D}"/>
          </ac:cxnSpMkLst>
        </pc:cxnChg>
        <pc:cxnChg chg="add">
          <ac:chgData name="Roman Zhigalov" userId="1f97e9fdf7779aa5" providerId="LiveId" clId="{93CB8D99-0877-47C1-BC67-FC4B34FC9459}" dt="2022-07-25T17:54:18.076" v="546" actId="26606"/>
          <ac:cxnSpMkLst>
            <pc:docMk/>
            <pc:sldMk cId="339148566" sldId="299"/>
            <ac:cxnSpMk id="6172" creationId="{38FB9660-F42F-4313-BBC4-47C007FE484C}"/>
          </ac:cxnSpMkLst>
        </pc:cxnChg>
      </pc:sldChg>
      <pc:sldChg chg="addSp delSp modSp new mod setBg">
        <pc:chgData name="Roman Zhigalov" userId="1f97e9fdf7779aa5" providerId="LiveId" clId="{93CB8D99-0877-47C1-BC67-FC4B34FC9459}" dt="2022-07-25T17:57:52.885" v="578" actId="26606"/>
        <pc:sldMkLst>
          <pc:docMk/>
          <pc:sldMk cId="1870630780" sldId="300"/>
        </pc:sldMkLst>
        <pc:spChg chg="mod">
          <ac:chgData name="Roman Zhigalov" userId="1f97e9fdf7779aa5" providerId="LiveId" clId="{93CB8D99-0877-47C1-BC67-FC4B34FC9459}" dt="2022-07-25T17:57:52.885" v="578" actId="26606"/>
          <ac:spMkLst>
            <pc:docMk/>
            <pc:sldMk cId="1870630780" sldId="300"/>
            <ac:spMk id="2" creationId="{5D43E43E-BF75-91EA-6F58-27E5D3AB155A}"/>
          </ac:spMkLst>
        </pc:spChg>
        <pc:spChg chg="del">
          <ac:chgData name="Roman Zhigalov" userId="1f97e9fdf7779aa5" providerId="LiveId" clId="{93CB8D99-0877-47C1-BC67-FC4B34FC9459}" dt="2022-07-25T17:57:42.245" v="551"/>
          <ac:spMkLst>
            <pc:docMk/>
            <pc:sldMk cId="1870630780" sldId="300"/>
            <ac:spMk id="3" creationId="{B265AA26-08A1-C2EC-9516-F3726D3E5C4E}"/>
          </ac:spMkLst>
        </pc:spChg>
        <pc:spChg chg="add">
          <ac:chgData name="Roman Zhigalov" userId="1f97e9fdf7779aa5" providerId="LiveId" clId="{93CB8D99-0877-47C1-BC67-FC4B34FC9459}" dt="2022-07-25T17:57:52.885" v="578" actId="26606"/>
          <ac:spMkLst>
            <pc:docMk/>
            <pc:sldMk cId="1870630780" sldId="300"/>
            <ac:spMk id="3079" creationId="{AB45A142-4255-493C-8284-5D566C121B10}"/>
          </ac:spMkLst>
        </pc:spChg>
        <pc:picChg chg="add mod">
          <ac:chgData name="Roman Zhigalov" userId="1f97e9fdf7779aa5" providerId="LiveId" clId="{93CB8D99-0877-47C1-BC67-FC4B34FC9459}" dt="2022-07-25T17:57:52.885" v="578" actId="26606"/>
          <ac:picMkLst>
            <pc:docMk/>
            <pc:sldMk cId="1870630780" sldId="300"/>
            <ac:picMk id="3074" creationId="{FDB0EA39-4CD6-847F-0C33-1A0BE7787B46}"/>
          </ac:picMkLst>
        </pc:picChg>
        <pc:cxnChg chg="add">
          <ac:chgData name="Roman Zhigalov" userId="1f97e9fdf7779aa5" providerId="LiveId" clId="{93CB8D99-0877-47C1-BC67-FC4B34FC9459}" dt="2022-07-25T17:57:52.885" v="578" actId="26606"/>
          <ac:cxnSpMkLst>
            <pc:docMk/>
            <pc:sldMk cId="1870630780" sldId="300"/>
            <ac:cxnSpMk id="3081" creationId="{38FB9660-F42F-4313-BBC4-47C007FE484C}"/>
          </ac:cxnSpMkLst>
        </pc:cxnChg>
      </pc:sldChg>
      <pc:sldChg chg="addSp delSp modSp new mod setBg">
        <pc:chgData name="Roman Zhigalov" userId="1f97e9fdf7779aa5" providerId="LiveId" clId="{93CB8D99-0877-47C1-BC67-FC4B34FC9459}" dt="2022-07-25T17:59:48.393" v="593" actId="26606"/>
        <pc:sldMkLst>
          <pc:docMk/>
          <pc:sldMk cId="811508695" sldId="301"/>
        </pc:sldMkLst>
        <pc:spChg chg="mod">
          <ac:chgData name="Roman Zhigalov" userId="1f97e9fdf7779aa5" providerId="LiveId" clId="{93CB8D99-0877-47C1-BC67-FC4B34FC9459}" dt="2022-07-25T17:59:48.393" v="593" actId="26606"/>
          <ac:spMkLst>
            <pc:docMk/>
            <pc:sldMk cId="811508695" sldId="301"/>
            <ac:spMk id="2" creationId="{73AF5EB9-4B1F-602E-AC64-F9D499B873A9}"/>
          </ac:spMkLst>
        </pc:spChg>
        <pc:spChg chg="del">
          <ac:chgData name="Roman Zhigalov" userId="1f97e9fdf7779aa5" providerId="LiveId" clId="{93CB8D99-0877-47C1-BC67-FC4B34FC9459}" dt="2022-07-25T17:59:45.463" v="592"/>
          <ac:spMkLst>
            <pc:docMk/>
            <pc:sldMk cId="811508695" sldId="301"/>
            <ac:spMk id="3" creationId="{2ABEEBF5-6A34-989A-F6FE-E8419CB2056F}"/>
          </ac:spMkLst>
        </pc:spChg>
        <pc:spChg chg="add">
          <ac:chgData name="Roman Zhigalov" userId="1f97e9fdf7779aa5" providerId="LiveId" clId="{93CB8D99-0877-47C1-BC67-FC4B34FC9459}" dt="2022-07-25T17:59:48.393" v="593" actId="26606"/>
          <ac:spMkLst>
            <pc:docMk/>
            <pc:sldMk cId="811508695" sldId="301"/>
            <ac:spMk id="4103" creationId="{AB45A142-4255-493C-8284-5D566C121B10}"/>
          </ac:spMkLst>
        </pc:spChg>
        <pc:picChg chg="add mod">
          <ac:chgData name="Roman Zhigalov" userId="1f97e9fdf7779aa5" providerId="LiveId" clId="{93CB8D99-0877-47C1-BC67-FC4B34FC9459}" dt="2022-07-25T17:59:48.393" v="593" actId="26606"/>
          <ac:picMkLst>
            <pc:docMk/>
            <pc:sldMk cId="811508695" sldId="301"/>
            <ac:picMk id="4098" creationId="{F2BDF61E-8836-3B8D-2369-8CC584C096FD}"/>
          </ac:picMkLst>
        </pc:picChg>
        <pc:cxnChg chg="add">
          <ac:chgData name="Roman Zhigalov" userId="1f97e9fdf7779aa5" providerId="LiveId" clId="{93CB8D99-0877-47C1-BC67-FC4B34FC9459}" dt="2022-07-25T17:59:48.393" v="593" actId="26606"/>
          <ac:cxnSpMkLst>
            <pc:docMk/>
            <pc:sldMk cId="811508695" sldId="301"/>
            <ac:cxnSpMk id="4105" creationId="{38FB9660-F42F-4313-BBC4-47C007FE484C}"/>
          </ac:cxnSpMkLst>
        </pc:cxnChg>
      </pc:sldChg>
      <pc:sldChg chg="modSp new mod">
        <pc:chgData name="Roman Zhigalov" userId="1f97e9fdf7779aa5" providerId="LiveId" clId="{93CB8D99-0877-47C1-BC67-FC4B34FC9459}" dt="2022-07-25T18:00:28.463" v="613" actId="122"/>
        <pc:sldMkLst>
          <pc:docMk/>
          <pc:sldMk cId="190106631" sldId="302"/>
        </pc:sldMkLst>
        <pc:spChg chg="mod">
          <ac:chgData name="Roman Zhigalov" userId="1f97e9fdf7779aa5" providerId="LiveId" clId="{93CB8D99-0877-47C1-BC67-FC4B34FC9459}" dt="2022-07-25T18:00:28.463" v="613" actId="122"/>
          <ac:spMkLst>
            <pc:docMk/>
            <pc:sldMk cId="190106631" sldId="302"/>
            <ac:spMk id="2" creationId="{E3A47FE3-E1D2-5697-5769-F35778A79E45}"/>
          </ac:spMkLst>
        </pc:spChg>
      </pc:sldChg>
      <pc:sldChg chg="addSp delSp modSp new mod modClrScheme chgLayout">
        <pc:chgData name="Roman Zhigalov" userId="1f97e9fdf7779aa5" providerId="LiveId" clId="{93CB8D99-0877-47C1-BC67-FC4B34FC9459}" dt="2022-07-25T18:00:36.233" v="640" actId="122"/>
        <pc:sldMkLst>
          <pc:docMk/>
          <pc:sldMk cId="3289724774" sldId="303"/>
        </pc:sldMkLst>
        <pc:spChg chg="del mod ord">
          <ac:chgData name="Roman Zhigalov" userId="1f97e9fdf7779aa5" providerId="LiveId" clId="{93CB8D99-0877-47C1-BC67-FC4B34FC9459}" dt="2022-07-25T18:00:31.024" v="615" actId="700"/>
          <ac:spMkLst>
            <pc:docMk/>
            <pc:sldMk cId="3289724774" sldId="303"/>
            <ac:spMk id="2" creationId="{6766F91F-1C0A-C2E0-8A56-16820E530E94}"/>
          </ac:spMkLst>
        </pc:spChg>
        <pc:spChg chg="del mod ord">
          <ac:chgData name="Roman Zhigalov" userId="1f97e9fdf7779aa5" providerId="LiveId" clId="{93CB8D99-0877-47C1-BC67-FC4B34FC9459}" dt="2022-07-25T18:00:31.024" v="615" actId="700"/>
          <ac:spMkLst>
            <pc:docMk/>
            <pc:sldMk cId="3289724774" sldId="303"/>
            <ac:spMk id="3" creationId="{0D6D0FCE-A9A4-3C1E-D038-4A72389DDACB}"/>
          </ac:spMkLst>
        </pc:spChg>
        <pc:spChg chg="add mod ord">
          <ac:chgData name="Roman Zhigalov" userId="1f97e9fdf7779aa5" providerId="LiveId" clId="{93CB8D99-0877-47C1-BC67-FC4B34FC9459}" dt="2022-07-25T18:00:36.233" v="640" actId="122"/>
          <ac:spMkLst>
            <pc:docMk/>
            <pc:sldMk cId="3289724774" sldId="303"/>
            <ac:spMk id="4" creationId="{228B3606-7423-5483-76DF-CE05A22A11AB}"/>
          </ac:spMkLst>
        </pc:spChg>
        <pc:spChg chg="add mod ord">
          <ac:chgData name="Roman Zhigalov" userId="1f97e9fdf7779aa5" providerId="LiveId" clId="{93CB8D99-0877-47C1-BC67-FC4B34FC9459}" dt="2022-07-25T18:00:31.024" v="615" actId="700"/>
          <ac:spMkLst>
            <pc:docMk/>
            <pc:sldMk cId="3289724774" sldId="303"/>
            <ac:spMk id="5" creationId="{A49FEDD9-5D9F-757A-CAAC-9678B34ACBB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A75203-4B7F-49E0-8F91-3D29BEDF74D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366A8819-5F8F-4478-BED2-0816E55C4D90}">
      <dgm:prSet/>
      <dgm:spPr/>
      <dgm:t>
        <a:bodyPr/>
        <a:lstStyle/>
        <a:p>
          <a:r>
            <a:rPr lang="ru-RU"/>
            <a:t>Появление славян</a:t>
          </a:r>
          <a:endParaRPr lang="en-US"/>
        </a:p>
      </dgm:t>
    </dgm:pt>
    <dgm:pt modelId="{D43330CF-C208-439D-A68F-607F4C34CD3D}" type="parTrans" cxnId="{AF76BC0F-BC29-4F9B-B3E2-10F3A1BA4CB8}">
      <dgm:prSet/>
      <dgm:spPr/>
      <dgm:t>
        <a:bodyPr/>
        <a:lstStyle/>
        <a:p>
          <a:endParaRPr lang="en-US"/>
        </a:p>
      </dgm:t>
    </dgm:pt>
    <dgm:pt modelId="{7499C564-0E94-4519-9B08-85B08B285DDA}" type="sibTrans" cxnId="{AF76BC0F-BC29-4F9B-B3E2-10F3A1BA4CB8}">
      <dgm:prSet/>
      <dgm:spPr/>
      <dgm:t>
        <a:bodyPr/>
        <a:lstStyle/>
        <a:p>
          <a:endParaRPr lang="en-US"/>
        </a:p>
      </dgm:t>
    </dgm:pt>
    <dgm:pt modelId="{4321BF13-3CF3-449B-90AC-65313CBBC711}">
      <dgm:prSet/>
      <dgm:spPr/>
      <dgm:t>
        <a:bodyPr/>
        <a:lstStyle/>
        <a:p>
          <a:r>
            <a:rPr lang="ru-RU"/>
            <a:t>Образование первых славянских государств</a:t>
          </a:r>
          <a:endParaRPr lang="en-US"/>
        </a:p>
      </dgm:t>
    </dgm:pt>
    <dgm:pt modelId="{1E33C23E-A68B-47D0-95C1-1D6ADA6D5506}" type="parTrans" cxnId="{38A212F5-F7A0-4007-AA14-933942D32BB8}">
      <dgm:prSet/>
      <dgm:spPr/>
      <dgm:t>
        <a:bodyPr/>
        <a:lstStyle/>
        <a:p>
          <a:endParaRPr lang="en-US"/>
        </a:p>
      </dgm:t>
    </dgm:pt>
    <dgm:pt modelId="{B8345BDD-F112-43F7-9418-01C2012A605B}" type="sibTrans" cxnId="{38A212F5-F7A0-4007-AA14-933942D32BB8}">
      <dgm:prSet/>
      <dgm:spPr/>
      <dgm:t>
        <a:bodyPr/>
        <a:lstStyle/>
        <a:p>
          <a:endParaRPr lang="en-US"/>
        </a:p>
      </dgm:t>
    </dgm:pt>
    <dgm:pt modelId="{03FED895-B7A8-4FB0-B035-019F236C4826}">
      <dgm:prSet/>
      <dgm:spPr/>
      <dgm:t>
        <a:bodyPr/>
        <a:lstStyle/>
        <a:p>
          <a:r>
            <a:rPr lang="ru-RU"/>
            <a:t>Славянские земли в период раздробленности </a:t>
          </a:r>
          <a:endParaRPr lang="en-US"/>
        </a:p>
      </dgm:t>
    </dgm:pt>
    <dgm:pt modelId="{82F4CE2B-DB69-4DD7-91C2-7FC06837897F}" type="parTrans" cxnId="{C9001386-B3A6-401F-97B5-0D4802FEBE3E}">
      <dgm:prSet/>
      <dgm:spPr/>
      <dgm:t>
        <a:bodyPr/>
        <a:lstStyle/>
        <a:p>
          <a:endParaRPr lang="en-US"/>
        </a:p>
      </dgm:t>
    </dgm:pt>
    <dgm:pt modelId="{9C7EB33D-DA67-4840-854F-6FBD0B3A745B}" type="sibTrans" cxnId="{C9001386-B3A6-401F-97B5-0D4802FEBE3E}">
      <dgm:prSet/>
      <dgm:spPr/>
      <dgm:t>
        <a:bodyPr/>
        <a:lstStyle/>
        <a:p>
          <a:endParaRPr lang="en-US"/>
        </a:p>
      </dgm:t>
    </dgm:pt>
    <dgm:pt modelId="{296ACCE5-3BA6-4B59-B735-5F87C0B01138}" type="pres">
      <dgm:prSet presAssocID="{3EA75203-4B7F-49E0-8F91-3D29BEDF74D9}" presName="root" presStyleCnt="0">
        <dgm:presLayoutVars>
          <dgm:dir/>
          <dgm:resizeHandles val="exact"/>
        </dgm:presLayoutVars>
      </dgm:prSet>
      <dgm:spPr/>
    </dgm:pt>
    <dgm:pt modelId="{D3AB0D15-9A8E-4683-AF9F-05920AE7E159}" type="pres">
      <dgm:prSet presAssocID="{366A8819-5F8F-4478-BED2-0816E55C4D90}" presName="compNode" presStyleCnt="0"/>
      <dgm:spPr/>
    </dgm:pt>
    <dgm:pt modelId="{F57C328F-CF80-4D3D-BC96-4CBA12E7E79C}" type="pres">
      <dgm:prSet presAssocID="{366A8819-5F8F-4478-BED2-0816E55C4D90}" presName="bgRect" presStyleLbl="bgShp" presStyleIdx="0" presStyleCnt="3"/>
      <dgm:spPr/>
    </dgm:pt>
    <dgm:pt modelId="{A3C55231-AB81-4809-B285-F19CF0A9B41F}" type="pres">
      <dgm:prSet presAssocID="{366A8819-5F8F-4478-BED2-0816E55C4D9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9BD7D551-4DBE-437A-AC47-1DC84C2ACC26}" type="pres">
      <dgm:prSet presAssocID="{366A8819-5F8F-4478-BED2-0816E55C4D90}" presName="spaceRect" presStyleCnt="0"/>
      <dgm:spPr/>
    </dgm:pt>
    <dgm:pt modelId="{DE8B470D-0483-4B41-9E04-1AEDB99378B4}" type="pres">
      <dgm:prSet presAssocID="{366A8819-5F8F-4478-BED2-0816E55C4D90}" presName="parTx" presStyleLbl="revTx" presStyleIdx="0" presStyleCnt="3">
        <dgm:presLayoutVars>
          <dgm:chMax val="0"/>
          <dgm:chPref val="0"/>
        </dgm:presLayoutVars>
      </dgm:prSet>
      <dgm:spPr/>
    </dgm:pt>
    <dgm:pt modelId="{977B6EF3-7090-458A-BE01-6DD296AEC200}" type="pres">
      <dgm:prSet presAssocID="{7499C564-0E94-4519-9B08-85B08B285DDA}" presName="sibTrans" presStyleCnt="0"/>
      <dgm:spPr/>
    </dgm:pt>
    <dgm:pt modelId="{5BC31C2F-9084-4267-A701-5725675B7BD6}" type="pres">
      <dgm:prSet presAssocID="{4321BF13-3CF3-449B-90AC-65313CBBC711}" presName="compNode" presStyleCnt="0"/>
      <dgm:spPr/>
    </dgm:pt>
    <dgm:pt modelId="{21B4E3BB-82F8-4060-9A1A-C2A2596AA0CB}" type="pres">
      <dgm:prSet presAssocID="{4321BF13-3CF3-449B-90AC-65313CBBC711}" presName="bgRect" presStyleLbl="bgShp" presStyleIdx="1" presStyleCnt="3"/>
      <dgm:spPr/>
    </dgm:pt>
    <dgm:pt modelId="{ED490BCC-ABBA-4D69-885B-698D10BCFAC8}" type="pres">
      <dgm:prSet presAssocID="{4321BF13-3CF3-449B-90AC-65313CBBC71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ниги"/>
        </a:ext>
      </dgm:extLst>
    </dgm:pt>
    <dgm:pt modelId="{049E2705-0D90-43B1-AB3F-3A200438B081}" type="pres">
      <dgm:prSet presAssocID="{4321BF13-3CF3-449B-90AC-65313CBBC711}" presName="spaceRect" presStyleCnt="0"/>
      <dgm:spPr/>
    </dgm:pt>
    <dgm:pt modelId="{86E64A3B-A06D-45EB-AF32-5CAFAFD9A91E}" type="pres">
      <dgm:prSet presAssocID="{4321BF13-3CF3-449B-90AC-65313CBBC711}" presName="parTx" presStyleLbl="revTx" presStyleIdx="1" presStyleCnt="3">
        <dgm:presLayoutVars>
          <dgm:chMax val="0"/>
          <dgm:chPref val="0"/>
        </dgm:presLayoutVars>
      </dgm:prSet>
      <dgm:spPr/>
    </dgm:pt>
    <dgm:pt modelId="{F6B388FA-A732-4DF0-B068-05223D503D48}" type="pres">
      <dgm:prSet presAssocID="{B8345BDD-F112-43F7-9418-01C2012A605B}" presName="sibTrans" presStyleCnt="0"/>
      <dgm:spPr/>
    </dgm:pt>
    <dgm:pt modelId="{B9A23742-AF40-490F-82A4-AD34F4B79102}" type="pres">
      <dgm:prSet presAssocID="{03FED895-B7A8-4FB0-B035-019F236C4826}" presName="compNode" presStyleCnt="0"/>
      <dgm:spPr/>
    </dgm:pt>
    <dgm:pt modelId="{060D7BEC-041F-464C-8C5A-D99F89A17457}" type="pres">
      <dgm:prSet presAssocID="{03FED895-B7A8-4FB0-B035-019F236C4826}" presName="bgRect" presStyleLbl="bgShp" presStyleIdx="2" presStyleCnt="3"/>
      <dgm:spPr/>
    </dgm:pt>
    <dgm:pt modelId="{674AA540-BFBF-42D5-84A7-796D6CC373B0}" type="pres">
      <dgm:prSet presAssocID="{03FED895-B7A8-4FB0-B035-019F236C482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Маркер"/>
        </a:ext>
      </dgm:extLst>
    </dgm:pt>
    <dgm:pt modelId="{31093469-144E-47E2-AE32-7C64D536C6E9}" type="pres">
      <dgm:prSet presAssocID="{03FED895-B7A8-4FB0-B035-019F236C4826}" presName="spaceRect" presStyleCnt="0"/>
      <dgm:spPr/>
    </dgm:pt>
    <dgm:pt modelId="{00B1706C-2B9A-40BE-B8F4-2CA090F1DD9A}" type="pres">
      <dgm:prSet presAssocID="{03FED895-B7A8-4FB0-B035-019F236C482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904A40F-27A4-4C1F-969A-9A19751A4584}" type="presOf" srcId="{3EA75203-4B7F-49E0-8F91-3D29BEDF74D9}" destId="{296ACCE5-3BA6-4B59-B735-5F87C0B01138}" srcOrd="0" destOrd="0" presId="urn:microsoft.com/office/officeart/2018/2/layout/IconVerticalSolidList"/>
    <dgm:cxn modelId="{AF76BC0F-BC29-4F9B-B3E2-10F3A1BA4CB8}" srcId="{3EA75203-4B7F-49E0-8F91-3D29BEDF74D9}" destId="{366A8819-5F8F-4478-BED2-0816E55C4D90}" srcOrd="0" destOrd="0" parTransId="{D43330CF-C208-439D-A68F-607F4C34CD3D}" sibTransId="{7499C564-0E94-4519-9B08-85B08B285DDA}"/>
    <dgm:cxn modelId="{4E52F017-D62E-41CB-9913-C9DA0F328F97}" type="presOf" srcId="{03FED895-B7A8-4FB0-B035-019F236C4826}" destId="{00B1706C-2B9A-40BE-B8F4-2CA090F1DD9A}" srcOrd="0" destOrd="0" presId="urn:microsoft.com/office/officeart/2018/2/layout/IconVerticalSolidList"/>
    <dgm:cxn modelId="{C9001386-B3A6-401F-97B5-0D4802FEBE3E}" srcId="{3EA75203-4B7F-49E0-8F91-3D29BEDF74D9}" destId="{03FED895-B7A8-4FB0-B035-019F236C4826}" srcOrd="2" destOrd="0" parTransId="{82F4CE2B-DB69-4DD7-91C2-7FC06837897F}" sibTransId="{9C7EB33D-DA67-4840-854F-6FBD0B3A745B}"/>
    <dgm:cxn modelId="{B4DF5BBB-9280-494D-8506-335D0E8F8D36}" type="presOf" srcId="{4321BF13-3CF3-449B-90AC-65313CBBC711}" destId="{86E64A3B-A06D-45EB-AF32-5CAFAFD9A91E}" srcOrd="0" destOrd="0" presId="urn:microsoft.com/office/officeart/2018/2/layout/IconVerticalSolidList"/>
    <dgm:cxn modelId="{FE5E2AD5-BF54-42C0-B1DD-4ACEA6210E36}" type="presOf" srcId="{366A8819-5F8F-4478-BED2-0816E55C4D90}" destId="{DE8B470D-0483-4B41-9E04-1AEDB99378B4}" srcOrd="0" destOrd="0" presId="urn:microsoft.com/office/officeart/2018/2/layout/IconVerticalSolidList"/>
    <dgm:cxn modelId="{38A212F5-F7A0-4007-AA14-933942D32BB8}" srcId="{3EA75203-4B7F-49E0-8F91-3D29BEDF74D9}" destId="{4321BF13-3CF3-449B-90AC-65313CBBC711}" srcOrd="1" destOrd="0" parTransId="{1E33C23E-A68B-47D0-95C1-1D6ADA6D5506}" sibTransId="{B8345BDD-F112-43F7-9418-01C2012A605B}"/>
    <dgm:cxn modelId="{5B1DCAE2-E3F5-4AF9-9ACE-7E0DDB0D57C0}" type="presParOf" srcId="{296ACCE5-3BA6-4B59-B735-5F87C0B01138}" destId="{D3AB0D15-9A8E-4683-AF9F-05920AE7E159}" srcOrd="0" destOrd="0" presId="urn:microsoft.com/office/officeart/2018/2/layout/IconVerticalSolidList"/>
    <dgm:cxn modelId="{E50F2F5C-9D20-4581-A3FD-4E914FE466E1}" type="presParOf" srcId="{D3AB0D15-9A8E-4683-AF9F-05920AE7E159}" destId="{F57C328F-CF80-4D3D-BC96-4CBA12E7E79C}" srcOrd="0" destOrd="0" presId="urn:microsoft.com/office/officeart/2018/2/layout/IconVerticalSolidList"/>
    <dgm:cxn modelId="{DEC7A7DE-84F6-4D49-89CA-AEE5F21D0583}" type="presParOf" srcId="{D3AB0D15-9A8E-4683-AF9F-05920AE7E159}" destId="{A3C55231-AB81-4809-B285-F19CF0A9B41F}" srcOrd="1" destOrd="0" presId="urn:microsoft.com/office/officeart/2018/2/layout/IconVerticalSolidList"/>
    <dgm:cxn modelId="{38162CD8-D827-4032-9252-CA3C4F1BA760}" type="presParOf" srcId="{D3AB0D15-9A8E-4683-AF9F-05920AE7E159}" destId="{9BD7D551-4DBE-437A-AC47-1DC84C2ACC26}" srcOrd="2" destOrd="0" presId="urn:microsoft.com/office/officeart/2018/2/layout/IconVerticalSolidList"/>
    <dgm:cxn modelId="{B71CFD20-FAC1-4E1E-B931-3FF62CAC6EC0}" type="presParOf" srcId="{D3AB0D15-9A8E-4683-AF9F-05920AE7E159}" destId="{DE8B470D-0483-4B41-9E04-1AEDB99378B4}" srcOrd="3" destOrd="0" presId="urn:microsoft.com/office/officeart/2018/2/layout/IconVerticalSolidList"/>
    <dgm:cxn modelId="{4A5BA2D3-D869-43C5-B867-B9E0F908671A}" type="presParOf" srcId="{296ACCE5-3BA6-4B59-B735-5F87C0B01138}" destId="{977B6EF3-7090-458A-BE01-6DD296AEC200}" srcOrd="1" destOrd="0" presId="urn:microsoft.com/office/officeart/2018/2/layout/IconVerticalSolidList"/>
    <dgm:cxn modelId="{F3683B06-E542-46E0-9AF7-25B597298864}" type="presParOf" srcId="{296ACCE5-3BA6-4B59-B735-5F87C0B01138}" destId="{5BC31C2F-9084-4267-A701-5725675B7BD6}" srcOrd="2" destOrd="0" presId="urn:microsoft.com/office/officeart/2018/2/layout/IconVerticalSolidList"/>
    <dgm:cxn modelId="{584193DB-AF75-4F42-A076-8D7E37F2F4D6}" type="presParOf" srcId="{5BC31C2F-9084-4267-A701-5725675B7BD6}" destId="{21B4E3BB-82F8-4060-9A1A-C2A2596AA0CB}" srcOrd="0" destOrd="0" presId="urn:microsoft.com/office/officeart/2018/2/layout/IconVerticalSolidList"/>
    <dgm:cxn modelId="{3C086E5E-B6D5-4255-89F6-71E4EF45F200}" type="presParOf" srcId="{5BC31C2F-9084-4267-A701-5725675B7BD6}" destId="{ED490BCC-ABBA-4D69-885B-698D10BCFAC8}" srcOrd="1" destOrd="0" presId="urn:microsoft.com/office/officeart/2018/2/layout/IconVerticalSolidList"/>
    <dgm:cxn modelId="{709CB8EC-9565-4CBE-974D-CB691FF959FB}" type="presParOf" srcId="{5BC31C2F-9084-4267-A701-5725675B7BD6}" destId="{049E2705-0D90-43B1-AB3F-3A200438B081}" srcOrd="2" destOrd="0" presId="urn:microsoft.com/office/officeart/2018/2/layout/IconVerticalSolidList"/>
    <dgm:cxn modelId="{E1F18AF6-51BB-4003-93B2-D81AD5D7721F}" type="presParOf" srcId="{5BC31C2F-9084-4267-A701-5725675B7BD6}" destId="{86E64A3B-A06D-45EB-AF32-5CAFAFD9A91E}" srcOrd="3" destOrd="0" presId="urn:microsoft.com/office/officeart/2018/2/layout/IconVerticalSolidList"/>
    <dgm:cxn modelId="{BAE97821-F82B-4119-BE3C-3A6272F7864B}" type="presParOf" srcId="{296ACCE5-3BA6-4B59-B735-5F87C0B01138}" destId="{F6B388FA-A732-4DF0-B068-05223D503D48}" srcOrd="3" destOrd="0" presId="urn:microsoft.com/office/officeart/2018/2/layout/IconVerticalSolidList"/>
    <dgm:cxn modelId="{1D761852-20A0-4D13-8F79-5738D75D4F60}" type="presParOf" srcId="{296ACCE5-3BA6-4B59-B735-5F87C0B01138}" destId="{B9A23742-AF40-490F-82A4-AD34F4B79102}" srcOrd="4" destOrd="0" presId="urn:microsoft.com/office/officeart/2018/2/layout/IconVerticalSolidList"/>
    <dgm:cxn modelId="{D45A4B9F-BD98-4FE2-B60E-253BBE1C69DA}" type="presParOf" srcId="{B9A23742-AF40-490F-82A4-AD34F4B79102}" destId="{060D7BEC-041F-464C-8C5A-D99F89A17457}" srcOrd="0" destOrd="0" presId="urn:microsoft.com/office/officeart/2018/2/layout/IconVerticalSolidList"/>
    <dgm:cxn modelId="{A693943D-883F-4675-9511-A49446813EB9}" type="presParOf" srcId="{B9A23742-AF40-490F-82A4-AD34F4B79102}" destId="{674AA540-BFBF-42D5-84A7-796D6CC373B0}" srcOrd="1" destOrd="0" presId="urn:microsoft.com/office/officeart/2018/2/layout/IconVerticalSolidList"/>
    <dgm:cxn modelId="{FC14B84E-EC4D-4967-B271-A58E0C9B46D7}" type="presParOf" srcId="{B9A23742-AF40-490F-82A4-AD34F4B79102}" destId="{31093469-144E-47E2-AE32-7C64D536C6E9}" srcOrd="2" destOrd="0" presId="urn:microsoft.com/office/officeart/2018/2/layout/IconVerticalSolidList"/>
    <dgm:cxn modelId="{0A0E59E4-C8F6-46CD-940A-AF24E4BC806C}" type="presParOf" srcId="{B9A23742-AF40-490F-82A4-AD34F4B79102}" destId="{00B1706C-2B9A-40BE-B8F4-2CA090F1DD9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7C328F-CF80-4D3D-BC96-4CBA12E7E79C}">
      <dsp:nvSpPr>
        <dsp:cNvPr id="0" name=""/>
        <dsp:cNvSpPr/>
      </dsp:nvSpPr>
      <dsp:spPr>
        <a:xfrm>
          <a:off x="0" y="719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55231-AB81-4809-B285-F19CF0A9B41F}">
      <dsp:nvSpPr>
        <dsp:cNvPr id="0" name=""/>
        <dsp:cNvSpPr/>
      </dsp:nvSpPr>
      <dsp:spPr>
        <a:xfrm>
          <a:off x="509522" y="379703"/>
          <a:ext cx="926404" cy="9264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B470D-0483-4B41-9E04-1AEDB99378B4}">
      <dsp:nvSpPr>
        <dsp:cNvPr id="0" name=""/>
        <dsp:cNvSpPr/>
      </dsp:nvSpPr>
      <dsp:spPr>
        <a:xfrm>
          <a:off x="1945450" y="719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Появление славян</a:t>
          </a:r>
          <a:endParaRPr lang="en-US" sz="2500" kern="1200"/>
        </a:p>
      </dsp:txBody>
      <dsp:txXfrm>
        <a:off x="1945450" y="719"/>
        <a:ext cx="4643240" cy="1684372"/>
      </dsp:txXfrm>
    </dsp:sp>
    <dsp:sp modelId="{21B4E3BB-82F8-4060-9A1A-C2A2596AA0CB}">
      <dsp:nvSpPr>
        <dsp:cNvPr id="0" name=""/>
        <dsp:cNvSpPr/>
      </dsp:nvSpPr>
      <dsp:spPr>
        <a:xfrm>
          <a:off x="0" y="2106185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490BCC-ABBA-4D69-885B-698D10BCFAC8}">
      <dsp:nvSpPr>
        <dsp:cNvPr id="0" name=""/>
        <dsp:cNvSpPr/>
      </dsp:nvSpPr>
      <dsp:spPr>
        <a:xfrm>
          <a:off x="509522" y="2485169"/>
          <a:ext cx="926404" cy="926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64A3B-A06D-45EB-AF32-5CAFAFD9A91E}">
      <dsp:nvSpPr>
        <dsp:cNvPr id="0" name=""/>
        <dsp:cNvSpPr/>
      </dsp:nvSpPr>
      <dsp:spPr>
        <a:xfrm>
          <a:off x="1945450" y="2106185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Образование первых славянских государств</a:t>
          </a:r>
          <a:endParaRPr lang="en-US" sz="2500" kern="1200"/>
        </a:p>
      </dsp:txBody>
      <dsp:txXfrm>
        <a:off x="1945450" y="2106185"/>
        <a:ext cx="4643240" cy="1684372"/>
      </dsp:txXfrm>
    </dsp:sp>
    <dsp:sp modelId="{060D7BEC-041F-464C-8C5A-D99F89A17457}">
      <dsp:nvSpPr>
        <dsp:cNvPr id="0" name=""/>
        <dsp:cNvSpPr/>
      </dsp:nvSpPr>
      <dsp:spPr>
        <a:xfrm>
          <a:off x="0" y="4211650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4AA540-BFBF-42D5-84A7-796D6CC373B0}">
      <dsp:nvSpPr>
        <dsp:cNvPr id="0" name=""/>
        <dsp:cNvSpPr/>
      </dsp:nvSpPr>
      <dsp:spPr>
        <a:xfrm>
          <a:off x="509522" y="4590634"/>
          <a:ext cx="926404" cy="9264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B1706C-2B9A-40BE-B8F4-2CA090F1DD9A}">
      <dsp:nvSpPr>
        <dsp:cNvPr id="0" name=""/>
        <dsp:cNvSpPr/>
      </dsp:nvSpPr>
      <dsp:spPr>
        <a:xfrm>
          <a:off x="1945450" y="4211650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Славянские земли в период раздробленности </a:t>
          </a:r>
          <a:endParaRPr lang="en-US" sz="2500" kern="1200"/>
        </a:p>
      </dsp:txBody>
      <dsp:txXfrm>
        <a:off x="1945450" y="4211650"/>
        <a:ext cx="4643240" cy="16843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BB2D7C-43E7-A0A4-B503-7F01CCB8C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E79CBA-980E-92FD-513A-EC86A6F01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A9132-C37B-128F-2CAE-F927E9D8B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B05A-21C6-42E7-AFC4-381F5CF8AC22}" type="datetimeFigureOut">
              <a:rPr lang="ru-RU" smtClean="0"/>
              <a:t>25.07.2022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F5AEFE-8E25-169B-2B40-114E6BDAB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0A743E-0E68-828C-FA39-B81876185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2746-B5D6-4086-A66F-052B4359A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040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6CF7D-813E-4346-5F64-CADAE7D28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72EAA5C-CF5C-A963-8FB7-E4B0BB841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02C885-12A7-17D1-B35D-637F6617C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B05A-21C6-42E7-AFC4-381F5CF8AC22}" type="datetimeFigureOut">
              <a:rPr lang="ru-RU" smtClean="0"/>
              <a:t>25.07.2022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D3FDB5-D623-E10C-A392-3CA01D264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654761-9252-EF75-96FD-CA2E9F4B1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2746-B5D6-4086-A66F-052B4359A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505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CA5CB6-DA1E-BF69-6247-0C74DA5035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9A4E79-D8BC-904C-DD8F-1A58C46DF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FB9BEC-75F5-16D9-9974-F2F36907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B05A-21C6-42E7-AFC4-381F5CF8AC22}" type="datetimeFigureOut">
              <a:rPr lang="ru-RU" smtClean="0"/>
              <a:t>25.07.2022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E8E6F5-0C5A-16B1-233D-A348AB9F7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4FFF1-D454-CECD-B759-08809F1E1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2746-B5D6-4086-A66F-052B4359A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179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24BDF-81FF-36A3-414A-5B0269C09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6C38EC-3A70-2B14-6C10-04265A1F1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DFA7BD-188B-1819-6671-B61C0214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B05A-21C6-42E7-AFC4-381F5CF8AC22}" type="datetimeFigureOut">
              <a:rPr lang="ru-RU" smtClean="0"/>
              <a:t>25.07.2022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3E103B-AB40-4F22-7EC3-D83034B8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0057AD-4A23-B001-FC4B-64F29B8E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2746-B5D6-4086-A66F-052B4359A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229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6721A-1F51-EF62-B9F9-081F7F49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DE5B56-9B35-F424-E4D5-0A72D9B1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132047-21FF-FFB8-6144-94AD6C0AB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B05A-21C6-42E7-AFC4-381F5CF8AC22}" type="datetimeFigureOut">
              <a:rPr lang="ru-RU" smtClean="0"/>
              <a:t>25.07.2022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492F5B-9E29-26EA-387D-26A79302A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BA7433-1287-9075-6EFB-92D7706B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2746-B5D6-4086-A66F-052B4359A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88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9D82E1-A942-9B50-71A6-E285B5799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D684DF-BC64-C8F5-AD77-5FEB9224D5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E40336-ACB5-02E6-3254-6106442EF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045D7E-25D4-9ACC-4E6D-FD0B75B6F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B05A-21C6-42E7-AFC4-381F5CF8AC22}" type="datetimeFigureOut">
              <a:rPr lang="ru-RU" smtClean="0"/>
              <a:t>25.07.2022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1E5186-08B7-14F9-05FF-AEC34093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EAFE1E-615F-A95D-2626-B3CC38F6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2746-B5D6-4086-A66F-052B4359A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7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09973-5012-A1EE-4562-DF8B1AFC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BA3206-8AD1-88CA-91C7-966A12FDC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7F53FF-AF58-2088-663E-D057E62D8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D676AC-62D3-4DDD-6266-EC107686C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930A8C-1077-1FCE-3AA0-49F2556642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52E1D41-8814-A976-DADF-095A4024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B05A-21C6-42E7-AFC4-381F5CF8AC22}" type="datetimeFigureOut">
              <a:rPr lang="ru-RU" smtClean="0"/>
              <a:t>25.07.2022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C46882-9464-50A4-AB7F-B9D7FBA39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8A9995-0F81-EF7B-1085-4B5C760C3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2746-B5D6-4086-A66F-052B4359A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973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5730A-1499-A55D-DA28-7F1D67F00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C01758F-9459-B5F5-3378-A4CE6A1CE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B05A-21C6-42E7-AFC4-381F5CF8AC22}" type="datetimeFigureOut">
              <a:rPr lang="ru-RU" smtClean="0"/>
              <a:t>25.07.2022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55177F-1591-E55D-A03E-A6ECDFC45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DCCD1A-FAF5-62B3-A0DB-3C335AF8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2746-B5D6-4086-A66F-052B4359A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4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DF64DE-BC10-BBEE-BE9F-973EC292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B05A-21C6-42E7-AFC4-381F5CF8AC22}" type="datetimeFigureOut">
              <a:rPr lang="ru-RU" smtClean="0"/>
              <a:t>25.07.2022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31B7EA-C33A-A89C-BF8F-9C96BCC69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453B12-8FD4-A01F-08DD-DEEB279BD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2746-B5D6-4086-A66F-052B4359A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000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68F76-8F5E-F83B-AF5E-0922F2725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6A3619-09AA-579F-4691-5C8711F39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B42BC1-915B-B287-28F5-BDFC39F8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B34588-4B31-C90D-AADF-CF556B85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B05A-21C6-42E7-AFC4-381F5CF8AC22}" type="datetimeFigureOut">
              <a:rPr lang="ru-RU" smtClean="0"/>
              <a:t>25.07.2022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A153CF-1A92-440A-03CC-3E6172403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778163-0B39-2F3E-2E4F-DD41B1F1B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2746-B5D6-4086-A66F-052B4359A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02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85446-7C28-39C5-2E62-CD9325688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73FDEE6-4471-6F20-A7AD-ED673BE044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9A6161-7C1F-A33D-E895-A858AC70F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53DE92-81B7-0403-0C66-33BF70E10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B05A-21C6-42E7-AFC4-381F5CF8AC22}" type="datetimeFigureOut">
              <a:rPr lang="ru-RU" smtClean="0"/>
              <a:t>25.07.2022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A8C0B-16F7-16DC-4B07-E20E9A20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A43F61-D81F-66B6-1925-E93AC896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2746-B5D6-4086-A66F-052B4359A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62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E8F0E-B82D-2623-BD13-FD744FB92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C72693-6396-EB30-17DC-2F9CFFE5B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8D295F-DAA5-B02C-AC34-BF3937E24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0B05A-21C6-42E7-AFC4-381F5CF8AC22}" type="datetimeFigureOut">
              <a:rPr lang="ru-RU" smtClean="0"/>
              <a:t>25.07.2022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C0475A-9C2F-02CF-CBBE-799F1F8CE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389D2F-5645-8006-C030-8B9C4B8F9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02746-B5D6-4086-A66F-052B4359A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27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35BCB3-C6EE-E219-EA26-CB1EF9B261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§ 13. Политическое развитие славянского мира в Средневековье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EFB57A-4FBD-9C94-587A-0E009F9D6E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27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83AEA-C46D-7683-1C2C-19561C8E2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Государство Само – первое государство славян</a:t>
            </a:r>
          </a:p>
        </p:txBody>
      </p:sp>
      <p:sp>
        <p:nvSpPr>
          <p:cNvPr id="205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Государство Само : царство славян в Европе | Пикабу">
            <a:extLst>
              <a:ext uri="{FF2B5EF4-FFF2-40B4-BE49-F238E27FC236}">
                <a16:creationId xmlns:a16="http://schemas.microsoft.com/office/drawing/2014/main" id="{33212428-CF7E-ED5E-6E7F-B9712CE5A7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7496" y="640080"/>
            <a:ext cx="6748216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329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877F9-CEBA-4F07-B95C-81E5BEFCF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681 г. - Первое Болгарское царство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1D66D61-A3A5-42BB-AABF-644304DA7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0911" y="640080"/>
            <a:ext cx="6741386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41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15A5B-9B86-40CD-8EA1-8F613093E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IX в. - Великоморское государство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21047C4-4534-41E7-A0AE-5C101F389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818022"/>
            <a:ext cx="7214616" cy="519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85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6C39B9-951D-4FA7-91F5-4B59D2AE9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X в. - рождение Чешского государства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3C4EAB08-7DBE-4B2C-B147-F5803AF4C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890169"/>
            <a:ext cx="7214616" cy="505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49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16F48AD3-C8B3-4F74-B546-F12937F7D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1E7CB-FE50-4E47-87B4-729B759EB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Мешко I - основатель польского государства </a:t>
            </a:r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C048B9F-F786-4386-8A5C-64BF4A11B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24152"/>
          <a:stretch/>
        </p:blipFill>
        <p:spPr>
          <a:xfrm>
            <a:off x="847606" y="625683"/>
            <a:ext cx="5992398" cy="54542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9468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FAFF8-39C9-4834-AFC5-178DCC36C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Болесла I Храбрый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05FE88-C28C-4EF7-B3A8-694CF6192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князь (992—1025) и первый король Польши (1025)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1F2E4197-8EE5-4B01-9739-1E90093EB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5085" y="640080"/>
            <a:ext cx="391303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09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7F3ED3-9C6A-4393-8A30-36FE3E38C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Польское княжество при Болеславе I Храбром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C128999F-78A7-4320-810A-6C5512A3C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9454" y="640080"/>
            <a:ext cx="6184299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72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35EB9-64EA-4411-907C-29E02FFBB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Рюрик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8A9FEDFE-DE88-4A96-A365-A4417E25D0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3038" r="587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591C08-97A8-4DA3-944A-2180AE4F2B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согласно русским летописям и кормчим книгам, варяг, правитель Северо-Западной Руси с 862 г., новгородский князь и родоначальник русской княжеской, ставшей впоследствии царской, династии Рюриковичей</a:t>
            </a:r>
          </a:p>
        </p:txBody>
      </p:sp>
    </p:spTree>
    <p:extLst>
      <p:ext uri="{BB962C8B-B14F-4D97-AF65-F5344CB8AC3E}">
        <p14:creationId xmlns:p14="http://schemas.microsoft.com/office/powerpoint/2010/main" val="946864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AAA0E2-40C4-409D-A6B3-4FC453FE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Призвание варягов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текст, человек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77E1BB15-4F12-4ACB-90A0-EC910FF07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853" b="5360"/>
          <a:stretch/>
        </p:blipFill>
        <p:spPr>
          <a:xfrm>
            <a:off x="5153822" y="1589792"/>
            <a:ext cx="6553545" cy="368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90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B09915-AB5A-429E-BD62-561FA529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Олег</a:t>
            </a:r>
          </a:p>
        </p:txBody>
      </p:sp>
      <p:pic>
        <p:nvPicPr>
          <p:cNvPr id="5" name="Рисунок 5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B010B2DA-4CA6-46BC-915A-CABC16E6D0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7289" r="728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C435EB-DE62-4D7C-8DA5-A4DF0A73C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князь Новгородский с 879 года и великий князь Киевский с 882 года. Олег захватил Киев и перенёс туда столицу, объединив тем самым два главных центра восточных славян.</a:t>
            </a:r>
          </a:p>
        </p:txBody>
      </p:sp>
    </p:spTree>
    <p:extLst>
      <p:ext uri="{BB962C8B-B14F-4D97-AF65-F5344CB8AC3E}">
        <p14:creationId xmlns:p14="http://schemas.microsoft.com/office/powerpoint/2010/main" val="3917429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ED03F-A418-174E-2E59-5738ED6C0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Проверка 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E4891B-1F52-9D01-8FF1-F213779AB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264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5B8E1A-29AE-4741-B429-EC8ADB97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Киевская Русь во времена правления Олега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A1820576-C12D-40FF-8E84-108CC2F94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8004" y="640080"/>
            <a:ext cx="5827200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61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33DE7-0A49-41AB-8BAD-39537B79E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Владимир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19635B-A30C-4254-875D-1DF2D0D2D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Князь Киевский с 978 по 1015 г. Вошел в историю как князь, крестивший Киевскую Русь</a:t>
            </a:r>
          </a:p>
        </p:txBody>
      </p:sp>
      <p:sp>
        <p:nvSpPr>
          <p:cNvPr id="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BDF0F56-AB1A-4473-927F-3A4473401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8185" y="640080"/>
            <a:ext cx="460683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29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7FAD9-A435-4E21-BDA2-93A21AC95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988 г. - крещение Владимира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одеяние, внутренний, алтарь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5B3BE7C9-6E1D-47BA-A47B-0D5ABF321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43" b="21003"/>
          <a:stretch/>
        </p:blipFill>
        <p:spPr>
          <a:xfrm>
            <a:off x="5153822" y="1589805"/>
            <a:ext cx="6553545" cy="368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7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1E9BCE-5327-445E-56B0-ED3007DF9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Славяне и первые гсударства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Объект 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BD18847E-7542-85C3-90BC-EB91EE7E3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266" y="2427541"/>
            <a:ext cx="10660369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73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E2728-6A0C-BC6B-C23C-EFCCC652B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Славянские земли в период раздробленности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6AB387-5367-ECB2-5200-9059F0526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459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81332-B265-470E-BA5C-DCB764D69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Русь в период раздробленности</a:t>
            </a:r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BD9BB65-AD41-497E-93DA-5AEC0017EF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9230" y="640080"/>
            <a:ext cx="5064747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63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06590-D599-4B2E-BD61-2A9AE11AB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Поход Батыя на Русь</a:t>
            </a:r>
          </a:p>
        </p:txBody>
      </p:sp>
      <p:sp>
        <p:nvSpPr>
          <p:cNvPr id="1126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Монгольское нашествие на Русь в 13 веке, кратко">
            <a:extLst>
              <a:ext uri="{FF2B5EF4-FFF2-40B4-BE49-F238E27FC236}">
                <a16:creationId xmlns:a16="http://schemas.microsoft.com/office/drawing/2014/main" id="{4C691393-94EB-45D3-A631-60073A9869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5514" y="640080"/>
            <a:ext cx="5952180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117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0" name="Rectangle 616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F321A-0F80-4D70-B124-6BC5D867C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 сентября 1380 г. – Куликовская битва</a:t>
            </a:r>
          </a:p>
        </p:txBody>
      </p:sp>
      <p:cxnSp>
        <p:nvCxnSpPr>
          <p:cNvPr id="6172" name="Straight Connector 617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4" name="Picture 10" descr="Куликовская битва - краткая история и значение">
            <a:extLst>
              <a:ext uri="{FF2B5EF4-FFF2-40B4-BE49-F238E27FC236}">
                <a16:creationId xmlns:a16="http://schemas.microsoft.com/office/drawing/2014/main" id="{2B637EFB-CF5D-46E5-BCB0-F54CD70AB0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5153822" y="1589790"/>
            <a:ext cx="6553545" cy="368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48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4ED70-B29F-4693-9913-91E590961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Расширение Московского государства</a:t>
            </a: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Россия периода правления Ивана III (1462-1505) и его сына Василия III  (1505-1533)">
            <a:extLst>
              <a:ext uri="{FF2B5EF4-FFF2-40B4-BE49-F238E27FC236}">
                <a16:creationId xmlns:a16="http://schemas.microsoft.com/office/drawing/2014/main" id="{F63901EB-02AF-481B-96DE-A54A7DEBFC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918" y="492573"/>
            <a:ext cx="5557352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692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3E43E-BF75-91EA-6F58-27E5D3AB1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Экспансия осман на Балканы</a:t>
            </a: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турецкие завоевания">
            <a:extLst>
              <a:ext uri="{FF2B5EF4-FFF2-40B4-BE49-F238E27FC236}">
                <a16:creationId xmlns:a16="http://schemas.microsoft.com/office/drawing/2014/main" id="{FDB0EA39-4CD6-847F-0C33-1A0BE7787B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822" y="1163806"/>
            <a:ext cx="6553545" cy="453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630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846E6-11E0-6CC3-B553-F2B8D81A0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ru-RU" sz="4800">
                <a:solidFill>
                  <a:schemeClr val="bg1"/>
                </a:solidFill>
              </a:rPr>
              <a:t>План урока</a:t>
            </a:r>
          </a:p>
        </p:txBody>
      </p:sp>
      <p:graphicFrame>
        <p:nvGraphicFramePr>
          <p:cNvPr id="12" name="Объект 2">
            <a:extLst>
              <a:ext uri="{FF2B5EF4-FFF2-40B4-BE49-F238E27FC236}">
                <a16:creationId xmlns:a16="http://schemas.microsoft.com/office/drawing/2014/main" id="{1576F1FA-6999-0660-CBAF-BED5818890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6292312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581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F5EB9-4B1F-602E-AC64-F9D499B87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ВКЛ и Польша</a:t>
            </a:r>
          </a:p>
        </p:txBody>
      </p: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Кревская уния — Википедия">
            <a:extLst>
              <a:ext uri="{FF2B5EF4-FFF2-40B4-BE49-F238E27FC236}">
                <a16:creationId xmlns:a16="http://schemas.microsoft.com/office/drawing/2014/main" id="{F2BDF61E-8836-3B8D-2369-8CC584C096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3289" y="492573"/>
            <a:ext cx="5654611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508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9C70B-60F7-41CC-B9AD-D5B52C743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14 августа 1385 г. – Кревская уния</a:t>
            </a:r>
          </a:p>
        </p:txBody>
      </p:sp>
      <p:sp>
        <p:nvSpPr>
          <p:cNvPr id="1127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7A59B96-38FB-4DA8-AEFF-59A8A138CD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" r="2220" b="2"/>
          <a:stretch/>
        </p:blipFill>
        <p:spPr bwMode="auto">
          <a:xfrm>
            <a:off x="4654296" y="944168"/>
            <a:ext cx="7214616" cy="494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93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47FE3-E1D2-5697-5769-F35778A79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4950A8-C310-12D4-63D3-0592A7FFD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06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B3606-7423-5483-76DF-CE05A22A1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49FEDD9-5D9F-757A-CAAC-9678B34AC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724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625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3585C-DF54-147B-A852-3A66C94D6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Появление славян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478F67-069C-F26F-3B5A-D52970D4A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446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0325E-842D-4A9B-A5DC-9A8E4DC60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Прородина славян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00BA5BC-5156-4B33-853A-6134FBDAA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4880" y="640080"/>
            <a:ext cx="587344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10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83B44A-9D49-4AC3-A8B8-BB1718685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Расселение славян 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7D8439D-BAF0-499A-B01A-D8A01B2DA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047" r="1" b="7205"/>
          <a:stretch/>
        </p:blipFill>
        <p:spPr>
          <a:xfrm>
            <a:off x="5173165" y="640080"/>
            <a:ext cx="617687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46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A87AF-E438-4AA0-A210-B55D49A75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Восточные, западные, южные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5CDDC59-CF06-4C99-B2DC-AD0A47BBF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646675"/>
            <a:ext cx="7214616" cy="553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43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95F3E-3725-CE52-E8B5-14A961BC1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Образование первых славянских государств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B1BAE1-DE5D-4A17-E253-53965DB95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572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EBD17-CFEB-B6F6-15F6-25B8E72C1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4100">
                <a:solidFill>
                  <a:srgbClr val="FFFFFF"/>
                </a:solidFill>
              </a:rPr>
              <a:t>Предпосылки появления государств у славян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FAF077-C693-2859-6BFB-F6F8E3B83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ru-RU" dirty="0"/>
              <a:t>Необходимость защиты от более сильных соседей</a:t>
            </a:r>
          </a:p>
          <a:p>
            <a:r>
              <a:rPr lang="ru-RU" dirty="0"/>
              <a:t>Стремление расширить сферу влияния </a:t>
            </a:r>
          </a:p>
          <a:p>
            <a:r>
              <a:rPr lang="ru-RU" dirty="0"/>
              <a:t>Появление племен и племенных союзов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59926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268</Words>
  <Application>Microsoft Office PowerPoint</Application>
  <PresentationFormat>Широкоэкранный</PresentationFormat>
  <Paragraphs>44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Тема Office</vt:lpstr>
      <vt:lpstr>§ 13. Политическое развитие славянского мира в Средневековье</vt:lpstr>
      <vt:lpstr>Проверка д/з</vt:lpstr>
      <vt:lpstr>План урока</vt:lpstr>
      <vt:lpstr>1. Появление славян</vt:lpstr>
      <vt:lpstr>Прородина славян</vt:lpstr>
      <vt:lpstr>Расселение славян </vt:lpstr>
      <vt:lpstr>Восточные, западные, южные</vt:lpstr>
      <vt:lpstr>2. Образование первых славянских государств</vt:lpstr>
      <vt:lpstr>Предпосылки появления государств у славян</vt:lpstr>
      <vt:lpstr>Государство Само – первое государство славян</vt:lpstr>
      <vt:lpstr>681 г. - Первое Болгарское царство</vt:lpstr>
      <vt:lpstr>IX в. - Великоморское государство</vt:lpstr>
      <vt:lpstr>X в. - рождение Чешского государства</vt:lpstr>
      <vt:lpstr>Мешко I - основатель польского государства </vt:lpstr>
      <vt:lpstr>Болесла I Храбрый</vt:lpstr>
      <vt:lpstr>Польское княжество при Болеславе I Храбром</vt:lpstr>
      <vt:lpstr>Рюрик</vt:lpstr>
      <vt:lpstr>Призвание варягов</vt:lpstr>
      <vt:lpstr>Олег</vt:lpstr>
      <vt:lpstr>Киевская Русь во времена правления Олега</vt:lpstr>
      <vt:lpstr>Владимир</vt:lpstr>
      <vt:lpstr>988 г. - крещение Владимира</vt:lpstr>
      <vt:lpstr>Славяне и первые гсударства</vt:lpstr>
      <vt:lpstr>3. Славянские земли в период раздробленности</vt:lpstr>
      <vt:lpstr>Русь в период раздробленности</vt:lpstr>
      <vt:lpstr>Поход Батыя на Русь</vt:lpstr>
      <vt:lpstr>8 сентября 1380 г. – Куликовская битва</vt:lpstr>
      <vt:lpstr>Расширение Московского государства</vt:lpstr>
      <vt:lpstr>Экспансия осман на Балканы</vt:lpstr>
      <vt:lpstr>ВКЛ и Польша</vt:lpstr>
      <vt:lpstr>14 августа 1385 г. – Кревская уния</vt:lpstr>
      <vt:lpstr>Контроль знаний</vt:lpstr>
      <vt:lpstr>Домашнее задание</vt:lpstr>
      <vt:lpstr>Тест, д/з, отметки, онлайн-урок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 13. Политическое развитие славянского мира в Средневековье</dc:title>
  <dc:creator>Роман Жигалов</dc:creator>
  <cp:lastModifiedBy>Роман Жигалов</cp:lastModifiedBy>
  <cp:revision>1</cp:revision>
  <dcterms:created xsi:type="dcterms:W3CDTF">2022-07-25T14:01:59Z</dcterms:created>
  <dcterms:modified xsi:type="dcterms:W3CDTF">2022-07-25T18:00:43Z</dcterms:modified>
</cp:coreProperties>
</file>