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7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9B65CD-9246-4497-91C2-FE2336921493}" v="12" dt="2022-07-17T19:35:53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C09B65CD-9246-4497-91C2-FE2336921493}"/>
    <pc:docChg chg="undo custSel addSld modSld sldOrd">
      <pc:chgData name="Roman Zhigalov" userId="1f97e9fdf7779aa5" providerId="LiveId" clId="{C09B65CD-9246-4497-91C2-FE2336921493}" dt="2022-07-18T12:10:29.271" v="1042"/>
      <pc:docMkLst>
        <pc:docMk/>
      </pc:docMkLst>
      <pc:sldChg chg="modSp new mod">
        <pc:chgData name="Roman Zhigalov" userId="1f97e9fdf7779aa5" providerId="LiveId" clId="{C09B65CD-9246-4497-91C2-FE2336921493}" dt="2022-07-17T18:04:35.620" v="1"/>
        <pc:sldMkLst>
          <pc:docMk/>
          <pc:sldMk cId="623852106" sldId="256"/>
        </pc:sldMkLst>
        <pc:spChg chg="mod">
          <ac:chgData name="Roman Zhigalov" userId="1f97e9fdf7779aa5" providerId="LiveId" clId="{C09B65CD-9246-4497-91C2-FE2336921493}" dt="2022-07-17T18:04:35.620" v="1"/>
          <ac:spMkLst>
            <pc:docMk/>
            <pc:sldMk cId="623852106" sldId="256"/>
            <ac:spMk id="2" creationId="{5295028E-21E0-49F7-9D23-6E241479DD98}"/>
          </ac:spMkLst>
        </pc:spChg>
      </pc:sldChg>
      <pc:sldChg chg="modSp new mod">
        <pc:chgData name="Roman Zhigalov" userId="1f97e9fdf7779aa5" providerId="LiveId" clId="{C09B65CD-9246-4497-91C2-FE2336921493}" dt="2022-07-17T18:39:49.670" v="15" actId="122"/>
        <pc:sldMkLst>
          <pc:docMk/>
          <pc:sldMk cId="173708389" sldId="257"/>
        </pc:sldMkLst>
        <pc:spChg chg="mod">
          <ac:chgData name="Roman Zhigalov" userId="1f97e9fdf7779aa5" providerId="LiveId" clId="{C09B65CD-9246-4497-91C2-FE2336921493}" dt="2022-07-17T18:39:49.670" v="15" actId="122"/>
          <ac:spMkLst>
            <pc:docMk/>
            <pc:sldMk cId="173708389" sldId="257"/>
            <ac:spMk id="2" creationId="{97348F72-AF2A-022B-297D-A02E3B5FEF72}"/>
          </ac:spMkLst>
        </pc:spChg>
      </pc:sldChg>
      <pc:sldChg chg="addSp delSp modSp new mod setBg">
        <pc:chgData name="Roman Zhigalov" userId="1f97e9fdf7779aa5" providerId="LiveId" clId="{C09B65CD-9246-4497-91C2-FE2336921493}" dt="2022-07-17T18:41:07.630" v="118" actId="26606"/>
        <pc:sldMkLst>
          <pc:docMk/>
          <pc:sldMk cId="944820364" sldId="258"/>
        </pc:sldMkLst>
        <pc:spChg chg="mod">
          <ac:chgData name="Roman Zhigalov" userId="1f97e9fdf7779aa5" providerId="LiveId" clId="{C09B65CD-9246-4497-91C2-FE2336921493}" dt="2022-07-17T18:41:07.630" v="118" actId="26606"/>
          <ac:spMkLst>
            <pc:docMk/>
            <pc:sldMk cId="944820364" sldId="258"/>
            <ac:spMk id="2" creationId="{D9423C06-67A8-82F1-682B-C51E28B10C67}"/>
          </ac:spMkLst>
        </pc:spChg>
        <pc:spChg chg="add del mod">
          <ac:chgData name="Roman Zhigalov" userId="1f97e9fdf7779aa5" providerId="LiveId" clId="{C09B65CD-9246-4497-91C2-FE2336921493}" dt="2022-07-17T18:41:07.630" v="118" actId="26606"/>
          <ac:spMkLst>
            <pc:docMk/>
            <pc:sldMk cId="944820364" sldId="258"/>
            <ac:spMk id="3" creationId="{4FEB6F76-A196-11B8-D3E1-096FA46A32D4}"/>
          </ac:spMkLst>
        </pc:spChg>
        <pc:spChg chg="add">
          <ac:chgData name="Roman Zhigalov" userId="1f97e9fdf7779aa5" providerId="LiveId" clId="{C09B65CD-9246-4497-91C2-FE2336921493}" dt="2022-07-17T18:41:07.630" v="118" actId="26606"/>
          <ac:spMkLst>
            <pc:docMk/>
            <pc:sldMk cId="944820364" sldId="258"/>
            <ac:spMk id="8" creationId="{B6CDA21F-E7AF-4C75-8395-33F58D5B0E45}"/>
          </ac:spMkLst>
        </pc:spChg>
        <pc:spChg chg="add del">
          <ac:chgData name="Roman Zhigalov" userId="1f97e9fdf7779aa5" providerId="LiveId" clId="{C09B65CD-9246-4497-91C2-FE2336921493}" dt="2022-07-17T18:41:02.050" v="115" actId="26606"/>
          <ac:spMkLst>
            <pc:docMk/>
            <pc:sldMk cId="944820364" sldId="258"/>
            <ac:spMk id="9" creationId="{B819A166-7571-4003-A6B8-B62034C3ED30}"/>
          </ac:spMkLst>
        </pc:spChg>
        <pc:spChg chg="add del">
          <ac:chgData name="Roman Zhigalov" userId="1f97e9fdf7779aa5" providerId="LiveId" clId="{C09B65CD-9246-4497-91C2-FE2336921493}" dt="2022-07-17T18:41:07.613" v="117" actId="26606"/>
          <ac:spMkLst>
            <pc:docMk/>
            <pc:sldMk cId="944820364" sldId="258"/>
            <ac:spMk id="11" creationId="{5E107275-3853-46FD-A241-DE4355A42675}"/>
          </ac:spMkLst>
        </pc:spChg>
        <pc:spChg chg="add del">
          <ac:chgData name="Roman Zhigalov" userId="1f97e9fdf7779aa5" providerId="LiveId" clId="{C09B65CD-9246-4497-91C2-FE2336921493}" dt="2022-07-17T18:41:07.613" v="117" actId="26606"/>
          <ac:spMkLst>
            <pc:docMk/>
            <pc:sldMk cId="944820364" sldId="258"/>
            <ac:spMk id="12" creationId="{2E442304-DDBD-4F7B-8017-36BCC863FB40}"/>
          </ac:spMkLst>
        </pc:spChg>
        <pc:spChg chg="add">
          <ac:chgData name="Roman Zhigalov" userId="1f97e9fdf7779aa5" providerId="LiveId" clId="{C09B65CD-9246-4497-91C2-FE2336921493}" dt="2022-07-17T18:41:07.630" v="118" actId="26606"/>
          <ac:spMkLst>
            <pc:docMk/>
            <pc:sldMk cId="944820364" sldId="258"/>
            <ac:spMk id="15" creationId="{D5B0017B-2ECA-49AF-B397-DC140825DF8D}"/>
          </ac:spMkLst>
        </pc:spChg>
        <pc:spChg chg="add">
          <ac:chgData name="Roman Zhigalov" userId="1f97e9fdf7779aa5" providerId="LiveId" clId="{C09B65CD-9246-4497-91C2-FE2336921493}" dt="2022-07-17T18:41:07.630" v="118" actId="26606"/>
          <ac:spMkLst>
            <pc:docMk/>
            <pc:sldMk cId="944820364" sldId="258"/>
            <ac:spMk id="20" creationId="{4FEB6F76-A196-11B8-D3E1-096FA46A32D4}"/>
          </ac:spMkLst>
        </pc:spChg>
        <pc:grpChg chg="add">
          <ac:chgData name="Roman Zhigalov" userId="1f97e9fdf7779aa5" providerId="LiveId" clId="{C09B65CD-9246-4497-91C2-FE2336921493}" dt="2022-07-17T18:41:07.630" v="118" actId="26606"/>
          <ac:grpSpMkLst>
            <pc:docMk/>
            <pc:sldMk cId="944820364" sldId="258"/>
            <ac:grpSpMk id="10" creationId="{AE1C45F0-260A-458C-96ED-C1F6D2151219}"/>
          </ac:grpSpMkLst>
        </pc:grpChg>
        <pc:graphicFrameChg chg="add del">
          <ac:chgData name="Roman Zhigalov" userId="1f97e9fdf7779aa5" providerId="LiveId" clId="{C09B65CD-9246-4497-91C2-FE2336921493}" dt="2022-07-17T18:41:02.050" v="115" actId="26606"/>
          <ac:graphicFrameMkLst>
            <pc:docMk/>
            <pc:sldMk cId="944820364" sldId="258"/>
            <ac:graphicFrameMk id="5" creationId="{49637849-B4B8-3CA5-B416-444292167D98}"/>
          </ac:graphicFrameMkLst>
        </pc:graphicFrameChg>
        <pc:graphicFrameChg chg="add del">
          <ac:chgData name="Roman Zhigalov" userId="1f97e9fdf7779aa5" providerId="LiveId" clId="{C09B65CD-9246-4497-91C2-FE2336921493}" dt="2022-07-17T18:41:07.613" v="117" actId="26606"/>
          <ac:graphicFrameMkLst>
            <pc:docMk/>
            <pc:sldMk cId="944820364" sldId="258"/>
            <ac:graphicFrameMk id="13" creationId="{8719897E-4A88-2B69-10FE-38CF0BB0FB88}"/>
          </ac:graphicFrameMkLst>
        </pc:graphicFrameChg>
        <pc:cxnChg chg="add">
          <ac:chgData name="Roman Zhigalov" userId="1f97e9fdf7779aa5" providerId="LiveId" clId="{C09B65CD-9246-4497-91C2-FE2336921493}" dt="2022-07-17T18:41:07.630" v="118" actId="26606"/>
          <ac:cxnSpMkLst>
            <pc:docMk/>
            <pc:sldMk cId="944820364" sldId="258"/>
            <ac:cxnSpMk id="17" creationId="{6CF1BAF6-AD41-4082-B212-8A1F9A2E8779}"/>
          </ac:cxnSpMkLst>
        </pc:cxnChg>
      </pc:sldChg>
      <pc:sldChg chg="addSp modSp new mod setBg">
        <pc:chgData name="Roman Zhigalov" userId="1f97e9fdf7779aa5" providerId="LiveId" clId="{C09B65CD-9246-4497-91C2-FE2336921493}" dt="2022-07-17T18:41:24.109" v="143" actId="26606"/>
        <pc:sldMkLst>
          <pc:docMk/>
          <pc:sldMk cId="2104170861" sldId="259"/>
        </pc:sldMkLst>
        <pc:spChg chg="mod">
          <ac:chgData name="Roman Zhigalov" userId="1f97e9fdf7779aa5" providerId="LiveId" clId="{C09B65CD-9246-4497-91C2-FE2336921493}" dt="2022-07-17T18:41:24.109" v="143" actId="26606"/>
          <ac:spMkLst>
            <pc:docMk/>
            <pc:sldMk cId="2104170861" sldId="259"/>
            <ac:spMk id="2" creationId="{4353CC2F-5CD2-73F0-32EB-6D6146684731}"/>
          </ac:spMkLst>
        </pc:spChg>
        <pc:spChg chg="mod">
          <ac:chgData name="Roman Zhigalov" userId="1f97e9fdf7779aa5" providerId="LiveId" clId="{C09B65CD-9246-4497-91C2-FE2336921493}" dt="2022-07-17T18:41:24.109" v="143" actId="26606"/>
          <ac:spMkLst>
            <pc:docMk/>
            <pc:sldMk cId="2104170861" sldId="259"/>
            <ac:spMk id="3" creationId="{58069949-61A9-618F-1A2A-7B52C8375697}"/>
          </ac:spMkLst>
        </pc:spChg>
        <pc:spChg chg="add">
          <ac:chgData name="Roman Zhigalov" userId="1f97e9fdf7779aa5" providerId="LiveId" clId="{C09B65CD-9246-4497-91C2-FE2336921493}" dt="2022-07-17T18:41:24.109" v="143" actId="26606"/>
          <ac:spMkLst>
            <pc:docMk/>
            <pc:sldMk cId="2104170861" sldId="259"/>
            <ac:spMk id="8" creationId="{9C7E0A2C-7C0A-4AAC-B3B0-6C12B2EBAE05}"/>
          </ac:spMkLst>
        </pc:spChg>
        <pc:spChg chg="add">
          <ac:chgData name="Roman Zhigalov" userId="1f97e9fdf7779aa5" providerId="LiveId" clId="{C09B65CD-9246-4497-91C2-FE2336921493}" dt="2022-07-17T18:41:24.109" v="143" actId="26606"/>
          <ac:spMkLst>
            <pc:docMk/>
            <pc:sldMk cId="2104170861" sldId="259"/>
            <ac:spMk id="10" creationId="{5EB7D2A2-F448-44D4-938C-DC84CBCB3B1E}"/>
          </ac:spMkLst>
        </pc:spChg>
        <pc:spChg chg="add">
          <ac:chgData name="Roman Zhigalov" userId="1f97e9fdf7779aa5" providerId="LiveId" clId="{C09B65CD-9246-4497-91C2-FE2336921493}" dt="2022-07-17T18:41:24.109" v="143" actId="26606"/>
          <ac:spMkLst>
            <pc:docMk/>
            <pc:sldMk cId="2104170861" sldId="259"/>
            <ac:spMk id="12" creationId="{871AEA07-1E14-44B4-8E55-64EF049CD66F}"/>
          </ac:spMkLst>
        </pc:spChg>
        <pc:cxnChg chg="add">
          <ac:chgData name="Roman Zhigalov" userId="1f97e9fdf7779aa5" providerId="LiveId" clId="{C09B65CD-9246-4497-91C2-FE2336921493}" dt="2022-07-17T18:41:24.109" v="143" actId="26606"/>
          <ac:cxnSpMkLst>
            <pc:docMk/>
            <pc:sldMk cId="2104170861" sldId="25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C09B65CD-9246-4497-91C2-FE2336921493}" dt="2022-07-17T18:49:10.638" v="242" actId="26606"/>
        <pc:sldMkLst>
          <pc:docMk/>
          <pc:sldMk cId="3375107484" sldId="260"/>
        </pc:sldMkLst>
        <pc:spChg chg="mod ord">
          <ac:chgData name="Roman Zhigalov" userId="1f97e9fdf7779aa5" providerId="LiveId" clId="{C09B65CD-9246-4497-91C2-FE2336921493}" dt="2022-07-17T18:49:10.638" v="242" actId="26606"/>
          <ac:spMkLst>
            <pc:docMk/>
            <pc:sldMk cId="3375107484" sldId="260"/>
            <ac:spMk id="2" creationId="{E0B59952-4302-5E52-68E7-A0AAB6916690}"/>
          </ac:spMkLst>
        </pc:spChg>
        <pc:spChg chg="del">
          <ac:chgData name="Roman Zhigalov" userId="1f97e9fdf7779aa5" providerId="LiveId" clId="{C09B65CD-9246-4497-91C2-FE2336921493}" dt="2022-07-17T18:48:36.228" v="145"/>
          <ac:spMkLst>
            <pc:docMk/>
            <pc:sldMk cId="3375107484" sldId="260"/>
            <ac:spMk id="3" creationId="{AE8638B4-470C-A337-BBA9-5C08C36AFFE5}"/>
          </ac:spMkLst>
        </pc:spChg>
        <pc:spChg chg="add">
          <ac:chgData name="Roman Zhigalov" userId="1f97e9fdf7779aa5" providerId="LiveId" clId="{C09B65CD-9246-4497-91C2-FE2336921493}" dt="2022-07-17T18:49:10.638" v="242" actId="26606"/>
          <ac:spMkLst>
            <pc:docMk/>
            <pc:sldMk cId="3375107484" sldId="260"/>
            <ac:spMk id="1031" creationId="{37C89E4B-3C9F-44B9-8B86-D9E3D112D8EC}"/>
          </ac:spMkLst>
        </pc:spChg>
        <pc:picChg chg="add mod">
          <ac:chgData name="Roman Zhigalov" userId="1f97e9fdf7779aa5" providerId="LiveId" clId="{C09B65CD-9246-4497-91C2-FE2336921493}" dt="2022-07-17T18:49:10.638" v="242" actId="26606"/>
          <ac:picMkLst>
            <pc:docMk/>
            <pc:sldMk cId="3375107484" sldId="260"/>
            <ac:picMk id="1026" creationId="{3035B2C8-0808-DE25-BE23-31DE1800366D}"/>
          </ac:picMkLst>
        </pc:picChg>
        <pc:cxnChg chg="add">
          <ac:chgData name="Roman Zhigalov" userId="1f97e9fdf7779aa5" providerId="LiveId" clId="{C09B65CD-9246-4497-91C2-FE2336921493}" dt="2022-07-17T18:49:10.638" v="242" actId="26606"/>
          <ac:cxnSpMkLst>
            <pc:docMk/>
            <pc:sldMk cId="3375107484" sldId="260"/>
            <ac:cxnSpMk id="1033" creationId="{AA2EAA10-076F-46BD-8F0F-B9A2FB77A85C}"/>
          </ac:cxnSpMkLst>
        </pc:cxnChg>
        <pc:cxnChg chg="add">
          <ac:chgData name="Roman Zhigalov" userId="1f97e9fdf7779aa5" providerId="LiveId" clId="{C09B65CD-9246-4497-91C2-FE2336921493}" dt="2022-07-17T18:49:10.638" v="242" actId="26606"/>
          <ac:cxnSpMkLst>
            <pc:docMk/>
            <pc:sldMk cId="3375107484" sldId="260"/>
            <ac:cxnSpMk id="1035" creationId="{D891E407-403B-4764-86C9-33A56D3BCAA3}"/>
          </ac:cxnSpMkLst>
        </pc:cxnChg>
      </pc:sldChg>
      <pc:sldChg chg="addSp delSp modSp new mod setBg">
        <pc:chgData name="Roman Zhigalov" userId="1f97e9fdf7779aa5" providerId="LiveId" clId="{C09B65CD-9246-4497-91C2-FE2336921493}" dt="2022-07-17T18:54:56.883" v="376" actId="26606"/>
        <pc:sldMkLst>
          <pc:docMk/>
          <pc:sldMk cId="2763539372" sldId="261"/>
        </pc:sldMkLst>
        <pc:spChg chg="mod">
          <ac:chgData name="Roman Zhigalov" userId="1f97e9fdf7779aa5" providerId="LiveId" clId="{C09B65CD-9246-4497-91C2-FE2336921493}" dt="2022-07-17T18:54:56.883" v="376" actId="26606"/>
          <ac:spMkLst>
            <pc:docMk/>
            <pc:sldMk cId="2763539372" sldId="261"/>
            <ac:spMk id="2" creationId="{9DC518C5-27C3-AD86-228B-0F42D1346C00}"/>
          </ac:spMkLst>
        </pc:spChg>
        <pc:spChg chg="del">
          <ac:chgData name="Roman Zhigalov" userId="1f97e9fdf7779aa5" providerId="LiveId" clId="{C09B65CD-9246-4497-91C2-FE2336921493}" dt="2022-07-17T18:54:53.007" v="375"/>
          <ac:spMkLst>
            <pc:docMk/>
            <pc:sldMk cId="2763539372" sldId="261"/>
            <ac:spMk id="3" creationId="{637F718E-B36D-54BA-45BD-7DF54CE5FE17}"/>
          </ac:spMkLst>
        </pc:spChg>
        <pc:spChg chg="add">
          <ac:chgData name="Roman Zhigalov" userId="1f97e9fdf7779aa5" providerId="LiveId" clId="{C09B65CD-9246-4497-91C2-FE2336921493}" dt="2022-07-17T18:54:56.883" v="376" actId="26606"/>
          <ac:spMkLst>
            <pc:docMk/>
            <pc:sldMk cId="2763539372" sldId="261"/>
            <ac:spMk id="2055" creationId="{BA79A7CF-01AF-4178-9369-94E0C90EB046}"/>
          </ac:spMkLst>
        </pc:spChg>
        <pc:spChg chg="add">
          <ac:chgData name="Roman Zhigalov" userId="1f97e9fdf7779aa5" providerId="LiveId" clId="{C09B65CD-9246-4497-91C2-FE2336921493}" dt="2022-07-17T18:54:56.883" v="376" actId="26606"/>
          <ac:spMkLst>
            <pc:docMk/>
            <pc:sldMk cId="2763539372" sldId="261"/>
            <ac:spMk id="2057" creationId="{99413ED5-9ED4-4772-BCE4-2BCAE6B12E35}"/>
          </ac:spMkLst>
        </pc:spChg>
        <pc:spChg chg="add">
          <ac:chgData name="Roman Zhigalov" userId="1f97e9fdf7779aa5" providerId="LiveId" clId="{C09B65CD-9246-4497-91C2-FE2336921493}" dt="2022-07-17T18:54:56.883" v="376" actId="26606"/>
          <ac:spMkLst>
            <pc:docMk/>
            <pc:sldMk cId="2763539372" sldId="261"/>
            <ac:spMk id="2059" creationId="{04357C93-F0CB-4A1C-8F77-4E9063789819}"/>
          </ac:spMkLst>
        </pc:spChg>
        <pc:spChg chg="add">
          <ac:chgData name="Roman Zhigalov" userId="1f97e9fdf7779aa5" providerId="LiveId" clId="{C09B65CD-9246-4497-91C2-FE2336921493}" dt="2022-07-17T18:54:56.883" v="376" actId="26606"/>
          <ac:spMkLst>
            <pc:docMk/>
            <pc:sldMk cId="2763539372" sldId="261"/>
            <ac:spMk id="2061" creationId="{90F533E9-6690-41A8-A372-4C6C622D028D}"/>
          </ac:spMkLst>
        </pc:spChg>
        <pc:picChg chg="add mod">
          <ac:chgData name="Roman Zhigalov" userId="1f97e9fdf7779aa5" providerId="LiveId" clId="{C09B65CD-9246-4497-91C2-FE2336921493}" dt="2022-07-17T18:54:56.883" v="376" actId="26606"/>
          <ac:picMkLst>
            <pc:docMk/>
            <pc:sldMk cId="2763539372" sldId="261"/>
            <ac:picMk id="2050" creationId="{B9BC7E98-5EB5-3803-3527-99193C00F854}"/>
          </ac:picMkLst>
        </pc:picChg>
      </pc:sldChg>
      <pc:sldChg chg="addSp delSp modSp new mod setBg">
        <pc:chgData name="Roman Zhigalov" userId="1f97e9fdf7779aa5" providerId="LiveId" clId="{C09B65CD-9246-4497-91C2-FE2336921493}" dt="2022-07-17T19:00:58.369" v="386" actId="26606"/>
        <pc:sldMkLst>
          <pc:docMk/>
          <pc:sldMk cId="236641835" sldId="262"/>
        </pc:sldMkLst>
        <pc:spChg chg="mod">
          <ac:chgData name="Roman Zhigalov" userId="1f97e9fdf7779aa5" providerId="LiveId" clId="{C09B65CD-9246-4497-91C2-FE2336921493}" dt="2022-07-17T19:00:58.369" v="386" actId="26606"/>
          <ac:spMkLst>
            <pc:docMk/>
            <pc:sldMk cId="236641835" sldId="262"/>
            <ac:spMk id="2" creationId="{F06B6B96-C2C8-37AF-D213-CCD5A46C7F69}"/>
          </ac:spMkLst>
        </pc:spChg>
        <pc:spChg chg="del">
          <ac:chgData name="Roman Zhigalov" userId="1f97e9fdf7779aa5" providerId="LiveId" clId="{C09B65CD-9246-4497-91C2-FE2336921493}" dt="2022-07-17T19:00:55.031" v="385"/>
          <ac:spMkLst>
            <pc:docMk/>
            <pc:sldMk cId="236641835" sldId="262"/>
            <ac:spMk id="3" creationId="{4D434612-66CB-9533-E837-581C7639B47F}"/>
          </ac:spMkLst>
        </pc:spChg>
        <pc:spChg chg="add">
          <ac:chgData name="Roman Zhigalov" userId="1f97e9fdf7779aa5" providerId="LiveId" clId="{C09B65CD-9246-4497-91C2-FE2336921493}" dt="2022-07-17T19:00:58.369" v="386" actId="26606"/>
          <ac:spMkLst>
            <pc:docMk/>
            <pc:sldMk cId="236641835" sldId="262"/>
            <ac:spMk id="3079" creationId="{BA79A7CF-01AF-4178-9369-94E0C90EB046}"/>
          </ac:spMkLst>
        </pc:spChg>
        <pc:spChg chg="add">
          <ac:chgData name="Roman Zhigalov" userId="1f97e9fdf7779aa5" providerId="LiveId" clId="{C09B65CD-9246-4497-91C2-FE2336921493}" dt="2022-07-17T19:00:58.369" v="386" actId="26606"/>
          <ac:spMkLst>
            <pc:docMk/>
            <pc:sldMk cId="236641835" sldId="262"/>
            <ac:spMk id="3081" creationId="{99413ED5-9ED4-4772-BCE4-2BCAE6B12E35}"/>
          </ac:spMkLst>
        </pc:spChg>
        <pc:spChg chg="add">
          <ac:chgData name="Roman Zhigalov" userId="1f97e9fdf7779aa5" providerId="LiveId" clId="{C09B65CD-9246-4497-91C2-FE2336921493}" dt="2022-07-17T19:00:58.369" v="386" actId="26606"/>
          <ac:spMkLst>
            <pc:docMk/>
            <pc:sldMk cId="236641835" sldId="262"/>
            <ac:spMk id="3083" creationId="{04357C93-F0CB-4A1C-8F77-4E9063789819}"/>
          </ac:spMkLst>
        </pc:spChg>
        <pc:spChg chg="add">
          <ac:chgData name="Roman Zhigalov" userId="1f97e9fdf7779aa5" providerId="LiveId" clId="{C09B65CD-9246-4497-91C2-FE2336921493}" dt="2022-07-17T19:00:58.369" v="386" actId="26606"/>
          <ac:spMkLst>
            <pc:docMk/>
            <pc:sldMk cId="236641835" sldId="262"/>
            <ac:spMk id="3085" creationId="{90F533E9-6690-41A8-A372-4C6C622D028D}"/>
          </ac:spMkLst>
        </pc:spChg>
        <pc:picChg chg="add mod">
          <ac:chgData name="Roman Zhigalov" userId="1f97e9fdf7779aa5" providerId="LiveId" clId="{C09B65CD-9246-4497-91C2-FE2336921493}" dt="2022-07-17T19:00:58.369" v="386" actId="26606"/>
          <ac:picMkLst>
            <pc:docMk/>
            <pc:sldMk cId="236641835" sldId="262"/>
            <ac:picMk id="3074" creationId="{5A768684-3264-B566-A15D-8E21151AA721}"/>
          </ac:picMkLst>
        </pc:picChg>
      </pc:sldChg>
      <pc:sldChg chg="addSp modSp new mod setBg">
        <pc:chgData name="Roman Zhigalov" userId="1f97e9fdf7779aa5" providerId="LiveId" clId="{C09B65CD-9246-4497-91C2-FE2336921493}" dt="2022-07-17T19:02:55.371" v="437" actId="26606"/>
        <pc:sldMkLst>
          <pc:docMk/>
          <pc:sldMk cId="2605711106" sldId="263"/>
        </pc:sldMkLst>
        <pc:spChg chg="mod">
          <ac:chgData name="Roman Zhigalov" userId="1f97e9fdf7779aa5" providerId="LiveId" clId="{C09B65CD-9246-4497-91C2-FE2336921493}" dt="2022-07-17T19:02:55.371" v="437" actId="26606"/>
          <ac:spMkLst>
            <pc:docMk/>
            <pc:sldMk cId="2605711106" sldId="263"/>
            <ac:spMk id="2" creationId="{C5F03D57-91C4-DA39-820E-FA01EBC74073}"/>
          </ac:spMkLst>
        </pc:spChg>
        <pc:spChg chg="mod">
          <ac:chgData name="Roman Zhigalov" userId="1f97e9fdf7779aa5" providerId="LiveId" clId="{C09B65CD-9246-4497-91C2-FE2336921493}" dt="2022-07-17T19:02:55.371" v="437" actId="26606"/>
          <ac:spMkLst>
            <pc:docMk/>
            <pc:sldMk cId="2605711106" sldId="263"/>
            <ac:spMk id="3" creationId="{50B119FA-0F8A-EBF7-EFDB-0EC69633BB49}"/>
          </ac:spMkLst>
        </pc:spChg>
        <pc:spChg chg="add">
          <ac:chgData name="Roman Zhigalov" userId="1f97e9fdf7779aa5" providerId="LiveId" clId="{C09B65CD-9246-4497-91C2-FE2336921493}" dt="2022-07-17T19:02:55.371" v="437" actId="26606"/>
          <ac:spMkLst>
            <pc:docMk/>
            <pc:sldMk cId="2605711106" sldId="263"/>
            <ac:spMk id="8" creationId="{DBF61EA3-B236-439E-9C0B-340980D56BEE}"/>
          </ac:spMkLst>
        </pc:spChg>
        <pc:spChg chg="add">
          <ac:chgData name="Roman Zhigalov" userId="1f97e9fdf7779aa5" providerId="LiveId" clId="{C09B65CD-9246-4497-91C2-FE2336921493}" dt="2022-07-17T19:02:55.371" v="437" actId="26606"/>
          <ac:spMkLst>
            <pc:docMk/>
            <pc:sldMk cId="2605711106" sldId="263"/>
            <ac:spMk id="14" creationId="{E659831F-0D9A-4C63-9EBB-8435B85A440F}"/>
          </ac:spMkLst>
        </pc:spChg>
        <pc:grpChg chg="add">
          <ac:chgData name="Roman Zhigalov" userId="1f97e9fdf7779aa5" providerId="LiveId" clId="{C09B65CD-9246-4497-91C2-FE2336921493}" dt="2022-07-17T19:02:55.371" v="437" actId="26606"/>
          <ac:grpSpMkLst>
            <pc:docMk/>
            <pc:sldMk cId="2605711106" sldId="263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C09B65CD-9246-4497-91C2-FE2336921493}" dt="2022-07-17T19:03:34.164" v="440" actId="26606"/>
        <pc:sldMkLst>
          <pc:docMk/>
          <pc:sldMk cId="2228800920" sldId="264"/>
        </pc:sldMkLst>
        <pc:spChg chg="del">
          <ac:chgData name="Roman Zhigalov" userId="1f97e9fdf7779aa5" providerId="LiveId" clId="{C09B65CD-9246-4497-91C2-FE2336921493}" dt="2022-07-17T19:03:34.164" v="440" actId="26606"/>
          <ac:spMkLst>
            <pc:docMk/>
            <pc:sldMk cId="2228800920" sldId="264"/>
            <ac:spMk id="2" creationId="{FC6B27E8-F783-35C1-0157-94F600424E77}"/>
          </ac:spMkLst>
        </pc:spChg>
        <pc:spChg chg="del">
          <ac:chgData name="Roman Zhigalov" userId="1f97e9fdf7779aa5" providerId="LiveId" clId="{C09B65CD-9246-4497-91C2-FE2336921493}" dt="2022-07-17T19:03:26.724" v="439"/>
          <ac:spMkLst>
            <pc:docMk/>
            <pc:sldMk cId="2228800920" sldId="264"/>
            <ac:spMk id="3" creationId="{641C6C39-9295-1D37-3AB6-109131AE6C56}"/>
          </ac:spMkLst>
        </pc:spChg>
        <pc:spChg chg="add">
          <ac:chgData name="Roman Zhigalov" userId="1f97e9fdf7779aa5" providerId="LiveId" clId="{C09B65CD-9246-4497-91C2-FE2336921493}" dt="2022-07-17T19:03:34.164" v="440" actId="26606"/>
          <ac:spMkLst>
            <pc:docMk/>
            <pc:sldMk cId="2228800920" sldId="264"/>
            <ac:spMk id="4103" creationId="{2215C6C6-E45C-4179-9FC1-E8A4C1D47430}"/>
          </ac:spMkLst>
        </pc:spChg>
        <pc:spChg chg="add">
          <ac:chgData name="Roman Zhigalov" userId="1f97e9fdf7779aa5" providerId="LiveId" clId="{C09B65CD-9246-4497-91C2-FE2336921493}" dt="2022-07-17T19:03:34.164" v="440" actId="26606"/>
          <ac:spMkLst>
            <pc:docMk/>
            <pc:sldMk cId="2228800920" sldId="264"/>
            <ac:spMk id="4109" creationId="{3776B14B-F2F4-4825-8DA8-8C7A0F2B3960}"/>
          </ac:spMkLst>
        </pc:spChg>
        <pc:grpChg chg="add">
          <ac:chgData name="Roman Zhigalov" userId="1f97e9fdf7779aa5" providerId="LiveId" clId="{C09B65CD-9246-4497-91C2-FE2336921493}" dt="2022-07-17T19:03:34.164" v="440" actId="26606"/>
          <ac:grpSpMkLst>
            <pc:docMk/>
            <pc:sldMk cId="2228800920" sldId="264"/>
            <ac:grpSpMk id="4105" creationId="{5FE9FE4C-C9E0-4C54-8010-EA9D29CD4D59}"/>
          </ac:grpSpMkLst>
        </pc:grpChg>
        <pc:picChg chg="add mod">
          <ac:chgData name="Roman Zhigalov" userId="1f97e9fdf7779aa5" providerId="LiveId" clId="{C09B65CD-9246-4497-91C2-FE2336921493}" dt="2022-07-17T19:03:34.164" v="440" actId="26606"/>
          <ac:picMkLst>
            <pc:docMk/>
            <pc:sldMk cId="2228800920" sldId="264"/>
            <ac:picMk id="4098" creationId="{148A591A-62A2-12E1-656D-EBA39275406F}"/>
          </ac:picMkLst>
        </pc:picChg>
      </pc:sldChg>
      <pc:sldChg chg="addSp delSp modSp new mod setBg">
        <pc:chgData name="Roman Zhigalov" userId="1f97e9fdf7779aa5" providerId="LiveId" clId="{C09B65CD-9246-4497-91C2-FE2336921493}" dt="2022-07-17T19:04:44.285" v="447" actId="26606"/>
        <pc:sldMkLst>
          <pc:docMk/>
          <pc:sldMk cId="1940219098" sldId="265"/>
        </pc:sldMkLst>
        <pc:spChg chg="add del">
          <ac:chgData name="Roman Zhigalov" userId="1f97e9fdf7779aa5" providerId="LiveId" clId="{C09B65CD-9246-4497-91C2-FE2336921493}" dt="2022-07-17T19:04:44.285" v="447" actId="26606"/>
          <ac:spMkLst>
            <pc:docMk/>
            <pc:sldMk cId="1940219098" sldId="265"/>
            <ac:spMk id="2" creationId="{CB2C6E19-E59D-38BB-D02D-AC9EC8C299D3}"/>
          </ac:spMkLst>
        </pc:spChg>
        <pc:spChg chg="del">
          <ac:chgData name="Roman Zhigalov" userId="1f97e9fdf7779aa5" providerId="LiveId" clId="{C09B65CD-9246-4497-91C2-FE2336921493}" dt="2022-07-17T19:04:38.777" v="442"/>
          <ac:spMkLst>
            <pc:docMk/>
            <pc:sldMk cId="1940219098" sldId="265"/>
            <ac:spMk id="3" creationId="{22CC7FEE-3D4F-7FCA-1106-057753673E16}"/>
          </ac:spMkLst>
        </pc:spChg>
        <pc:spChg chg="add del">
          <ac:chgData name="Roman Zhigalov" userId="1f97e9fdf7779aa5" providerId="LiveId" clId="{C09B65CD-9246-4497-91C2-FE2336921493}" dt="2022-07-17T19:04:43.523" v="444" actId="26606"/>
          <ac:spMkLst>
            <pc:docMk/>
            <pc:sldMk cId="1940219098" sldId="265"/>
            <ac:spMk id="5127" creationId="{2215C6C6-E45C-4179-9FC1-E8A4C1D47430}"/>
          </ac:spMkLst>
        </pc:spChg>
        <pc:spChg chg="add">
          <ac:chgData name="Roman Zhigalov" userId="1f97e9fdf7779aa5" providerId="LiveId" clId="{C09B65CD-9246-4497-91C2-FE2336921493}" dt="2022-07-17T19:04:44.285" v="447" actId="26606"/>
          <ac:spMkLst>
            <pc:docMk/>
            <pc:sldMk cId="1940219098" sldId="265"/>
            <ac:spMk id="5131" creationId="{B5EF893B-0491-416E-9D33-BADE9600792A}"/>
          </ac:spMkLst>
        </pc:spChg>
        <pc:spChg chg="add del">
          <ac:chgData name="Roman Zhigalov" userId="1f97e9fdf7779aa5" providerId="LiveId" clId="{C09B65CD-9246-4497-91C2-FE2336921493}" dt="2022-07-17T19:04:43.523" v="444" actId="26606"/>
          <ac:spMkLst>
            <pc:docMk/>
            <pc:sldMk cId="1940219098" sldId="265"/>
            <ac:spMk id="5133" creationId="{3776B14B-F2F4-4825-8DA8-8C7A0F2B3960}"/>
          </ac:spMkLst>
        </pc:spChg>
        <pc:spChg chg="add del">
          <ac:chgData name="Roman Zhigalov" userId="1f97e9fdf7779aa5" providerId="LiveId" clId="{C09B65CD-9246-4497-91C2-FE2336921493}" dt="2022-07-17T19:04:44.275" v="446" actId="26606"/>
          <ac:spMkLst>
            <pc:docMk/>
            <pc:sldMk cId="1940219098" sldId="265"/>
            <ac:spMk id="5135" creationId="{0D1D8088-559A-46A5-A801-CDF0B9476BED}"/>
          </ac:spMkLst>
        </pc:spChg>
        <pc:spChg chg="add del">
          <ac:chgData name="Roman Zhigalov" userId="1f97e9fdf7779aa5" providerId="LiveId" clId="{C09B65CD-9246-4497-91C2-FE2336921493}" dt="2022-07-17T19:04:44.275" v="446" actId="26606"/>
          <ac:spMkLst>
            <pc:docMk/>
            <pc:sldMk cId="1940219098" sldId="265"/>
            <ac:spMk id="5139" creationId="{3776B14B-F2F4-4825-8DA8-8C7A0F2B3960}"/>
          </ac:spMkLst>
        </pc:spChg>
        <pc:spChg chg="add">
          <ac:chgData name="Roman Zhigalov" userId="1f97e9fdf7779aa5" providerId="LiveId" clId="{C09B65CD-9246-4497-91C2-FE2336921493}" dt="2022-07-17T19:04:44.285" v="447" actId="26606"/>
          <ac:spMkLst>
            <pc:docMk/>
            <pc:sldMk cId="1940219098" sldId="265"/>
            <ac:spMk id="5141" creationId="{3DAD86CA-8235-409B-982B-5E7A033E2392}"/>
          </ac:spMkLst>
        </pc:spChg>
        <pc:spChg chg="add">
          <ac:chgData name="Roman Zhigalov" userId="1f97e9fdf7779aa5" providerId="LiveId" clId="{C09B65CD-9246-4497-91C2-FE2336921493}" dt="2022-07-17T19:04:44.285" v="447" actId="26606"/>
          <ac:spMkLst>
            <pc:docMk/>
            <pc:sldMk cId="1940219098" sldId="265"/>
            <ac:spMk id="5142" creationId="{9F234FBA-3501-47B4-AE0C-AA4AFBC8F603}"/>
          </ac:spMkLst>
        </pc:spChg>
        <pc:grpChg chg="add del">
          <ac:chgData name="Roman Zhigalov" userId="1f97e9fdf7779aa5" providerId="LiveId" clId="{C09B65CD-9246-4497-91C2-FE2336921493}" dt="2022-07-17T19:04:43.523" v="444" actId="26606"/>
          <ac:grpSpMkLst>
            <pc:docMk/>
            <pc:sldMk cId="1940219098" sldId="265"/>
            <ac:grpSpMk id="5129" creationId="{5FE9FE4C-C9E0-4C54-8010-EA9D29CD4D59}"/>
          </ac:grpSpMkLst>
        </pc:grpChg>
        <pc:grpChg chg="add del">
          <ac:chgData name="Roman Zhigalov" userId="1f97e9fdf7779aa5" providerId="LiveId" clId="{C09B65CD-9246-4497-91C2-FE2336921493}" dt="2022-07-17T19:04:44.275" v="446" actId="26606"/>
          <ac:grpSpMkLst>
            <pc:docMk/>
            <pc:sldMk cId="1940219098" sldId="265"/>
            <ac:grpSpMk id="5136" creationId="{83E2E96F-17F7-4C8C-BDF1-6BB90A0C1D7F}"/>
          </ac:grpSpMkLst>
        </pc:grpChg>
        <pc:picChg chg="add mod">
          <ac:chgData name="Roman Zhigalov" userId="1f97e9fdf7779aa5" providerId="LiveId" clId="{C09B65CD-9246-4497-91C2-FE2336921493}" dt="2022-07-17T19:04:44.285" v="447" actId="26606"/>
          <ac:picMkLst>
            <pc:docMk/>
            <pc:sldMk cId="1940219098" sldId="265"/>
            <ac:picMk id="5122" creationId="{ECBFC1F9-0B1A-1BEA-D89A-7549E7936298}"/>
          </ac:picMkLst>
        </pc:picChg>
        <pc:cxnChg chg="add">
          <ac:chgData name="Roman Zhigalov" userId="1f97e9fdf7779aa5" providerId="LiveId" clId="{C09B65CD-9246-4497-91C2-FE2336921493}" dt="2022-07-17T19:04:44.285" v="447" actId="26606"/>
          <ac:cxnSpMkLst>
            <pc:docMk/>
            <pc:sldMk cId="1940219098" sldId="265"/>
            <ac:cxnSpMk id="5143" creationId="{469F4FF8-F8B0-4630-BA1B-0D8B324CD5FF}"/>
          </ac:cxnSpMkLst>
        </pc:cxnChg>
      </pc:sldChg>
      <pc:sldChg chg="addSp modSp new mod setBg">
        <pc:chgData name="Roman Zhigalov" userId="1f97e9fdf7779aa5" providerId="LiveId" clId="{C09B65CD-9246-4497-91C2-FE2336921493}" dt="2022-07-17T19:05:02.597" v="453" actId="26606"/>
        <pc:sldMkLst>
          <pc:docMk/>
          <pc:sldMk cId="274643511" sldId="266"/>
        </pc:sldMkLst>
        <pc:spChg chg="mod">
          <ac:chgData name="Roman Zhigalov" userId="1f97e9fdf7779aa5" providerId="LiveId" clId="{C09B65CD-9246-4497-91C2-FE2336921493}" dt="2022-07-17T19:05:02.597" v="453" actId="26606"/>
          <ac:spMkLst>
            <pc:docMk/>
            <pc:sldMk cId="274643511" sldId="266"/>
            <ac:spMk id="2" creationId="{DAD4107D-A954-F6D3-82EC-A4EA2A947475}"/>
          </ac:spMkLst>
        </pc:spChg>
        <pc:spChg chg="mod">
          <ac:chgData name="Roman Zhigalov" userId="1f97e9fdf7779aa5" providerId="LiveId" clId="{C09B65CD-9246-4497-91C2-FE2336921493}" dt="2022-07-17T19:05:02.597" v="453" actId="26606"/>
          <ac:spMkLst>
            <pc:docMk/>
            <pc:sldMk cId="274643511" sldId="266"/>
            <ac:spMk id="3" creationId="{6DD9AAD5-30D1-C90B-6BF9-E3C396B0312F}"/>
          </ac:spMkLst>
        </pc:spChg>
        <pc:spChg chg="add">
          <ac:chgData name="Roman Zhigalov" userId="1f97e9fdf7779aa5" providerId="LiveId" clId="{C09B65CD-9246-4497-91C2-FE2336921493}" dt="2022-07-17T19:05:02.597" v="453" actId="26606"/>
          <ac:spMkLst>
            <pc:docMk/>
            <pc:sldMk cId="274643511" sldId="266"/>
            <ac:spMk id="8" creationId="{4522B21E-B2B9-4C72-9A71-C87EFD137480}"/>
          </ac:spMkLst>
        </pc:spChg>
        <pc:spChg chg="add">
          <ac:chgData name="Roman Zhigalov" userId="1f97e9fdf7779aa5" providerId="LiveId" clId="{C09B65CD-9246-4497-91C2-FE2336921493}" dt="2022-07-17T19:05:02.597" v="453" actId="26606"/>
          <ac:spMkLst>
            <pc:docMk/>
            <pc:sldMk cId="274643511" sldId="266"/>
            <ac:spMk id="10" creationId="{5EB7D2A2-F448-44D4-938C-DC84CBCB3B1E}"/>
          </ac:spMkLst>
        </pc:spChg>
        <pc:spChg chg="add">
          <ac:chgData name="Roman Zhigalov" userId="1f97e9fdf7779aa5" providerId="LiveId" clId="{C09B65CD-9246-4497-91C2-FE2336921493}" dt="2022-07-17T19:05:02.597" v="453" actId="26606"/>
          <ac:spMkLst>
            <pc:docMk/>
            <pc:sldMk cId="274643511" sldId="266"/>
            <ac:spMk id="12" creationId="{871AEA07-1E14-44B4-8E55-64EF049CD66F}"/>
          </ac:spMkLst>
        </pc:spChg>
        <pc:cxnChg chg="add">
          <ac:chgData name="Roman Zhigalov" userId="1f97e9fdf7779aa5" providerId="LiveId" clId="{C09B65CD-9246-4497-91C2-FE2336921493}" dt="2022-07-17T19:05:02.597" v="453" actId="26606"/>
          <ac:cxnSpMkLst>
            <pc:docMk/>
            <pc:sldMk cId="274643511" sldId="266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C09B65CD-9246-4497-91C2-FE2336921493}" dt="2022-07-17T19:11:50.430" v="491" actId="26606"/>
        <pc:sldMkLst>
          <pc:docMk/>
          <pc:sldMk cId="3541480576" sldId="267"/>
        </pc:sldMkLst>
        <pc:spChg chg="mod">
          <ac:chgData name="Roman Zhigalov" userId="1f97e9fdf7779aa5" providerId="LiveId" clId="{C09B65CD-9246-4497-91C2-FE2336921493}" dt="2022-07-17T19:11:50.430" v="491" actId="26606"/>
          <ac:spMkLst>
            <pc:docMk/>
            <pc:sldMk cId="3541480576" sldId="267"/>
            <ac:spMk id="2" creationId="{93F746C2-79D6-AE83-D2FC-E44593049CE7}"/>
          </ac:spMkLst>
        </pc:spChg>
        <pc:spChg chg="del">
          <ac:chgData name="Roman Zhigalov" userId="1f97e9fdf7779aa5" providerId="LiveId" clId="{C09B65CD-9246-4497-91C2-FE2336921493}" dt="2022-07-17T19:11:37.278" v="455"/>
          <ac:spMkLst>
            <pc:docMk/>
            <pc:sldMk cId="3541480576" sldId="267"/>
            <ac:spMk id="3" creationId="{BD15D2CE-BDE0-C059-7613-313F0F8EF396}"/>
          </ac:spMkLst>
        </pc:spChg>
        <pc:spChg chg="add">
          <ac:chgData name="Roman Zhigalov" userId="1f97e9fdf7779aa5" providerId="LiveId" clId="{C09B65CD-9246-4497-91C2-FE2336921493}" dt="2022-07-17T19:11:50.430" v="491" actId="26606"/>
          <ac:spMkLst>
            <pc:docMk/>
            <pc:sldMk cId="3541480576" sldId="267"/>
            <ac:spMk id="6151" creationId="{BA79A7CF-01AF-4178-9369-94E0C90EB046}"/>
          </ac:spMkLst>
        </pc:spChg>
        <pc:spChg chg="add">
          <ac:chgData name="Roman Zhigalov" userId="1f97e9fdf7779aa5" providerId="LiveId" clId="{C09B65CD-9246-4497-91C2-FE2336921493}" dt="2022-07-17T19:11:50.430" v="491" actId="26606"/>
          <ac:spMkLst>
            <pc:docMk/>
            <pc:sldMk cId="3541480576" sldId="267"/>
            <ac:spMk id="6153" creationId="{99413ED5-9ED4-4772-BCE4-2BCAE6B12E35}"/>
          </ac:spMkLst>
        </pc:spChg>
        <pc:spChg chg="add">
          <ac:chgData name="Roman Zhigalov" userId="1f97e9fdf7779aa5" providerId="LiveId" clId="{C09B65CD-9246-4497-91C2-FE2336921493}" dt="2022-07-17T19:11:50.430" v="491" actId="26606"/>
          <ac:spMkLst>
            <pc:docMk/>
            <pc:sldMk cId="3541480576" sldId="267"/>
            <ac:spMk id="6155" creationId="{04357C93-F0CB-4A1C-8F77-4E9063789819}"/>
          </ac:spMkLst>
        </pc:spChg>
        <pc:spChg chg="add">
          <ac:chgData name="Roman Zhigalov" userId="1f97e9fdf7779aa5" providerId="LiveId" clId="{C09B65CD-9246-4497-91C2-FE2336921493}" dt="2022-07-17T19:11:50.430" v="491" actId="26606"/>
          <ac:spMkLst>
            <pc:docMk/>
            <pc:sldMk cId="3541480576" sldId="267"/>
            <ac:spMk id="6157" creationId="{90F533E9-6690-41A8-A372-4C6C622D028D}"/>
          </ac:spMkLst>
        </pc:spChg>
        <pc:picChg chg="add mod">
          <ac:chgData name="Roman Zhigalov" userId="1f97e9fdf7779aa5" providerId="LiveId" clId="{C09B65CD-9246-4497-91C2-FE2336921493}" dt="2022-07-17T19:11:50.430" v="491" actId="26606"/>
          <ac:picMkLst>
            <pc:docMk/>
            <pc:sldMk cId="3541480576" sldId="267"/>
            <ac:picMk id="6146" creationId="{313031D8-4E4A-420D-742A-7DBE9AD24CCC}"/>
          </ac:picMkLst>
        </pc:picChg>
      </pc:sldChg>
      <pc:sldChg chg="addSp modSp new mod setBg">
        <pc:chgData name="Roman Zhigalov" userId="1f97e9fdf7779aa5" providerId="LiveId" clId="{C09B65CD-9246-4497-91C2-FE2336921493}" dt="2022-07-17T19:13:05.431" v="539" actId="26606"/>
        <pc:sldMkLst>
          <pc:docMk/>
          <pc:sldMk cId="49045125" sldId="268"/>
        </pc:sldMkLst>
        <pc:spChg chg="mod">
          <ac:chgData name="Roman Zhigalov" userId="1f97e9fdf7779aa5" providerId="LiveId" clId="{C09B65CD-9246-4497-91C2-FE2336921493}" dt="2022-07-17T19:13:05.431" v="539" actId="26606"/>
          <ac:spMkLst>
            <pc:docMk/>
            <pc:sldMk cId="49045125" sldId="268"/>
            <ac:spMk id="2" creationId="{ECB2BF0C-5CE6-593D-FBE9-A899FEA53A82}"/>
          </ac:spMkLst>
        </pc:spChg>
        <pc:spChg chg="mod">
          <ac:chgData name="Roman Zhigalov" userId="1f97e9fdf7779aa5" providerId="LiveId" clId="{C09B65CD-9246-4497-91C2-FE2336921493}" dt="2022-07-17T19:13:05.431" v="539" actId="26606"/>
          <ac:spMkLst>
            <pc:docMk/>
            <pc:sldMk cId="49045125" sldId="268"/>
            <ac:spMk id="3" creationId="{6081E8B8-BAA4-C9AA-DE94-B5A0AD336ED2}"/>
          </ac:spMkLst>
        </pc:spChg>
        <pc:spChg chg="add">
          <ac:chgData name="Roman Zhigalov" userId="1f97e9fdf7779aa5" providerId="LiveId" clId="{C09B65CD-9246-4497-91C2-FE2336921493}" dt="2022-07-17T19:13:05.431" v="539" actId="26606"/>
          <ac:spMkLst>
            <pc:docMk/>
            <pc:sldMk cId="49045125" sldId="268"/>
            <ac:spMk id="8" creationId="{DBF61EA3-B236-439E-9C0B-340980D56BEE}"/>
          </ac:spMkLst>
        </pc:spChg>
        <pc:spChg chg="add">
          <ac:chgData name="Roman Zhigalov" userId="1f97e9fdf7779aa5" providerId="LiveId" clId="{C09B65CD-9246-4497-91C2-FE2336921493}" dt="2022-07-17T19:13:05.431" v="539" actId="26606"/>
          <ac:spMkLst>
            <pc:docMk/>
            <pc:sldMk cId="49045125" sldId="268"/>
            <ac:spMk id="14" creationId="{E659831F-0D9A-4C63-9EBB-8435B85A440F}"/>
          </ac:spMkLst>
        </pc:spChg>
        <pc:grpChg chg="add">
          <ac:chgData name="Roman Zhigalov" userId="1f97e9fdf7779aa5" providerId="LiveId" clId="{C09B65CD-9246-4497-91C2-FE2336921493}" dt="2022-07-17T19:13:05.431" v="539" actId="26606"/>
          <ac:grpSpMkLst>
            <pc:docMk/>
            <pc:sldMk cId="49045125" sldId="268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C09B65CD-9246-4497-91C2-FE2336921493}" dt="2022-07-17T19:14:45.590" v="579" actId="26606"/>
        <pc:sldMkLst>
          <pc:docMk/>
          <pc:sldMk cId="1249913033" sldId="269"/>
        </pc:sldMkLst>
        <pc:spChg chg="mod">
          <ac:chgData name="Roman Zhigalov" userId="1f97e9fdf7779aa5" providerId="LiveId" clId="{C09B65CD-9246-4497-91C2-FE2336921493}" dt="2022-07-17T19:14:45.590" v="579" actId="26606"/>
          <ac:spMkLst>
            <pc:docMk/>
            <pc:sldMk cId="1249913033" sldId="269"/>
            <ac:spMk id="2" creationId="{566AECBA-744E-F753-E461-9556E23C757E}"/>
          </ac:spMkLst>
        </pc:spChg>
        <pc:spChg chg="mod">
          <ac:chgData name="Roman Zhigalov" userId="1f97e9fdf7779aa5" providerId="LiveId" clId="{C09B65CD-9246-4497-91C2-FE2336921493}" dt="2022-07-17T19:14:45.590" v="579" actId="26606"/>
          <ac:spMkLst>
            <pc:docMk/>
            <pc:sldMk cId="1249913033" sldId="269"/>
            <ac:spMk id="3" creationId="{FA055C96-96DF-0FC6-6EB1-F8C2A032C307}"/>
          </ac:spMkLst>
        </pc:spChg>
        <pc:spChg chg="add">
          <ac:chgData name="Roman Zhigalov" userId="1f97e9fdf7779aa5" providerId="LiveId" clId="{C09B65CD-9246-4497-91C2-FE2336921493}" dt="2022-07-17T19:14:45.590" v="579" actId="26606"/>
          <ac:spMkLst>
            <pc:docMk/>
            <pc:sldMk cId="1249913033" sldId="269"/>
            <ac:spMk id="8" creationId="{DBF61EA3-B236-439E-9C0B-340980D56BEE}"/>
          </ac:spMkLst>
        </pc:spChg>
        <pc:spChg chg="add">
          <ac:chgData name="Roman Zhigalov" userId="1f97e9fdf7779aa5" providerId="LiveId" clId="{C09B65CD-9246-4497-91C2-FE2336921493}" dt="2022-07-17T19:14:45.590" v="579" actId="26606"/>
          <ac:spMkLst>
            <pc:docMk/>
            <pc:sldMk cId="1249913033" sldId="269"/>
            <ac:spMk id="14" creationId="{E659831F-0D9A-4C63-9EBB-8435B85A440F}"/>
          </ac:spMkLst>
        </pc:spChg>
        <pc:grpChg chg="add">
          <ac:chgData name="Roman Zhigalov" userId="1f97e9fdf7779aa5" providerId="LiveId" clId="{C09B65CD-9246-4497-91C2-FE2336921493}" dt="2022-07-17T19:14:45.590" v="579" actId="26606"/>
          <ac:grpSpMkLst>
            <pc:docMk/>
            <pc:sldMk cId="1249913033" sldId="269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C09B65CD-9246-4497-91C2-FE2336921493}" dt="2022-07-17T19:14:54.198" v="599" actId="26606"/>
        <pc:sldMkLst>
          <pc:docMk/>
          <pc:sldMk cId="3941432887" sldId="270"/>
        </pc:sldMkLst>
        <pc:spChg chg="mod">
          <ac:chgData name="Roman Zhigalov" userId="1f97e9fdf7779aa5" providerId="LiveId" clId="{C09B65CD-9246-4497-91C2-FE2336921493}" dt="2022-07-17T19:14:54.198" v="599" actId="26606"/>
          <ac:spMkLst>
            <pc:docMk/>
            <pc:sldMk cId="3941432887" sldId="270"/>
            <ac:spMk id="2" creationId="{CC7ACD55-43EF-48C8-AC9A-9551FF8BF9C7}"/>
          </ac:spMkLst>
        </pc:spChg>
        <pc:spChg chg="mod">
          <ac:chgData name="Roman Zhigalov" userId="1f97e9fdf7779aa5" providerId="LiveId" clId="{C09B65CD-9246-4497-91C2-FE2336921493}" dt="2022-07-17T19:14:54.198" v="599" actId="26606"/>
          <ac:spMkLst>
            <pc:docMk/>
            <pc:sldMk cId="3941432887" sldId="270"/>
            <ac:spMk id="3" creationId="{8D6870DB-199F-E75C-F68B-31AFA3D788EB}"/>
          </ac:spMkLst>
        </pc:spChg>
        <pc:spChg chg="add">
          <ac:chgData name="Roman Zhigalov" userId="1f97e9fdf7779aa5" providerId="LiveId" clId="{C09B65CD-9246-4497-91C2-FE2336921493}" dt="2022-07-17T19:14:54.198" v="599" actId="26606"/>
          <ac:spMkLst>
            <pc:docMk/>
            <pc:sldMk cId="3941432887" sldId="270"/>
            <ac:spMk id="8" creationId="{4522B21E-B2B9-4C72-9A71-C87EFD137480}"/>
          </ac:spMkLst>
        </pc:spChg>
        <pc:spChg chg="add">
          <ac:chgData name="Roman Zhigalov" userId="1f97e9fdf7779aa5" providerId="LiveId" clId="{C09B65CD-9246-4497-91C2-FE2336921493}" dt="2022-07-17T19:14:54.198" v="599" actId="26606"/>
          <ac:spMkLst>
            <pc:docMk/>
            <pc:sldMk cId="3941432887" sldId="270"/>
            <ac:spMk id="10" creationId="{5EB7D2A2-F448-44D4-938C-DC84CBCB3B1E}"/>
          </ac:spMkLst>
        </pc:spChg>
        <pc:spChg chg="add">
          <ac:chgData name="Roman Zhigalov" userId="1f97e9fdf7779aa5" providerId="LiveId" clId="{C09B65CD-9246-4497-91C2-FE2336921493}" dt="2022-07-17T19:14:54.198" v="599" actId="26606"/>
          <ac:spMkLst>
            <pc:docMk/>
            <pc:sldMk cId="3941432887" sldId="270"/>
            <ac:spMk id="12" creationId="{871AEA07-1E14-44B4-8E55-64EF049CD66F}"/>
          </ac:spMkLst>
        </pc:spChg>
        <pc:cxnChg chg="add">
          <ac:chgData name="Roman Zhigalov" userId="1f97e9fdf7779aa5" providerId="LiveId" clId="{C09B65CD-9246-4497-91C2-FE2336921493}" dt="2022-07-17T19:14:54.198" v="599" actId="26606"/>
          <ac:cxnSpMkLst>
            <pc:docMk/>
            <pc:sldMk cId="3941432887" sldId="270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C09B65CD-9246-4497-91C2-FE2336921493}" dt="2022-07-17T19:20:34.054" v="739" actId="26606"/>
        <pc:sldMkLst>
          <pc:docMk/>
          <pc:sldMk cId="2369350860" sldId="271"/>
        </pc:sldMkLst>
        <pc:spChg chg="mod">
          <ac:chgData name="Roman Zhigalov" userId="1f97e9fdf7779aa5" providerId="LiveId" clId="{C09B65CD-9246-4497-91C2-FE2336921493}" dt="2022-07-17T19:20:34.054" v="739" actId="26606"/>
          <ac:spMkLst>
            <pc:docMk/>
            <pc:sldMk cId="2369350860" sldId="271"/>
            <ac:spMk id="2" creationId="{3B264C0F-971A-8FF4-20F7-8606772D2394}"/>
          </ac:spMkLst>
        </pc:spChg>
        <pc:spChg chg="mod">
          <ac:chgData name="Roman Zhigalov" userId="1f97e9fdf7779aa5" providerId="LiveId" clId="{C09B65CD-9246-4497-91C2-FE2336921493}" dt="2022-07-17T19:20:34.054" v="739" actId="26606"/>
          <ac:spMkLst>
            <pc:docMk/>
            <pc:sldMk cId="2369350860" sldId="271"/>
            <ac:spMk id="3" creationId="{76333991-7B74-4336-A85A-0D2A4FEA1856}"/>
          </ac:spMkLst>
        </pc:spChg>
        <pc:spChg chg="add">
          <ac:chgData name="Roman Zhigalov" userId="1f97e9fdf7779aa5" providerId="LiveId" clId="{C09B65CD-9246-4497-91C2-FE2336921493}" dt="2022-07-17T19:20:34.054" v="739" actId="26606"/>
          <ac:spMkLst>
            <pc:docMk/>
            <pc:sldMk cId="2369350860" sldId="271"/>
            <ac:spMk id="8" creationId="{DBF61EA3-B236-439E-9C0B-340980D56BEE}"/>
          </ac:spMkLst>
        </pc:spChg>
        <pc:spChg chg="add">
          <ac:chgData name="Roman Zhigalov" userId="1f97e9fdf7779aa5" providerId="LiveId" clId="{C09B65CD-9246-4497-91C2-FE2336921493}" dt="2022-07-17T19:20:34.054" v="739" actId="26606"/>
          <ac:spMkLst>
            <pc:docMk/>
            <pc:sldMk cId="2369350860" sldId="271"/>
            <ac:spMk id="14" creationId="{E659831F-0D9A-4C63-9EBB-8435B85A440F}"/>
          </ac:spMkLst>
        </pc:spChg>
        <pc:grpChg chg="add">
          <ac:chgData name="Roman Zhigalov" userId="1f97e9fdf7779aa5" providerId="LiveId" clId="{C09B65CD-9246-4497-91C2-FE2336921493}" dt="2022-07-17T19:20:34.054" v="739" actId="26606"/>
          <ac:grpSpMkLst>
            <pc:docMk/>
            <pc:sldMk cId="2369350860" sldId="271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C09B65CD-9246-4497-91C2-FE2336921493}" dt="2022-07-17T19:21:10.777" v="765" actId="26606"/>
        <pc:sldMkLst>
          <pc:docMk/>
          <pc:sldMk cId="177403369" sldId="272"/>
        </pc:sldMkLst>
        <pc:spChg chg="mod">
          <ac:chgData name="Roman Zhigalov" userId="1f97e9fdf7779aa5" providerId="LiveId" clId="{C09B65CD-9246-4497-91C2-FE2336921493}" dt="2022-07-17T19:21:10.777" v="765" actId="26606"/>
          <ac:spMkLst>
            <pc:docMk/>
            <pc:sldMk cId="177403369" sldId="272"/>
            <ac:spMk id="2" creationId="{D797C384-0864-0929-0D0A-7C6F4675C9EB}"/>
          </ac:spMkLst>
        </pc:spChg>
        <pc:spChg chg="del">
          <ac:chgData name="Roman Zhigalov" userId="1f97e9fdf7779aa5" providerId="LiveId" clId="{C09B65CD-9246-4497-91C2-FE2336921493}" dt="2022-07-17T19:21:02.180" v="741"/>
          <ac:spMkLst>
            <pc:docMk/>
            <pc:sldMk cId="177403369" sldId="272"/>
            <ac:spMk id="3" creationId="{50DC8C6E-3AF8-9A65-1432-C065777CD01E}"/>
          </ac:spMkLst>
        </pc:spChg>
        <pc:spChg chg="add">
          <ac:chgData name="Roman Zhigalov" userId="1f97e9fdf7779aa5" providerId="LiveId" clId="{C09B65CD-9246-4497-91C2-FE2336921493}" dt="2022-07-17T19:21:10.777" v="765" actId="26606"/>
          <ac:spMkLst>
            <pc:docMk/>
            <pc:sldMk cId="177403369" sldId="272"/>
            <ac:spMk id="7175" creationId="{BA79A7CF-01AF-4178-9369-94E0C90EB046}"/>
          </ac:spMkLst>
        </pc:spChg>
        <pc:spChg chg="add">
          <ac:chgData name="Roman Zhigalov" userId="1f97e9fdf7779aa5" providerId="LiveId" clId="{C09B65CD-9246-4497-91C2-FE2336921493}" dt="2022-07-17T19:21:10.777" v="765" actId="26606"/>
          <ac:spMkLst>
            <pc:docMk/>
            <pc:sldMk cId="177403369" sldId="272"/>
            <ac:spMk id="7177" creationId="{99413ED5-9ED4-4772-BCE4-2BCAE6B12E35}"/>
          </ac:spMkLst>
        </pc:spChg>
        <pc:spChg chg="add">
          <ac:chgData name="Roman Zhigalov" userId="1f97e9fdf7779aa5" providerId="LiveId" clId="{C09B65CD-9246-4497-91C2-FE2336921493}" dt="2022-07-17T19:21:10.777" v="765" actId="26606"/>
          <ac:spMkLst>
            <pc:docMk/>
            <pc:sldMk cId="177403369" sldId="272"/>
            <ac:spMk id="7179" creationId="{04357C93-F0CB-4A1C-8F77-4E9063789819}"/>
          </ac:spMkLst>
        </pc:spChg>
        <pc:spChg chg="add">
          <ac:chgData name="Roman Zhigalov" userId="1f97e9fdf7779aa5" providerId="LiveId" clId="{C09B65CD-9246-4497-91C2-FE2336921493}" dt="2022-07-17T19:21:10.777" v="765" actId="26606"/>
          <ac:spMkLst>
            <pc:docMk/>
            <pc:sldMk cId="177403369" sldId="272"/>
            <ac:spMk id="7181" creationId="{90F533E9-6690-41A8-A372-4C6C622D028D}"/>
          </ac:spMkLst>
        </pc:spChg>
        <pc:picChg chg="add mod">
          <ac:chgData name="Roman Zhigalov" userId="1f97e9fdf7779aa5" providerId="LiveId" clId="{C09B65CD-9246-4497-91C2-FE2336921493}" dt="2022-07-17T19:21:10.777" v="765" actId="26606"/>
          <ac:picMkLst>
            <pc:docMk/>
            <pc:sldMk cId="177403369" sldId="272"/>
            <ac:picMk id="7170" creationId="{74983ACF-6237-AEC0-8FB6-7350A604B955}"/>
          </ac:picMkLst>
        </pc:picChg>
      </pc:sldChg>
      <pc:sldChg chg="addSp delSp modSp new mod setBg">
        <pc:chgData name="Roman Zhigalov" userId="1f97e9fdf7779aa5" providerId="LiveId" clId="{C09B65CD-9246-4497-91C2-FE2336921493}" dt="2022-07-17T19:21:39.549" v="770" actId="26606"/>
        <pc:sldMkLst>
          <pc:docMk/>
          <pc:sldMk cId="2105913599" sldId="273"/>
        </pc:sldMkLst>
        <pc:spChg chg="add del">
          <ac:chgData name="Roman Zhigalov" userId="1f97e9fdf7779aa5" providerId="LiveId" clId="{C09B65CD-9246-4497-91C2-FE2336921493}" dt="2022-07-17T19:21:39.549" v="770" actId="26606"/>
          <ac:spMkLst>
            <pc:docMk/>
            <pc:sldMk cId="2105913599" sldId="273"/>
            <ac:spMk id="2" creationId="{8C24D088-0124-2FCD-FD29-77CBBC3DA993}"/>
          </ac:spMkLst>
        </pc:spChg>
        <pc:spChg chg="del">
          <ac:chgData name="Roman Zhigalov" userId="1f97e9fdf7779aa5" providerId="LiveId" clId="{C09B65CD-9246-4497-91C2-FE2336921493}" dt="2022-07-17T19:21:35.543" v="767"/>
          <ac:spMkLst>
            <pc:docMk/>
            <pc:sldMk cId="2105913599" sldId="273"/>
            <ac:spMk id="3" creationId="{6C92048B-AC80-5774-C10E-2E3BF282A518}"/>
          </ac:spMkLst>
        </pc:spChg>
        <pc:spChg chg="add">
          <ac:chgData name="Roman Zhigalov" userId="1f97e9fdf7779aa5" providerId="LiveId" clId="{C09B65CD-9246-4497-91C2-FE2336921493}" dt="2022-07-17T19:21:39.549" v="770" actId="26606"/>
          <ac:spMkLst>
            <pc:docMk/>
            <pc:sldMk cId="2105913599" sldId="273"/>
            <ac:spMk id="8199" creationId="{2215C6C6-E45C-4179-9FC1-E8A4C1D47430}"/>
          </ac:spMkLst>
        </pc:spChg>
        <pc:spChg chg="add">
          <ac:chgData name="Roman Zhigalov" userId="1f97e9fdf7779aa5" providerId="LiveId" clId="{C09B65CD-9246-4497-91C2-FE2336921493}" dt="2022-07-17T19:21:39.549" v="770" actId="26606"/>
          <ac:spMkLst>
            <pc:docMk/>
            <pc:sldMk cId="2105913599" sldId="273"/>
            <ac:spMk id="8205" creationId="{3776B14B-F2F4-4825-8DA8-8C7A0F2B3960}"/>
          </ac:spMkLst>
        </pc:spChg>
        <pc:grpChg chg="add">
          <ac:chgData name="Roman Zhigalov" userId="1f97e9fdf7779aa5" providerId="LiveId" clId="{C09B65CD-9246-4497-91C2-FE2336921493}" dt="2022-07-17T19:21:39.549" v="770" actId="26606"/>
          <ac:grpSpMkLst>
            <pc:docMk/>
            <pc:sldMk cId="2105913599" sldId="273"/>
            <ac:grpSpMk id="8201" creationId="{5FE9FE4C-C9E0-4C54-8010-EA9D29CD4D59}"/>
          </ac:grpSpMkLst>
        </pc:grpChg>
        <pc:picChg chg="add mod">
          <ac:chgData name="Roman Zhigalov" userId="1f97e9fdf7779aa5" providerId="LiveId" clId="{C09B65CD-9246-4497-91C2-FE2336921493}" dt="2022-07-17T19:21:39.549" v="770" actId="26606"/>
          <ac:picMkLst>
            <pc:docMk/>
            <pc:sldMk cId="2105913599" sldId="273"/>
            <ac:picMk id="8194" creationId="{CFF53A3B-1C56-98FB-41A4-84427FE93D18}"/>
          </ac:picMkLst>
        </pc:picChg>
      </pc:sldChg>
      <pc:sldChg chg="addSp modSp new mod setBg">
        <pc:chgData name="Roman Zhigalov" userId="1f97e9fdf7779aa5" providerId="LiveId" clId="{C09B65CD-9246-4497-91C2-FE2336921493}" dt="2022-07-17T19:21:56.541" v="791" actId="26606"/>
        <pc:sldMkLst>
          <pc:docMk/>
          <pc:sldMk cId="2119838210" sldId="274"/>
        </pc:sldMkLst>
        <pc:spChg chg="mod">
          <ac:chgData name="Roman Zhigalov" userId="1f97e9fdf7779aa5" providerId="LiveId" clId="{C09B65CD-9246-4497-91C2-FE2336921493}" dt="2022-07-17T19:21:56.541" v="791" actId="26606"/>
          <ac:spMkLst>
            <pc:docMk/>
            <pc:sldMk cId="2119838210" sldId="274"/>
            <ac:spMk id="2" creationId="{B9D3837B-375F-CB17-27DE-40DCD2525548}"/>
          </ac:spMkLst>
        </pc:spChg>
        <pc:spChg chg="mod">
          <ac:chgData name="Roman Zhigalov" userId="1f97e9fdf7779aa5" providerId="LiveId" clId="{C09B65CD-9246-4497-91C2-FE2336921493}" dt="2022-07-17T19:21:56.541" v="791" actId="26606"/>
          <ac:spMkLst>
            <pc:docMk/>
            <pc:sldMk cId="2119838210" sldId="274"/>
            <ac:spMk id="3" creationId="{8F5E741E-EA65-AC27-1F42-D4A0EED67C7E}"/>
          </ac:spMkLst>
        </pc:spChg>
        <pc:spChg chg="add">
          <ac:chgData name="Roman Zhigalov" userId="1f97e9fdf7779aa5" providerId="LiveId" clId="{C09B65CD-9246-4497-91C2-FE2336921493}" dt="2022-07-17T19:21:56.541" v="791" actId="26606"/>
          <ac:spMkLst>
            <pc:docMk/>
            <pc:sldMk cId="2119838210" sldId="274"/>
            <ac:spMk id="8" creationId="{4522B21E-B2B9-4C72-9A71-C87EFD137480}"/>
          </ac:spMkLst>
        </pc:spChg>
        <pc:spChg chg="add">
          <ac:chgData name="Roman Zhigalov" userId="1f97e9fdf7779aa5" providerId="LiveId" clId="{C09B65CD-9246-4497-91C2-FE2336921493}" dt="2022-07-17T19:21:56.541" v="791" actId="26606"/>
          <ac:spMkLst>
            <pc:docMk/>
            <pc:sldMk cId="2119838210" sldId="274"/>
            <ac:spMk id="10" creationId="{5EB7D2A2-F448-44D4-938C-DC84CBCB3B1E}"/>
          </ac:spMkLst>
        </pc:spChg>
        <pc:spChg chg="add">
          <ac:chgData name="Roman Zhigalov" userId="1f97e9fdf7779aa5" providerId="LiveId" clId="{C09B65CD-9246-4497-91C2-FE2336921493}" dt="2022-07-17T19:21:56.541" v="791" actId="26606"/>
          <ac:spMkLst>
            <pc:docMk/>
            <pc:sldMk cId="2119838210" sldId="274"/>
            <ac:spMk id="12" creationId="{871AEA07-1E14-44B4-8E55-64EF049CD66F}"/>
          </ac:spMkLst>
        </pc:spChg>
        <pc:cxnChg chg="add">
          <ac:chgData name="Roman Zhigalov" userId="1f97e9fdf7779aa5" providerId="LiveId" clId="{C09B65CD-9246-4497-91C2-FE2336921493}" dt="2022-07-17T19:21:56.541" v="791" actId="26606"/>
          <ac:cxnSpMkLst>
            <pc:docMk/>
            <pc:sldMk cId="2119838210" sldId="274"/>
            <ac:cxnSpMk id="14" creationId="{F7C8EA93-3210-4C62-99E9-153C275E3A87}"/>
          </ac:cxnSpMkLst>
        </pc:cxnChg>
      </pc:sldChg>
      <pc:sldChg chg="modSp new mod">
        <pc:chgData name="Roman Zhigalov" userId="1f97e9fdf7779aa5" providerId="LiveId" clId="{C09B65CD-9246-4497-91C2-FE2336921493}" dt="2022-07-17T19:25:17.248" v="844"/>
        <pc:sldMkLst>
          <pc:docMk/>
          <pc:sldMk cId="855514156" sldId="275"/>
        </pc:sldMkLst>
        <pc:spChg chg="mod">
          <ac:chgData name="Roman Zhigalov" userId="1f97e9fdf7779aa5" providerId="LiveId" clId="{C09B65CD-9246-4497-91C2-FE2336921493}" dt="2022-07-17T19:24:46.677" v="835" actId="20577"/>
          <ac:spMkLst>
            <pc:docMk/>
            <pc:sldMk cId="855514156" sldId="275"/>
            <ac:spMk id="2" creationId="{1E8A636A-4811-6BAB-E7F1-EF88836AC9C5}"/>
          </ac:spMkLst>
        </pc:spChg>
        <pc:spChg chg="mod">
          <ac:chgData name="Roman Zhigalov" userId="1f97e9fdf7779aa5" providerId="LiveId" clId="{C09B65CD-9246-4497-91C2-FE2336921493}" dt="2022-07-17T19:25:17.248" v="844"/>
          <ac:spMkLst>
            <pc:docMk/>
            <pc:sldMk cId="855514156" sldId="275"/>
            <ac:spMk id="3" creationId="{0EF777B8-9735-32A7-1E3A-E3E5AAC478F4}"/>
          </ac:spMkLst>
        </pc:spChg>
      </pc:sldChg>
      <pc:sldChg chg="addSp delSp modSp new mod setBg">
        <pc:chgData name="Roman Zhigalov" userId="1f97e9fdf7779aa5" providerId="LiveId" clId="{C09B65CD-9246-4497-91C2-FE2336921493}" dt="2022-07-17T19:31:30.589" v="861" actId="26606"/>
        <pc:sldMkLst>
          <pc:docMk/>
          <pc:sldMk cId="64557899" sldId="276"/>
        </pc:sldMkLst>
        <pc:spChg chg="mod ord">
          <ac:chgData name="Roman Zhigalov" userId="1f97e9fdf7779aa5" providerId="LiveId" clId="{C09B65CD-9246-4497-91C2-FE2336921493}" dt="2022-07-17T19:31:30.589" v="861" actId="26606"/>
          <ac:spMkLst>
            <pc:docMk/>
            <pc:sldMk cId="64557899" sldId="276"/>
            <ac:spMk id="2" creationId="{649121E1-B20F-D36E-9F4B-5EE392705760}"/>
          </ac:spMkLst>
        </pc:spChg>
        <pc:spChg chg="del">
          <ac:chgData name="Roman Zhigalov" userId="1f97e9fdf7779aa5" providerId="LiveId" clId="{C09B65CD-9246-4497-91C2-FE2336921493}" dt="2022-07-17T19:31:21.761" v="846"/>
          <ac:spMkLst>
            <pc:docMk/>
            <pc:sldMk cId="64557899" sldId="276"/>
            <ac:spMk id="3" creationId="{AB1347AE-529B-7E7A-B673-E90E62373C36}"/>
          </ac:spMkLst>
        </pc:spChg>
        <pc:spChg chg="add del">
          <ac:chgData name="Roman Zhigalov" userId="1f97e9fdf7779aa5" providerId="LiveId" clId="{C09B65CD-9246-4497-91C2-FE2336921493}" dt="2022-07-17T19:31:30.567" v="860" actId="26606"/>
          <ac:spMkLst>
            <pc:docMk/>
            <pc:sldMk cId="64557899" sldId="276"/>
            <ac:spMk id="9223" creationId="{37C89E4B-3C9F-44B9-8B86-D9E3D112D8EC}"/>
          </ac:spMkLst>
        </pc:spChg>
        <pc:spChg chg="add">
          <ac:chgData name="Roman Zhigalov" userId="1f97e9fdf7779aa5" providerId="LiveId" clId="{C09B65CD-9246-4497-91C2-FE2336921493}" dt="2022-07-17T19:31:30.589" v="861" actId="26606"/>
          <ac:spMkLst>
            <pc:docMk/>
            <pc:sldMk cId="64557899" sldId="276"/>
            <ac:spMk id="9229" creationId="{90F533E9-6690-41A8-A372-4C6C622D028D}"/>
          </ac:spMkLst>
        </pc:spChg>
        <pc:spChg chg="add">
          <ac:chgData name="Roman Zhigalov" userId="1f97e9fdf7779aa5" providerId="LiveId" clId="{C09B65CD-9246-4497-91C2-FE2336921493}" dt="2022-07-17T19:31:30.589" v="861" actId="26606"/>
          <ac:spMkLst>
            <pc:docMk/>
            <pc:sldMk cId="64557899" sldId="276"/>
            <ac:spMk id="9230" creationId="{BA79A7CF-01AF-4178-9369-94E0C90EB046}"/>
          </ac:spMkLst>
        </pc:spChg>
        <pc:spChg chg="add">
          <ac:chgData name="Roman Zhigalov" userId="1f97e9fdf7779aa5" providerId="LiveId" clId="{C09B65CD-9246-4497-91C2-FE2336921493}" dt="2022-07-17T19:31:30.589" v="861" actId="26606"/>
          <ac:spMkLst>
            <pc:docMk/>
            <pc:sldMk cId="64557899" sldId="276"/>
            <ac:spMk id="9231" creationId="{99413ED5-9ED4-4772-BCE4-2BCAE6B12E35}"/>
          </ac:spMkLst>
        </pc:spChg>
        <pc:spChg chg="add">
          <ac:chgData name="Roman Zhigalov" userId="1f97e9fdf7779aa5" providerId="LiveId" clId="{C09B65CD-9246-4497-91C2-FE2336921493}" dt="2022-07-17T19:31:30.589" v="861" actId="26606"/>
          <ac:spMkLst>
            <pc:docMk/>
            <pc:sldMk cId="64557899" sldId="276"/>
            <ac:spMk id="9232" creationId="{04357C93-F0CB-4A1C-8F77-4E9063789819}"/>
          </ac:spMkLst>
        </pc:spChg>
        <pc:picChg chg="add mod">
          <ac:chgData name="Roman Zhigalov" userId="1f97e9fdf7779aa5" providerId="LiveId" clId="{C09B65CD-9246-4497-91C2-FE2336921493}" dt="2022-07-17T19:31:30.589" v="861" actId="26606"/>
          <ac:picMkLst>
            <pc:docMk/>
            <pc:sldMk cId="64557899" sldId="276"/>
            <ac:picMk id="9218" creationId="{C93F1F1F-75F8-428E-7444-AB9428CC3E77}"/>
          </ac:picMkLst>
        </pc:picChg>
        <pc:cxnChg chg="add del">
          <ac:chgData name="Roman Zhigalov" userId="1f97e9fdf7779aa5" providerId="LiveId" clId="{C09B65CD-9246-4497-91C2-FE2336921493}" dt="2022-07-17T19:31:30.567" v="860" actId="26606"/>
          <ac:cxnSpMkLst>
            <pc:docMk/>
            <pc:sldMk cId="64557899" sldId="276"/>
            <ac:cxnSpMk id="9225" creationId="{AA2EAA10-076F-46BD-8F0F-B9A2FB77A85C}"/>
          </ac:cxnSpMkLst>
        </pc:cxnChg>
        <pc:cxnChg chg="add del">
          <ac:chgData name="Roman Zhigalov" userId="1f97e9fdf7779aa5" providerId="LiveId" clId="{C09B65CD-9246-4497-91C2-FE2336921493}" dt="2022-07-17T19:31:30.567" v="860" actId="26606"/>
          <ac:cxnSpMkLst>
            <pc:docMk/>
            <pc:sldMk cId="64557899" sldId="276"/>
            <ac:cxnSpMk id="9227" creationId="{D891E407-403B-4764-86C9-33A56D3BCAA3}"/>
          </ac:cxnSpMkLst>
        </pc:cxnChg>
      </pc:sldChg>
      <pc:sldChg chg="addSp delSp modSp new mod setBg">
        <pc:chgData name="Roman Zhigalov" userId="1f97e9fdf7779aa5" providerId="LiveId" clId="{C09B65CD-9246-4497-91C2-FE2336921493}" dt="2022-07-17T19:33:07.563" v="864" actId="26606"/>
        <pc:sldMkLst>
          <pc:docMk/>
          <pc:sldMk cId="2877321565" sldId="277"/>
        </pc:sldMkLst>
        <pc:spChg chg="del">
          <ac:chgData name="Roman Zhigalov" userId="1f97e9fdf7779aa5" providerId="LiveId" clId="{C09B65CD-9246-4497-91C2-FE2336921493}" dt="2022-07-17T19:33:07.563" v="864" actId="26606"/>
          <ac:spMkLst>
            <pc:docMk/>
            <pc:sldMk cId="2877321565" sldId="277"/>
            <ac:spMk id="2" creationId="{521B46E7-3CA4-FE56-98AA-15CCE1507E7B}"/>
          </ac:spMkLst>
        </pc:spChg>
        <pc:spChg chg="del">
          <ac:chgData name="Roman Zhigalov" userId="1f97e9fdf7779aa5" providerId="LiveId" clId="{C09B65CD-9246-4497-91C2-FE2336921493}" dt="2022-07-17T19:33:03.538" v="863"/>
          <ac:spMkLst>
            <pc:docMk/>
            <pc:sldMk cId="2877321565" sldId="277"/>
            <ac:spMk id="3" creationId="{684A6B21-00E1-D7F2-6946-C8A2D41FF342}"/>
          </ac:spMkLst>
        </pc:spChg>
        <pc:spChg chg="add">
          <ac:chgData name="Roman Zhigalov" userId="1f97e9fdf7779aa5" providerId="LiveId" clId="{C09B65CD-9246-4497-91C2-FE2336921493}" dt="2022-07-17T19:33:07.563" v="864" actId="26606"/>
          <ac:spMkLst>
            <pc:docMk/>
            <pc:sldMk cId="2877321565" sldId="277"/>
            <ac:spMk id="10247" creationId="{2215C6C6-E45C-4179-9FC1-E8A4C1D47430}"/>
          </ac:spMkLst>
        </pc:spChg>
        <pc:spChg chg="add">
          <ac:chgData name="Roman Zhigalov" userId="1f97e9fdf7779aa5" providerId="LiveId" clId="{C09B65CD-9246-4497-91C2-FE2336921493}" dt="2022-07-17T19:33:07.563" v="864" actId="26606"/>
          <ac:spMkLst>
            <pc:docMk/>
            <pc:sldMk cId="2877321565" sldId="277"/>
            <ac:spMk id="10253" creationId="{3776B14B-F2F4-4825-8DA8-8C7A0F2B3960}"/>
          </ac:spMkLst>
        </pc:spChg>
        <pc:grpChg chg="add">
          <ac:chgData name="Roman Zhigalov" userId="1f97e9fdf7779aa5" providerId="LiveId" clId="{C09B65CD-9246-4497-91C2-FE2336921493}" dt="2022-07-17T19:33:07.563" v="864" actId="26606"/>
          <ac:grpSpMkLst>
            <pc:docMk/>
            <pc:sldMk cId="2877321565" sldId="277"/>
            <ac:grpSpMk id="10249" creationId="{5FE9FE4C-C9E0-4C54-8010-EA9D29CD4D59}"/>
          </ac:grpSpMkLst>
        </pc:grpChg>
        <pc:picChg chg="add mod">
          <ac:chgData name="Roman Zhigalov" userId="1f97e9fdf7779aa5" providerId="LiveId" clId="{C09B65CD-9246-4497-91C2-FE2336921493}" dt="2022-07-17T19:33:07.563" v="864" actId="26606"/>
          <ac:picMkLst>
            <pc:docMk/>
            <pc:sldMk cId="2877321565" sldId="277"/>
            <ac:picMk id="10242" creationId="{2A2DF631-7D06-4813-F501-D2CC9BE70696}"/>
          </ac:picMkLst>
        </pc:picChg>
      </pc:sldChg>
      <pc:sldChg chg="addSp delSp modSp new mod setBg">
        <pc:chgData name="Roman Zhigalov" userId="1f97e9fdf7779aa5" providerId="LiveId" clId="{C09B65CD-9246-4497-91C2-FE2336921493}" dt="2022-07-17T19:33:19.878" v="873" actId="26606"/>
        <pc:sldMkLst>
          <pc:docMk/>
          <pc:sldMk cId="1659753994" sldId="278"/>
        </pc:sldMkLst>
        <pc:spChg chg="add del mod">
          <ac:chgData name="Roman Zhigalov" userId="1f97e9fdf7779aa5" providerId="LiveId" clId="{C09B65CD-9246-4497-91C2-FE2336921493}" dt="2022-07-17T19:33:19.878" v="873" actId="26606"/>
          <ac:spMkLst>
            <pc:docMk/>
            <pc:sldMk cId="1659753994" sldId="278"/>
            <ac:spMk id="2" creationId="{E6077C8A-398D-9603-D79C-35DDA63E520B}"/>
          </ac:spMkLst>
        </pc:spChg>
        <pc:spChg chg="del">
          <ac:chgData name="Roman Zhigalov" userId="1f97e9fdf7779aa5" providerId="LiveId" clId="{C09B65CD-9246-4497-91C2-FE2336921493}" dt="2022-07-17T19:33:16.365" v="866"/>
          <ac:spMkLst>
            <pc:docMk/>
            <pc:sldMk cId="1659753994" sldId="278"/>
            <ac:spMk id="3" creationId="{900D0590-D7FB-60ED-4034-A6949DD4190B}"/>
          </ac:spMkLst>
        </pc:spChg>
        <pc:spChg chg="add del">
          <ac:chgData name="Roman Zhigalov" userId="1f97e9fdf7779aa5" providerId="LiveId" clId="{C09B65CD-9246-4497-91C2-FE2336921493}" dt="2022-07-17T19:33:19.867" v="872" actId="26606"/>
          <ac:spMkLst>
            <pc:docMk/>
            <pc:sldMk cId="1659753994" sldId="278"/>
            <ac:spMk id="11270" creationId="{2089A765-72B0-B52C-6FA9-F8C6CD86ED15}"/>
          </ac:spMkLst>
        </pc:spChg>
        <pc:spChg chg="add del">
          <ac:chgData name="Roman Zhigalov" userId="1f97e9fdf7779aa5" providerId="LiveId" clId="{C09B65CD-9246-4497-91C2-FE2336921493}" dt="2022-07-17T19:33:18.541" v="868" actId="26606"/>
          <ac:spMkLst>
            <pc:docMk/>
            <pc:sldMk cId="1659753994" sldId="278"/>
            <ac:spMk id="11271" creationId="{16C5FA50-8D52-4617-AF91-5C7B1C8352F1}"/>
          </ac:spMkLst>
        </pc:spChg>
        <pc:spChg chg="add del">
          <ac:chgData name="Roman Zhigalov" userId="1f97e9fdf7779aa5" providerId="LiveId" clId="{C09B65CD-9246-4497-91C2-FE2336921493}" dt="2022-07-17T19:33:18.541" v="868" actId="26606"/>
          <ac:spMkLst>
            <pc:docMk/>
            <pc:sldMk cId="1659753994" sldId="278"/>
            <ac:spMk id="11273" creationId="{E223798C-12AD-4B0C-A50C-D676347D67CF}"/>
          </ac:spMkLst>
        </pc:spChg>
        <pc:spChg chg="add del">
          <ac:chgData name="Roman Zhigalov" userId="1f97e9fdf7779aa5" providerId="LiveId" clId="{C09B65CD-9246-4497-91C2-FE2336921493}" dt="2022-07-17T19:33:19.341" v="870" actId="26606"/>
          <ac:spMkLst>
            <pc:docMk/>
            <pc:sldMk cId="1659753994" sldId="278"/>
            <ac:spMk id="11275" creationId="{2AEAFA59-923A-4F54-8B49-44C970BCC323}"/>
          </ac:spMkLst>
        </pc:spChg>
        <pc:spChg chg="add del">
          <ac:chgData name="Roman Zhigalov" userId="1f97e9fdf7779aa5" providerId="LiveId" clId="{C09B65CD-9246-4497-91C2-FE2336921493}" dt="2022-07-17T19:33:19.341" v="870" actId="26606"/>
          <ac:spMkLst>
            <pc:docMk/>
            <pc:sldMk cId="1659753994" sldId="278"/>
            <ac:spMk id="11276" creationId="{22F15A2D-2324-487D-A02A-BF46C5C580EB}"/>
          </ac:spMkLst>
        </pc:spChg>
        <pc:spChg chg="add del">
          <ac:chgData name="Roman Zhigalov" userId="1f97e9fdf7779aa5" providerId="LiveId" clId="{C09B65CD-9246-4497-91C2-FE2336921493}" dt="2022-07-17T19:33:19.341" v="870" actId="26606"/>
          <ac:spMkLst>
            <pc:docMk/>
            <pc:sldMk cId="1659753994" sldId="278"/>
            <ac:spMk id="11277" creationId="{17A7F34E-D418-47E2-9F86-2C45BBC31210}"/>
          </ac:spMkLst>
        </pc:spChg>
        <pc:spChg chg="add del">
          <ac:chgData name="Roman Zhigalov" userId="1f97e9fdf7779aa5" providerId="LiveId" clId="{C09B65CD-9246-4497-91C2-FE2336921493}" dt="2022-07-17T19:33:19.867" v="872" actId="26606"/>
          <ac:spMkLst>
            <pc:docMk/>
            <pc:sldMk cId="1659753994" sldId="278"/>
            <ac:spMk id="11279" creationId="{CBC4F608-B4B8-48C3-9572-C0F061B1CD99}"/>
          </ac:spMkLst>
        </pc:spChg>
        <pc:spChg chg="add del">
          <ac:chgData name="Roman Zhigalov" userId="1f97e9fdf7779aa5" providerId="LiveId" clId="{C09B65CD-9246-4497-91C2-FE2336921493}" dt="2022-07-17T19:33:19.867" v="872" actId="26606"/>
          <ac:spMkLst>
            <pc:docMk/>
            <pc:sldMk cId="1659753994" sldId="278"/>
            <ac:spMk id="11280" creationId="{49AE1604-BB93-4F6D-94D6-F2A6021FC5AD}"/>
          </ac:spMkLst>
        </pc:spChg>
        <pc:spChg chg="add del">
          <ac:chgData name="Roman Zhigalov" userId="1f97e9fdf7779aa5" providerId="LiveId" clId="{C09B65CD-9246-4497-91C2-FE2336921493}" dt="2022-07-17T19:33:19.867" v="872" actId="26606"/>
          <ac:spMkLst>
            <pc:docMk/>
            <pc:sldMk cId="1659753994" sldId="278"/>
            <ac:spMk id="11281" creationId="{1382A32C-5B0C-4B1C-A074-76C6DBCC9F87}"/>
          </ac:spMkLst>
        </pc:spChg>
        <pc:spChg chg="add del">
          <ac:chgData name="Roman Zhigalov" userId="1f97e9fdf7779aa5" providerId="LiveId" clId="{C09B65CD-9246-4497-91C2-FE2336921493}" dt="2022-07-17T19:33:19.867" v="872" actId="26606"/>
          <ac:spMkLst>
            <pc:docMk/>
            <pc:sldMk cId="1659753994" sldId="278"/>
            <ac:spMk id="11285" creationId="{E6077C8A-398D-9603-D79C-35DDA63E520B}"/>
          </ac:spMkLst>
        </pc:spChg>
        <pc:spChg chg="add">
          <ac:chgData name="Roman Zhigalov" userId="1f97e9fdf7779aa5" providerId="LiveId" clId="{C09B65CD-9246-4497-91C2-FE2336921493}" dt="2022-07-17T19:33:19.878" v="873" actId="26606"/>
          <ac:spMkLst>
            <pc:docMk/>
            <pc:sldMk cId="1659753994" sldId="278"/>
            <ac:spMk id="11287" creationId="{22F15A2D-2324-487D-A02A-BF46C5C580EB}"/>
          </ac:spMkLst>
        </pc:spChg>
        <pc:spChg chg="add">
          <ac:chgData name="Roman Zhigalov" userId="1f97e9fdf7779aa5" providerId="LiveId" clId="{C09B65CD-9246-4497-91C2-FE2336921493}" dt="2022-07-17T19:33:19.878" v="873" actId="26606"/>
          <ac:spMkLst>
            <pc:docMk/>
            <pc:sldMk cId="1659753994" sldId="278"/>
            <ac:spMk id="11288" creationId="{17A7F34E-D418-47E2-9F86-2C45BBC31210}"/>
          </ac:spMkLst>
        </pc:spChg>
        <pc:spChg chg="add">
          <ac:chgData name="Roman Zhigalov" userId="1f97e9fdf7779aa5" providerId="LiveId" clId="{C09B65CD-9246-4497-91C2-FE2336921493}" dt="2022-07-17T19:33:19.878" v="873" actId="26606"/>
          <ac:spMkLst>
            <pc:docMk/>
            <pc:sldMk cId="1659753994" sldId="278"/>
            <ac:spMk id="11289" creationId="{2AEAFA59-923A-4F54-8B49-44C970BCC323}"/>
          </ac:spMkLst>
        </pc:spChg>
        <pc:grpChg chg="add del">
          <ac:chgData name="Roman Zhigalov" userId="1f97e9fdf7779aa5" providerId="LiveId" clId="{C09B65CD-9246-4497-91C2-FE2336921493}" dt="2022-07-17T19:33:19.867" v="872" actId="26606"/>
          <ac:grpSpMkLst>
            <pc:docMk/>
            <pc:sldMk cId="1659753994" sldId="278"/>
            <ac:grpSpMk id="11282" creationId="{A9270323-9616-4384-857D-E86B78272EFE}"/>
          </ac:grpSpMkLst>
        </pc:grpChg>
        <pc:picChg chg="add mod">
          <ac:chgData name="Roman Zhigalov" userId="1f97e9fdf7779aa5" providerId="LiveId" clId="{C09B65CD-9246-4497-91C2-FE2336921493}" dt="2022-07-17T19:33:19.878" v="873" actId="26606"/>
          <ac:picMkLst>
            <pc:docMk/>
            <pc:sldMk cId="1659753994" sldId="278"/>
            <ac:picMk id="11266" creationId="{70003CBF-8A85-A571-61A7-D9A8898BA09D}"/>
          </ac:picMkLst>
        </pc:picChg>
      </pc:sldChg>
      <pc:sldChg chg="addSp delSp modSp new mod setBg">
        <pc:chgData name="Roman Zhigalov" userId="1f97e9fdf7779aa5" providerId="LiveId" clId="{C09B65CD-9246-4497-91C2-FE2336921493}" dt="2022-07-17T19:34:07.683" v="881" actId="27614"/>
        <pc:sldMkLst>
          <pc:docMk/>
          <pc:sldMk cId="592242768" sldId="279"/>
        </pc:sldMkLst>
        <pc:spChg chg="mod">
          <ac:chgData name="Roman Zhigalov" userId="1f97e9fdf7779aa5" providerId="LiveId" clId="{C09B65CD-9246-4497-91C2-FE2336921493}" dt="2022-07-17T19:34:05.183" v="880" actId="26606"/>
          <ac:spMkLst>
            <pc:docMk/>
            <pc:sldMk cId="592242768" sldId="279"/>
            <ac:spMk id="2" creationId="{BE0F77F8-166C-1AAA-4A25-6950E9B6C87B}"/>
          </ac:spMkLst>
        </pc:spChg>
        <pc:spChg chg="del">
          <ac:chgData name="Roman Zhigalov" userId="1f97e9fdf7779aa5" providerId="LiveId" clId="{C09B65CD-9246-4497-91C2-FE2336921493}" dt="2022-07-17T19:33:59.871" v="877" actId="22"/>
          <ac:spMkLst>
            <pc:docMk/>
            <pc:sldMk cId="592242768" sldId="279"/>
            <ac:spMk id="3" creationId="{84F8665F-FC70-44DB-B149-0A440F881B82}"/>
          </ac:spMkLst>
        </pc:spChg>
        <pc:spChg chg="mod">
          <ac:chgData name="Roman Zhigalov" userId="1f97e9fdf7779aa5" providerId="LiveId" clId="{C09B65CD-9246-4497-91C2-FE2336921493}" dt="2022-07-17T19:34:05.183" v="880" actId="26606"/>
          <ac:spMkLst>
            <pc:docMk/>
            <pc:sldMk cId="592242768" sldId="279"/>
            <ac:spMk id="4" creationId="{E5DCAAA5-C568-8F91-556A-9F301C270F96}"/>
          </ac:spMkLst>
        </pc:spChg>
        <pc:spChg chg="add del">
          <ac:chgData name="Roman Zhigalov" userId="1f97e9fdf7779aa5" providerId="LiveId" clId="{C09B65CD-9246-4497-91C2-FE2336921493}" dt="2022-07-17T19:34:05.158" v="879" actId="26606"/>
          <ac:spMkLst>
            <pc:docMk/>
            <pc:sldMk cId="592242768" sldId="279"/>
            <ac:spMk id="11" creationId="{201CC55D-ED54-4C5C-95E6-10947BD1103B}"/>
          </ac:spMkLst>
        </pc:spChg>
        <pc:spChg chg="add del">
          <ac:chgData name="Roman Zhigalov" userId="1f97e9fdf7779aa5" providerId="LiveId" clId="{C09B65CD-9246-4497-91C2-FE2336921493}" dt="2022-07-17T19:34:05.158" v="879" actId="26606"/>
          <ac:spMkLst>
            <pc:docMk/>
            <pc:sldMk cId="592242768" sldId="279"/>
            <ac:spMk id="17" creationId="{3873B707-463F-40B0-8227-E8CC6C67EB25}"/>
          </ac:spMkLst>
        </pc:spChg>
        <pc:spChg chg="add">
          <ac:chgData name="Roman Zhigalov" userId="1f97e9fdf7779aa5" providerId="LiveId" clId="{C09B65CD-9246-4497-91C2-FE2336921493}" dt="2022-07-17T19:34:05.183" v="880" actId="26606"/>
          <ac:spMkLst>
            <pc:docMk/>
            <pc:sldMk cId="592242768" sldId="279"/>
            <ac:spMk id="18" creationId="{D5B0017B-2ECA-49AF-B397-DC140825DF8D}"/>
          </ac:spMkLst>
        </pc:spChg>
        <pc:spChg chg="add del">
          <ac:chgData name="Roman Zhigalov" userId="1f97e9fdf7779aa5" providerId="LiveId" clId="{C09B65CD-9246-4497-91C2-FE2336921493}" dt="2022-07-17T19:34:05.158" v="879" actId="26606"/>
          <ac:spMkLst>
            <pc:docMk/>
            <pc:sldMk cId="592242768" sldId="279"/>
            <ac:spMk id="19" creationId="{C13237C8-E62C-4F0D-A318-BD6FB6C2D138}"/>
          </ac:spMkLst>
        </pc:spChg>
        <pc:spChg chg="add">
          <ac:chgData name="Roman Zhigalov" userId="1f97e9fdf7779aa5" providerId="LiveId" clId="{C09B65CD-9246-4497-91C2-FE2336921493}" dt="2022-07-17T19:34:05.183" v="880" actId="26606"/>
          <ac:spMkLst>
            <pc:docMk/>
            <pc:sldMk cId="592242768" sldId="279"/>
            <ac:spMk id="20" creationId="{70E96339-907C-46C3-99AC-31179B6F0EBD}"/>
          </ac:spMkLst>
        </pc:spChg>
        <pc:spChg chg="add del">
          <ac:chgData name="Roman Zhigalov" userId="1f97e9fdf7779aa5" providerId="LiveId" clId="{C09B65CD-9246-4497-91C2-FE2336921493}" dt="2022-07-17T19:34:05.158" v="879" actId="26606"/>
          <ac:spMkLst>
            <pc:docMk/>
            <pc:sldMk cId="592242768" sldId="279"/>
            <ac:spMk id="21" creationId="{19C9EAEA-39D0-4B0E-A0EB-51E7B26740B1}"/>
          </ac:spMkLst>
        </pc:spChg>
        <pc:spChg chg="add">
          <ac:chgData name="Roman Zhigalov" userId="1f97e9fdf7779aa5" providerId="LiveId" clId="{C09B65CD-9246-4497-91C2-FE2336921493}" dt="2022-07-17T19:34:05.183" v="880" actId="26606"/>
          <ac:spMkLst>
            <pc:docMk/>
            <pc:sldMk cId="592242768" sldId="279"/>
            <ac:spMk id="23" creationId="{28D31E1B-0407-4223-9642-0B642CBF57D9}"/>
          </ac:spMkLst>
        </pc:spChg>
        <pc:grpChg chg="add del">
          <ac:chgData name="Roman Zhigalov" userId="1f97e9fdf7779aa5" providerId="LiveId" clId="{C09B65CD-9246-4497-91C2-FE2336921493}" dt="2022-07-17T19:34:05.158" v="879" actId="26606"/>
          <ac:grpSpMkLst>
            <pc:docMk/>
            <pc:sldMk cId="592242768" sldId="279"/>
            <ac:grpSpMk id="13" creationId="{1DE889C7-FAD6-4397-98E2-05D503484459}"/>
          </ac:grpSpMkLst>
        </pc:grpChg>
        <pc:grpChg chg="add">
          <ac:chgData name="Roman Zhigalov" userId="1f97e9fdf7779aa5" providerId="LiveId" clId="{C09B65CD-9246-4497-91C2-FE2336921493}" dt="2022-07-17T19:34:05.183" v="880" actId="26606"/>
          <ac:grpSpMkLst>
            <pc:docMk/>
            <pc:sldMk cId="592242768" sldId="279"/>
            <ac:grpSpMk id="24" creationId="{AE1C45F0-260A-458C-96ED-C1F6D2151219}"/>
          </ac:grpSpMkLst>
        </pc:grpChg>
        <pc:picChg chg="add mod ord">
          <ac:chgData name="Roman Zhigalov" userId="1f97e9fdf7779aa5" providerId="LiveId" clId="{C09B65CD-9246-4497-91C2-FE2336921493}" dt="2022-07-17T19:34:07.683" v="881" actId="27614"/>
          <ac:picMkLst>
            <pc:docMk/>
            <pc:sldMk cId="592242768" sldId="279"/>
            <ac:picMk id="6" creationId="{493D3E07-B902-4509-DC3D-D54B6468C2F2}"/>
          </ac:picMkLst>
        </pc:picChg>
        <pc:cxnChg chg="add">
          <ac:chgData name="Roman Zhigalov" userId="1f97e9fdf7779aa5" providerId="LiveId" clId="{C09B65CD-9246-4497-91C2-FE2336921493}" dt="2022-07-17T19:34:05.183" v="880" actId="26606"/>
          <ac:cxnSpMkLst>
            <pc:docMk/>
            <pc:sldMk cId="592242768" sldId="279"/>
            <ac:cxnSpMk id="22" creationId="{6CF1BAF6-AD41-4082-B212-8A1F9A2E8779}"/>
          </ac:cxnSpMkLst>
        </pc:cxnChg>
      </pc:sldChg>
      <pc:sldChg chg="addSp modSp new mod setBg">
        <pc:chgData name="Roman Zhigalov" userId="1f97e9fdf7779aa5" providerId="LiveId" clId="{C09B65CD-9246-4497-91C2-FE2336921493}" dt="2022-07-17T19:35:28.264" v="960" actId="27636"/>
        <pc:sldMkLst>
          <pc:docMk/>
          <pc:sldMk cId="2374919215" sldId="280"/>
        </pc:sldMkLst>
        <pc:spChg chg="mod">
          <ac:chgData name="Roman Zhigalov" userId="1f97e9fdf7779aa5" providerId="LiveId" clId="{C09B65CD-9246-4497-91C2-FE2336921493}" dt="2022-07-17T19:35:23.576" v="956" actId="26606"/>
          <ac:spMkLst>
            <pc:docMk/>
            <pc:sldMk cId="2374919215" sldId="280"/>
            <ac:spMk id="2" creationId="{FCA90018-F8F1-BD12-C500-05E5AC8EA79A}"/>
          </ac:spMkLst>
        </pc:spChg>
        <pc:spChg chg="mod">
          <ac:chgData name="Roman Zhigalov" userId="1f97e9fdf7779aa5" providerId="LiveId" clId="{C09B65CD-9246-4497-91C2-FE2336921493}" dt="2022-07-17T19:35:28.264" v="960" actId="27636"/>
          <ac:spMkLst>
            <pc:docMk/>
            <pc:sldMk cId="2374919215" sldId="280"/>
            <ac:spMk id="3" creationId="{5185DF09-11CB-0C40-A9F4-F2C93A5BB909}"/>
          </ac:spMkLst>
        </pc:spChg>
        <pc:spChg chg="add">
          <ac:chgData name="Roman Zhigalov" userId="1f97e9fdf7779aa5" providerId="LiveId" clId="{C09B65CD-9246-4497-91C2-FE2336921493}" dt="2022-07-17T19:35:23.576" v="956" actId="26606"/>
          <ac:spMkLst>
            <pc:docMk/>
            <pc:sldMk cId="2374919215" sldId="280"/>
            <ac:spMk id="8" creationId="{3AD318CC-E2A8-4E27-9548-A047A78999B1}"/>
          </ac:spMkLst>
        </pc:spChg>
        <pc:spChg chg="add">
          <ac:chgData name="Roman Zhigalov" userId="1f97e9fdf7779aa5" providerId="LiveId" clId="{C09B65CD-9246-4497-91C2-FE2336921493}" dt="2022-07-17T19:35:23.576" v="956" actId="26606"/>
          <ac:spMkLst>
            <pc:docMk/>
            <pc:sldMk cId="2374919215" sldId="280"/>
            <ac:spMk id="14" creationId="{2C1BBA94-3F40-40AA-8BB9-E69E25E537C1}"/>
          </ac:spMkLst>
        </pc:spChg>
        <pc:grpChg chg="add">
          <ac:chgData name="Roman Zhigalov" userId="1f97e9fdf7779aa5" providerId="LiveId" clId="{C09B65CD-9246-4497-91C2-FE2336921493}" dt="2022-07-17T19:35:23.576" v="956" actId="26606"/>
          <ac:grpSpMkLst>
            <pc:docMk/>
            <pc:sldMk cId="2374919215" sldId="280"/>
            <ac:grpSpMk id="10" creationId="{B14B560F-9DD7-4302-A60B-EBD3EF59B073}"/>
          </ac:grpSpMkLst>
        </pc:grpChg>
      </pc:sldChg>
      <pc:sldChg chg="modSp new mod">
        <pc:chgData name="Roman Zhigalov" userId="1f97e9fdf7779aa5" providerId="LiveId" clId="{C09B65CD-9246-4497-91C2-FE2336921493}" dt="2022-07-17T19:35:35.986" v="977" actId="122"/>
        <pc:sldMkLst>
          <pc:docMk/>
          <pc:sldMk cId="199321305" sldId="281"/>
        </pc:sldMkLst>
        <pc:spChg chg="mod">
          <ac:chgData name="Roman Zhigalov" userId="1f97e9fdf7779aa5" providerId="LiveId" clId="{C09B65CD-9246-4497-91C2-FE2336921493}" dt="2022-07-17T19:35:35.986" v="977" actId="122"/>
          <ac:spMkLst>
            <pc:docMk/>
            <pc:sldMk cId="199321305" sldId="281"/>
            <ac:spMk id="2" creationId="{D9AE85CC-B1FF-8941-FDCC-26E48F45D6B8}"/>
          </ac:spMkLst>
        </pc:spChg>
      </pc:sldChg>
      <pc:sldChg chg="modSp new mod">
        <pc:chgData name="Roman Zhigalov" userId="1f97e9fdf7779aa5" providerId="LiveId" clId="{C09B65CD-9246-4497-91C2-FE2336921493}" dt="2022-07-17T19:35:40.207" v="995" actId="122"/>
        <pc:sldMkLst>
          <pc:docMk/>
          <pc:sldMk cId="2395040633" sldId="282"/>
        </pc:sldMkLst>
        <pc:spChg chg="mod">
          <ac:chgData name="Roman Zhigalov" userId="1f97e9fdf7779aa5" providerId="LiveId" clId="{C09B65CD-9246-4497-91C2-FE2336921493}" dt="2022-07-17T19:35:40.207" v="995" actId="122"/>
          <ac:spMkLst>
            <pc:docMk/>
            <pc:sldMk cId="2395040633" sldId="282"/>
            <ac:spMk id="2" creationId="{ED6330BA-E9B7-0004-1A98-DB89531EEE2B}"/>
          </ac:spMkLst>
        </pc:spChg>
      </pc:sldChg>
      <pc:sldChg chg="add">
        <pc:chgData name="Roman Zhigalov" userId="1f97e9fdf7779aa5" providerId="LiveId" clId="{C09B65CD-9246-4497-91C2-FE2336921493}" dt="2022-07-17T19:35:53.668" v="996"/>
        <pc:sldMkLst>
          <pc:docMk/>
          <pc:sldMk cId="1349383586" sldId="296"/>
        </pc:sldMkLst>
      </pc:sldChg>
      <pc:sldChg chg="addSp delSp modSp new mod ord setBg">
        <pc:chgData name="Roman Zhigalov" userId="1f97e9fdf7779aa5" providerId="LiveId" clId="{C09B65CD-9246-4497-91C2-FE2336921493}" dt="2022-07-18T12:10:29.271" v="1042"/>
        <pc:sldMkLst>
          <pc:docMk/>
          <pc:sldMk cId="690274768" sldId="297"/>
        </pc:sldMkLst>
        <pc:spChg chg="mod">
          <ac:chgData name="Roman Zhigalov" userId="1f97e9fdf7779aa5" providerId="LiveId" clId="{C09B65CD-9246-4497-91C2-FE2336921493}" dt="2022-07-18T12:10:20.580" v="1040" actId="26606"/>
          <ac:spMkLst>
            <pc:docMk/>
            <pc:sldMk cId="690274768" sldId="297"/>
            <ac:spMk id="2" creationId="{C9FF9A02-8098-74FF-14DD-03091E6A493A}"/>
          </ac:spMkLst>
        </pc:spChg>
        <pc:spChg chg="del">
          <ac:chgData name="Roman Zhigalov" userId="1f97e9fdf7779aa5" providerId="LiveId" clId="{C09B65CD-9246-4497-91C2-FE2336921493}" dt="2022-07-18T12:10:08.056" v="998" actId="22"/>
          <ac:spMkLst>
            <pc:docMk/>
            <pc:sldMk cId="690274768" sldId="297"/>
            <ac:spMk id="3" creationId="{E48AF904-1378-8C9C-3C66-FAD2FF0D2630}"/>
          </ac:spMkLst>
        </pc:spChg>
        <pc:spChg chg="add">
          <ac:chgData name="Roman Zhigalov" userId="1f97e9fdf7779aa5" providerId="LiveId" clId="{C09B65CD-9246-4497-91C2-FE2336921493}" dt="2022-07-18T12:10:20.580" v="1040" actId="26606"/>
          <ac:spMkLst>
            <pc:docMk/>
            <pc:sldMk cId="690274768" sldId="297"/>
            <ac:spMk id="10" creationId="{BA79A7CF-01AF-4178-9369-94E0C90EB046}"/>
          </ac:spMkLst>
        </pc:spChg>
        <pc:spChg chg="add">
          <ac:chgData name="Roman Zhigalov" userId="1f97e9fdf7779aa5" providerId="LiveId" clId="{C09B65CD-9246-4497-91C2-FE2336921493}" dt="2022-07-18T12:10:20.580" v="1040" actId="26606"/>
          <ac:spMkLst>
            <pc:docMk/>
            <pc:sldMk cId="690274768" sldId="297"/>
            <ac:spMk id="12" creationId="{99413ED5-9ED4-4772-BCE4-2BCAE6B12E35}"/>
          </ac:spMkLst>
        </pc:spChg>
        <pc:spChg chg="add">
          <ac:chgData name="Roman Zhigalov" userId="1f97e9fdf7779aa5" providerId="LiveId" clId="{C09B65CD-9246-4497-91C2-FE2336921493}" dt="2022-07-18T12:10:20.580" v="1040" actId="26606"/>
          <ac:spMkLst>
            <pc:docMk/>
            <pc:sldMk cId="690274768" sldId="297"/>
            <ac:spMk id="14" creationId="{04357C93-F0CB-4A1C-8F77-4E9063789819}"/>
          </ac:spMkLst>
        </pc:spChg>
        <pc:spChg chg="add">
          <ac:chgData name="Roman Zhigalov" userId="1f97e9fdf7779aa5" providerId="LiveId" clId="{C09B65CD-9246-4497-91C2-FE2336921493}" dt="2022-07-18T12:10:20.580" v="1040" actId="26606"/>
          <ac:spMkLst>
            <pc:docMk/>
            <pc:sldMk cId="690274768" sldId="297"/>
            <ac:spMk id="16" creationId="{90F533E9-6690-41A8-A372-4C6C622D028D}"/>
          </ac:spMkLst>
        </pc:spChg>
        <pc:picChg chg="add mod ord">
          <ac:chgData name="Roman Zhigalov" userId="1f97e9fdf7779aa5" providerId="LiveId" clId="{C09B65CD-9246-4497-91C2-FE2336921493}" dt="2022-07-18T12:10:20.580" v="1040" actId="26606"/>
          <ac:picMkLst>
            <pc:docMk/>
            <pc:sldMk cId="690274768" sldId="297"/>
            <ac:picMk id="5" creationId="{B03623AA-E135-F15D-72F0-8C7BAAE5E1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F63B0-EDBB-7C31-DBAC-854B8ADF3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BFD340-E70E-3B52-DD9E-D04599FD4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C29EAF-F7D9-DA7F-8782-15FD9B0D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99A42B-1374-1A65-C450-0A473F28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07E4C6-0596-67C0-7D18-01FDC4C2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56CF1-6E21-B0AB-D49D-4C6A8726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E822AD-959F-D931-9C49-457B01E2A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1A1B-843E-BE6C-B7AA-80EE185F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3C8B81-3170-DA60-1CE8-1FD2ADB3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22A572-9E13-4351-24EA-C0C4919D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2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2363A1-3928-64C0-FC95-D221BE31D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F36618-E9C6-8E4D-5ED3-707D270A6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C60961-2944-B87F-227D-0C25CB1B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14434-057A-1069-7453-CB951BF9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5012B7-ABA0-1278-7F9F-623871B8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6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C92C0-1623-5E86-4561-7828129F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4DDB9-D671-43AE-09B7-C4F1125A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44DDD-9F6F-5288-F224-07359A18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0E430-9909-63B7-33B1-AF1C4028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6C1678-15CE-6E16-DD29-C6C3CFAC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6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1E417-E01E-E63F-7B0E-D42BB14D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12EC5E-3137-C81C-F366-083115CD1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956F5E-3EDC-957C-2CBD-E7C62DBB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F8AD2D-FE1A-3B88-6E89-D49D9C92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692AD1-0EDD-B9A3-BA71-E5D74AA8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1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AFE09-9A38-B068-6846-B5A2947D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9805A-C1BB-A622-7C99-22C7AAFBA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7EDAA8-14F3-DEAB-F533-D61416111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C097F1-6CDB-95F6-7EF6-AA29349A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93778-3C60-62CC-DE28-EC60AB41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BE0F87-7445-43AB-F93A-9805111F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8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E9DDF-043D-02FB-2711-02E914DC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E3BC13-4CA4-B05A-D9AE-B68493A27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E67FEC-BB65-AF85-7421-E5881AF37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5B4B8C-FC8E-4665-42F7-31E274291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13231A-AA51-D4B2-E698-347BD7AD5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ECBC4D-8E50-9B8C-B1D9-E5B2BBCB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914252-A0C0-5A66-8F92-90F72ECE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F21E4F-F4C9-A597-806C-2800F1E9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1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232D2-282C-946A-0202-CCD7E8E3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942D97-D68B-DD60-1CE2-C86E9D8E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CBF924-18AA-3FB0-C2D9-4EC749BF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33CB8-2CD1-6ADC-2E59-2B9CA49C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2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0B8FFB-452F-7160-B873-F18A8B95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D4B685-55A1-FFCE-99A1-61920CB9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0C0D18-3558-1331-1A0B-E41E8E85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8FFDA-798C-63E0-46FF-62E99A2C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EAC10-9023-F54B-8B83-E85E84D9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608D08-76F6-C1B4-27D5-1EE387319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48C664-E777-50D9-AC03-140F308F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4023C5-2A4E-E32F-E5D0-AF388865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DD1623-34C1-CB80-6CE4-2D73464E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3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D18DD-5370-082D-D9A6-A1E71C9DF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F3D210-4D61-BA71-8D3F-216B682A2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2DB1BF-6978-D36C-EE21-941B6E07B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EABCB-73AB-A0A8-1173-EE458B9B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93B1AE-E00C-CA1E-421D-6A78928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462878-3862-E624-8159-21385DB59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4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8DEA7-4742-BE65-A6FE-C40F3347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124250-A652-5EBF-2050-02A897AA9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C33B5E-30B2-FF77-E231-71CD8EE41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DF6B-7327-49FE-A005-1BA642EC0BE9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9D001-9C97-C043-0C43-E52CF003C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48751-3DB5-45B8-3E92-DBF2C550F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01006-B98A-49BE-9693-0B360C296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9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5028E-21E0-49F7-9D23-6E241479D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§ 2. Древнее население Беларуси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339840-9D14-E7C2-EB46-211CC25AB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2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2" name="Rectangle 512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Архивы Беларусь | Михаил Титов">
            <a:extLst>
              <a:ext uri="{FF2B5EF4-FFF2-40B4-BE49-F238E27FC236}">
                <a16:creationId xmlns:a16="http://schemas.microsoft.com/office/drawing/2014/main" id="{ECBFC1F9-0B1A-1BEA-D89A-7549E7936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r="5420" b="-1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43" name="Straight Connector 513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21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4107D-A954-F6D3-82EC-A4EA2A94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Индоевропейцы в истории Беларуси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D9AAD5-30D1-C90B-6BF9-E3C396B0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746C2-79D6-AE83-D2FC-E4459304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Расселение индоевропейцев</a:t>
            </a: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Вероятные очаги распространения индоевропейцев - сайт Игоря Гаршина">
            <a:extLst>
              <a:ext uri="{FF2B5EF4-FFF2-40B4-BE49-F238E27FC236}">
                <a16:creationId xmlns:a16="http://schemas.microsoft.com/office/drawing/2014/main" id="{313031D8-4E4A-420D-742A-7DBE9AD24C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342162"/>
            <a:ext cx="7608304" cy="42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2BF0C-5CE6-593D-FBE9-A899FEA5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Особенности происхождения и заселения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1E8B8-BAA4-C9AA-DE94-B5A0AD336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Существуют различные концепции определения прародины индоевропейцев: полярная, северноевропейская, прибалтийская, центральноевропейская (дунайская), южноевропейская (балканская), причерноморская, уральская, восточно-анатолийская (армянская) и др.</a:t>
            </a:r>
          </a:p>
          <a:p>
            <a:r>
              <a:rPr lang="ru-RU" sz="2400"/>
              <a:t>Среди ученых нет единства в определении той территории, откуда индоевропейцы пришли на белорусские земли</a:t>
            </a:r>
          </a:p>
          <a:p>
            <a:r>
              <a:rPr lang="ru-RU" sz="2400"/>
              <a:t>Называют три направления заселения Беларуси индоевропейцами: 1) с юго-востока и частично с юга; 2) с юго-запада и частично с юга; 3) с запада.</a:t>
            </a:r>
          </a:p>
        </p:txBody>
      </p:sp>
    </p:spTree>
    <p:extLst>
      <p:ext uri="{BB962C8B-B14F-4D97-AF65-F5344CB8AC3E}">
        <p14:creationId xmlns:p14="http://schemas.microsoft.com/office/powerpoint/2010/main" val="4904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ECBA-744E-F753-E461-9556E23C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Особенности индоевропейцев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55C96-96DF-0FC6-6EB1-F8C2A032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Древним индоевропейцам хорошо было известно животноводство и земледелие</a:t>
            </a:r>
          </a:p>
          <a:p>
            <a:r>
              <a:rPr lang="ru-RU" sz="2400"/>
              <a:t>Они пользовались каменными сверлёными и шлифованными топорами, разно образной посудой</a:t>
            </a:r>
          </a:p>
          <a:p>
            <a:r>
              <a:rPr lang="ru-RU" sz="2400"/>
              <a:t>Жили индоевропейцы в небольших поселениях, которые располагались вдоль рек</a:t>
            </a:r>
          </a:p>
          <a:p>
            <a:r>
              <a:rPr lang="ru-RU" sz="2400"/>
              <a:t>Увеличение численности населения, стад домашнего скота и одновременное ухудшение условий для животноводства вынуждали индоевропейцев переселяться на новые земли.</a:t>
            </a:r>
          </a:p>
        </p:txBody>
      </p:sp>
    </p:spTree>
    <p:extLst>
      <p:ext uri="{BB962C8B-B14F-4D97-AF65-F5344CB8AC3E}">
        <p14:creationId xmlns:p14="http://schemas.microsoft.com/office/powerpoint/2010/main" val="124991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ACD55-43EF-48C8-AC9A-9551FF8B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Бронзовый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век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870DB-199F-E75C-F68B-31AFA3D7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43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64C0F-971A-8FF4-20F7-8606772D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Особенности бронзового века в Беларуси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33991-7B74-4336-A85A-0D2A4FEA1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В Беларуси отсутствовало сырье для производства бронзы (медь и олово)</a:t>
            </a:r>
          </a:p>
          <a:p>
            <a:r>
              <a:rPr lang="ru-RU" sz="2200" dirty="0"/>
              <a:t>Все бронзовые предметы, найденные археологами, были либо привозные, либо были созданы из привозного сырья</a:t>
            </a:r>
          </a:p>
          <a:p>
            <a:r>
              <a:rPr lang="ru-RU" sz="2200" dirty="0"/>
              <a:t>В бронзовом веке повсюду распространилась разнообразная плоскодонная посуда: миски, дуршлаги, горшки, чаши</a:t>
            </a:r>
          </a:p>
          <a:p>
            <a:r>
              <a:rPr lang="ru-RU" sz="2200" dirty="0"/>
              <a:t>Считается, что именно в бронзовом веке обработка камня достигла своего наивысшего уровня</a:t>
            </a:r>
          </a:p>
          <a:p>
            <a:r>
              <a:rPr lang="ru-RU" sz="2200" dirty="0"/>
              <a:t>Люди жили в небольших укрепленных поселениях, располагавшихся посреди речных долин</a:t>
            </a:r>
          </a:p>
        </p:txBody>
      </p:sp>
    </p:spTree>
    <p:extLst>
      <p:ext uri="{BB962C8B-B14F-4D97-AF65-F5344CB8AC3E}">
        <p14:creationId xmlns:p14="http://schemas.microsoft.com/office/powerpoint/2010/main" val="236935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7C384-0864-0929-0D0A-7C6F4675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Изделия из бронзы</a:t>
            </a: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5. Начало использования металлов на белорусских землях">
            <a:extLst>
              <a:ext uri="{FF2B5EF4-FFF2-40B4-BE49-F238E27FC236}">
                <a16:creationId xmlns:a16="http://schemas.microsoft.com/office/drawing/2014/main" id="{74983ACF-6237-AEC0-8FB6-7350A604B9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279" y="858525"/>
            <a:ext cx="4912221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1" name="Group 820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8202" name="Rectangle 820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3" name="Rectangle 820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Бронзовый век на Беларуси">
            <a:extLst>
              <a:ext uri="{FF2B5EF4-FFF2-40B4-BE49-F238E27FC236}">
                <a16:creationId xmlns:a16="http://schemas.microsoft.com/office/drawing/2014/main" id="{CFF53A3B-1C56-98FB-41A4-84427FE93D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3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13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3837B-375F-CB17-27DE-40DCD252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Железный век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5E741E-EA65-AC27-1F42-D4A0EED67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3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48F72-AF2A-022B-297D-A02E3B5F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82991-ACF8-0CC3-3A2A-77D0A3A8D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08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A636A-4811-6BAB-E7F1-EF88836A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железного века в Беларуси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777B8-9735-32A7-1E3A-E3E5AAC47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Племена, населявшие южную часть Беларуси, овладели навыками изготовления и обработки железа во второй четверти I тыс. до н. э. </a:t>
            </a:r>
          </a:p>
          <a:p>
            <a:r>
              <a:rPr lang="ru-RU" dirty="0"/>
              <a:t>Железо выплавляли в печах-домницах из болотной руды, добываемой на берегах рек, озер и на болотах</a:t>
            </a:r>
          </a:p>
          <a:p>
            <a:r>
              <a:rPr lang="ru-RU" dirty="0"/>
              <a:t>Население в железном веке начало осваивать новые места для жилья и селиться на возвышенностях, которые находились в отдалении от крупных рек. Такие поселения могли иметь сложные оборонительные сооружения — мощные валы и рвы</a:t>
            </a:r>
          </a:p>
        </p:txBody>
      </p:sp>
    </p:spTree>
    <p:extLst>
      <p:ext uri="{BB962C8B-B14F-4D97-AF65-F5344CB8AC3E}">
        <p14:creationId xmlns:p14="http://schemas.microsoft.com/office/powerpoint/2010/main" val="855514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F9A02-8098-74FF-14DD-03091E6A4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Процесс изменений в хозяйстве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3623AA-E135-F15D-72F0-8C7BAAE5E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912912"/>
            <a:ext cx="7608304" cy="510313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74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0" name="Rectangle 922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121E1-B20F-D36E-9F4B-5EE39270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Печи-домницы</a:t>
            </a:r>
          </a:p>
        </p:txBody>
      </p:sp>
      <p:sp>
        <p:nvSpPr>
          <p:cNvPr id="9231" name="Rectangle 922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2" name="Rectangle 922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Закономерности и особенности археологии раннего железного века">
            <a:extLst>
              <a:ext uri="{FF2B5EF4-FFF2-40B4-BE49-F238E27FC236}">
                <a16:creationId xmlns:a16="http://schemas.microsoft.com/office/drawing/2014/main" id="{C93F1F1F-75F8-428E-7444-AB9428CC3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571912"/>
            <a:ext cx="7608304" cy="37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922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7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250" name="Rectangle 10249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1" name="Rectangle 10250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A2DF631-7D06-4813-F501-D2CC9BE706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0" r="-1" b="10985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321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7" name="Rectangle 1127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8" name="Freeform: Shape 1127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89" name="Right Triangle 1127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Городище &quot;Дятлова Поляна&quot; - Достояние планеты">
            <a:extLst>
              <a:ext uri="{FF2B5EF4-FFF2-40B4-BE49-F238E27FC236}">
                <a16:creationId xmlns:a16="http://schemas.microsoft.com/office/drawing/2014/main" id="{70003CBF-8A85-A571-61A7-D9A8898BA0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485" y="918546"/>
            <a:ext cx="7228065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53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F77F8-166C-1AAA-4A25-6950E9B6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Археологическая культура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DCAAA5-C568-8F91-556A-9F301C27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это совокупность близких по материальной культуре и времени существования археологических памятников на определенной территории.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93D3E07-B902-4509-DC3D-D54B6468C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0493" y="1253926"/>
            <a:ext cx="4223252" cy="441043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42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90018-F8F1-BD12-C500-05E5AC8E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ru-RU" sz="3700"/>
              <a:t>Археологические культуры на территории Беларуси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5DF09-11CB-0C40-A9F4-F2C93A5BB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142" y="973395"/>
            <a:ext cx="5638463" cy="4790092"/>
          </a:xfrm>
        </p:spPr>
        <p:txBody>
          <a:bodyPr anchor="t">
            <a:normAutofit lnSpcReduction="10000"/>
          </a:bodyPr>
          <a:lstStyle/>
          <a:p>
            <a:r>
              <a:rPr lang="ru-RU" sz="2400" dirty="0"/>
              <a:t>по месту размещения (</a:t>
            </a:r>
            <a:r>
              <a:rPr lang="ru-RU" sz="2400" dirty="0" err="1"/>
              <a:t>нёманская</a:t>
            </a:r>
            <a:r>
              <a:rPr lang="ru-RU" sz="2400" dirty="0"/>
              <a:t> культура, днепро-донецкая культура и др.)</a:t>
            </a:r>
          </a:p>
          <a:p>
            <a:r>
              <a:rPr lang="ru-RU" sz="2400" dirty="0"/>
              <a:t>по месту первых находок (нарвенская культура, пражская культура и др.)</a:t>
            </a:r>
          </a:p>
          <a:p>
            <a:r>
              <a:rPr lang="ru-RU" sz="2400" dirty="0"/>
              <a:t>по характерным орудиям труда и предметам быта (культура воронковидных кубков, культура шаровидных амфор, культура боевых топоров и др.)</a:t>
            </a:r>
          </a:p>
          <a:p>
            <a:r>
              <a:rPr lang="ru-RU" sz="2400" dirty="0"/>
              <a:t>по особенностям изделия и внешнему виду керамики (культура шнуровой керамики, культура штрихованной керамики и др.)</a:t>
            </a:r>
          </a:p>
        </p:txBody>
      </p:sp>
    </p:spTree>
    <p:extLst>
      <p:ext uri="{BB962C8B-B14F-4D97-AF65-F5344CB8AC3E}">
        <p14:creationId xmlns:p14="http://schemas.microsoft.com/office/powerpoint/2010/main" val="2374919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E85CC-B1FF-8941-FDCC-26E48F45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6EADBD-743A-A02E-DC56-19205AFBF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1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330BA-E9B7-0004-1A98-DB89531E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7A6D5-9598-F41F-A280-FD42046F0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40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8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23C06-67A8-82F1-682B-C51E28B1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План урока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4FEB6F76-A196-11B8-D3E1-096FA46A3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Каменный век</a:t>
            </a:r>
          </a:p>
          <a:p>
            <a:r>
              <a:rPr lang="ru-RU" sz="2400" dirty="0"/>
              <a:t>Индоевропейцы в истории Беларуси</a:t>
            </a:r>
          </a:p>
          <a:p>
            <a:r>
              <a:rPr lang="ru-RU" sz="2400" dirty="0"/>
              <a:t>Бронзовый век</a:t>
            </a:r>
          </a:p>
          <a:p>
            <a:r>
              <a:rPr lang="ru-RU" sz="2400" dirty="0"/>
              <a:t>Железный век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82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3CC2F-5CD2-73F0-32EB-6D614668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4858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Каменный век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069949-61A9-618F-1A2A-7B52C8375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820338"/>
            <a:ext cx="9144000" cy="15636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17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куда в Беларуси фьорды и озера? | zviazda.by">
            <a:extLst>
              <a:ext uri="{FF2B5EF4-FFF2-40B4-BE49-F238E27FC236}">
                <a16:creationId xmlns:a16="http://schemas.microsoft.com/office/drawing/2014/main" id="{3035B2C8-0808-DE25-BE23-31DE180036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2" b="27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59952-4302-5E52-68E7-A0AAB691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250 – 11 тыс. лет до н.э. – нахождение ледника на территории Беларуси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0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518C5-27C3-AD86-228B-0F42D134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Юровичи (24 тыс. до н.э.) и Бердыж (21 тыс. до н.э.) – первые стоянки кроманьонцев на территории Беларуси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1. Древнейшие люди каменного века">
            <a:extLst>
              <a:ext uri="{FF2B5EF4-FFF2-40B4-BE49-F238E27FC236}">
                <a16:creationId xmlns:a16="http://schemas.microsoft.com/office/drawing/2014/main" id="{B9BC7E98-5EB5-3803-3527-99193C00F8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913" y="858525"/>
            <a:ext cx="758095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3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B6B96-C2C8-37AF-D213-CCD5A46C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Юровичи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Музей-стоянку первобытного человека открыли в Юровичах">
            <a:extLst>
              <a:ext uri="{FF2B5EF4-FFF2-40B4-BE49-F238E27FC236}">
                <a16:creationId xmlns:a16="http://schemas.microsoft.com/office/drawing/2014/main" id="{5A768684-3264-B566-A15D-8E21151AA7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934717"/>
            <a:ext cx="7608304" cy="50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3D57-91C4-DA39-820E-FA01EBC7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4600"/>
              <a:t>Особенности жизни в каменный век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B119FA-0F8A-EBF7-EFDB-0EC69633B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000"/>
              <a:t>В это время сложилась родовая община, возникли разнообразные формы первобытного искусства, сформировались религиозные представления</a:t>
            </a:r>
          </a:p>
          <a:p>
            <a:r>
              <a:rPr lang="ru-RU" sz="2000"/>
              <a:t>Люди вели сезонно-оседлый образ жизни, приспособленный к миграциям северных оленей</a:t>
            </a:r>
          </a:p>
          <a:p>
            <a:r>
              <a:rPr lang="ru-RU" sz="2000"/>
              <a:t>Люди в это время селились в жилищах небольших размеров малыми семьями, по 5—7 человек в каждой. Семьи объединялись в родовые общины численностью до 30 человек</a:t>
            </a:r>
          </a:p>
          <a:p>
            <a:r>
              <a:rPr lang="ru-RU" sz="2000"/>
              <a:t>В конце неолита на белорусских землях получили распространение орудия труда для рубки, серпы, мотыги, зернотерки</a:t>
            </a:r>
          </a:p>
          <a:p>
            <a:r>
              <a:rPr lang="ru-RU" sz="2000"/>
              <a:t>Человек в этот период научился изготавливать остродонную керамическую посуду. Ее лепили вручную из широких глиняных лент и обжигали на костре</a:t>
            </a:r>
          </a:p>
        </p:txBody>
      </p:sp>
    </p:spTree>
    <p:extLst>
      <p:ext uri="{BB962C8B-B14F-4D97-AF65-F5344CB8AC3E}">
        <p14:creationId xmlns:p14="http://schemas.microsoft.com/office/powerpoint/2010/main" val="260571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Rectangle 4106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1. Древнейшие люди каменного века">
            <a:extLst>
              <a:ext uri="{FF2B5EF4-FFF2-40B4-BE49-F238E27FC236}">
                <a16:creationId xmlns:a16="http://schemas.microsoft.com/office/drawing/2014/main" id="{148A591A-62A2-12E1-656D-EBA3927540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00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580</Words>
  <Application>Microsoft Office PowerPoint</Application>
  <PresentationFormat>Широкоэкранный</PresentationFormat>
  <Paragraphs>53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§ 2. Древнее население Беларуси </vt:lpstr>
      <vt:lpstr>Проверка д/з</vt:lpstr>
      <vt:lpstr>План урока</vt:lpstr>
      <vt:lpstr>1. Каменный век</vt:lpstr>
      <vt:lpstr>250 – 11 тыс. лет до н.э. – нахождение ледника на территории Беларуси</vt:lpstr>
      <vt:lpstr>Юровичи (24 тыс. до н.э.) и Бердыж (21 тыс. до н.э.) – первые стоянки кроманьонцев на территории Беларуси</vt:lpstr>
      <vt:lpstr>Юровичи</vt:lpstr>
      <vt:lpstr>Особенности жизни в каменный век</vt:lpstr>
      <vt:lpstr>Презентация PowerPoint</vt:lpstr>
      <vt:lpstr>Презентация PowerPoint</vt:lpstr>
      <vt:lpstr>2. Индоевропейцы в истории Беларуси </vt:lpstr>
      <vt:lpstr>Расселение индоевропейцев</vt:lpstr>
      <vt:lpstr>Особенности происхождения и заселения</vt:lpstr>
      <vt:lpstr>Особенности индоевропейцев</vt:lpstr>
      <vt:lpstr>3. Бронзовый век</vt:lpstr>
      <vt:lpstr>Особенности бронзового века в Беларуси</vt:lpstr>
      <vt:lpstr>Изделия из бронзы</vt:lpstr>
      <vt:lpstr>Презентация PowerPoint</vt:lpstr>
      <vt:lpstr>4. Железный век</vt:lpstr>
      <vt:lpstr>Особенности железного века в Беларуси</vt:lpstr>
      <vt:lpstr>Процесс изменений в хозяйстве</vt:lpstr>
      <vt:lpstr>Печи-домницы</vt:lpstr>
      <vt:lpstr>Презентация PowerPoint</vt:lpstr>
      <vt:lpstr>Презентация PowerPoint</vt:lpstr>
      <vt:lpstr>Археологическая культура</vt:lpstr>
      <vt:lpstr>Археологические культуры на территории Беларуси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2. Древнее население Беларуси </dc:title>
  <dc:creator>Роман Жигалов</dc:creator>
  <cp:lastModifiedBy>Роман Жигалов</cp:lastModifiedBy>
  <cp:revision>1</cp:revision>
  <dcterms:created xsi:type="dcterms:W3CDTF">2022-07-17T17:54:43Z</dcterms:created>
  <dcterms:modified xsi:type="dcterms:W3CDTF">2022-07-18T12:10:30Z</dcterms:modified>
</cp:coreProperties>
</file>