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1" r:id="rId2"/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2C058-A8C2-4CA9-A02B-BEABEB2BC38D}" v="123" dt="2022-07-05T18:45:32.268"/>
    <p1510:client id="{C5B27737-6B7F-497D-A6D8-B0E4C187CD06}" v="3" dt="2022-07-04T18:34:26.390"/>
    <p1510:client id="{DF234975-6704-40FB-8BE4-D7288914E3E0}" v="80" dt="2022-07-14T15:47:41.600"/>
    <p1510:client id="{EF3EE1CF-9D72-442D-854E-67BF644C5254}" v="325" dt="2022-07-06T12:23:44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DF234975-6704-40FB-8BE4-D7288914E3E0}"/>
    <pc:docChg chg="addSld delSld modSld">
      <pc:chgData name="Zhigalov Roman" userId="1f97e9fdf7779aa5" providerId="Windows Live" clId="Web-{DF234975-6704-40FB-8BE4-D7288914E3E0}" dt="2022-07-14T15:47:41.600" v="83"/>
      <pc:docMkLst>
        <pc:docMk/>
      </pc:docMkLst>
      <pc:sldChg chg="modSp">
        <pc:chgData name="Zhigalov Roman" userId="1f97e9fdf7779aa5" providerId="Windows Live" clId="Web-{DF234975-6704-40FB-8BE4-D7288914E3E0}" dt="2022-07-14T15:46:16.566" v="42" actId="20577"/>
        <pc:sldMkLst>
          <pc:docMk/>
          <pc:sldMk cId="3137118912" sldId="259"/>
        </pc:sldMkLst>
        <pc:spChg chg="mod">
          <ac:chgData name="Zhigalov Roman" userId="1f97e9fdf7779aa5" providerId="Windows Live" clId="Web-{DF234975-6704-40FB-8BE4-D7288914E3E0}" dt="2022-07-14T15:46:16.566" v="42" actId="20577"/>
          <ac:spMkLst>
            <pc:docMk/>
            <pc:sldMk cId="3137118912" sldId="259"/>
            <ac:spMk id="2" creationId="{787FED13-CD76-0C01-C6E3-ED79C2C92F5E}"/>
          </ac:spMkLst>
        </pc:spChg>
      </pc:sldChg>
      <pc:sldChg chg="modSp">
        <pc:chgData name="Zhigalov Roman" userId="1f97e9fdf7779aa5" providerId="Windows Live" clId="Web-{DF234975-6704-40FB-8BE4-D7288914E3E0}" dt="2022-07-14T15:46:07.316" v="36" actId="14100"/>
        <pc:sldMkLst>
          <pc:docMk/>
          <pc:sldMk cId="554446570" sldId="265"/>
        </pc:sldMkLst>
        <pc:spChg chg="mod">
          <ac:chgData name="Zhigalov Roman" userId="1f97e9fdf7779aa5" providerId="Windows Live" clId="Web-{DF234975-6704-40FB-8BE4-D7288914E3E0}" dt="2022-07-14T15:46:07.316" v="36" actId="14100"/>
          <ac:spMkLst>
            <pc:docMk/>
            <pc:sldMk cId="554446570" sldId="265"/>
            <ac:spMk id="2" creationId="{E6E55F97-EDAE-09D7-9B6F-A5106CAF16BA}"/>
          </ac:spMkLst>
        </pc:spChg>
      </pc:sldChg>
      <pc:sldChg chg="modSp new del">
        <pc:chgData name="Zhigalov Roman" userId="1f97e9fdf7779aa5" providerId="Windows Live" clId="Web-{DF234975-6704-40FB-8BE4-D7288914E3E0}" dt="2022-07-14T15:47:41.600" v="83"/>
        <pc:sldMkLst>
          <pc:docMk/>
          <pc:sldMk cId="3803362735" sldId="278"/>
        </pc:sldMkLst>
        <pc:spChg chg="mod">
          <ac:chgData name="Zhigalov Roman" userId="1f97e9fdf7779aa5" providerId="Windows Live" clId="Web-{DF234975-6704-40FB-8BE4-D7288914E3E0}" dt="2022-07-14T15:47:04.240" v="54" actId="20577"/>
          <ac:spMkLst>
            <pc:docMk/>
            <pc:sldMk cId="3803362735" sldId="278"/>
            <ac:spMk id="2" creationId="{7D3D2D49-59CC-766E-D4B2-36B4151EA251}"/>
          </ac:spMkLst>
        </pc:spChg>
      </pc:sldChg>
      <pc:sldChg chg="addSp delSp modSp new del">
        <pc:chgData name="Zhigalov Roman" userId="1f97e9fdf7779aa5" providerId="Windows Live" clId="Web-{DF234975-6704-40FB-8BE4-D7288914E3E0}" dt="2022-07-14T15:45:57.941" v="28"/>
        <pc:sldMkLst>
          <pc:docMk/>
          <pc:sldMk cId="4150521521" sldId="278"/>
        </pc:sldMkLst>
        <pc:spChg chg="mod">
          <ac:chgData name="Zhigalov Roman" userId="1f97e9fdf7779aa5" providerId="Windows Live" clId="Web-{DF234975-6704-40FB-8BE4-D7288914E3E0}" dt="2022-07-14T15:45:26.471" v="17" actId="20577"/>
          <ac:spMkLst>
            <pc:docMk/>
            <pc:sldMk cId="4150521521" sldId="278"/>
            <ac:spMk id="2" creationId="{D187D421-A638-D2FD-11F0-6BA46A85D4C2}"/>
          </ac:spMkLst>
        </pc:spChg>
        <pc:spChg chg="del">
          <ac:chgData name="Zhigalov Roman" userId="1f97e9fdf7779aa5" providerId="Windows Live" clId="Web-{DF234975-6704-40FB-8BE4-D7288914E3E0}" dt="2022-07-14T15:45:43.362" v="18"/>
          <ac:spMkLst>
            <pc:docMk/>
            <pc:sldMk cId="4150521521" sldId="278"/>
            <ac:spMk id="3" creationId="{36AD7270-7444-24F4-5AEC-AA645D8FE2B9}"/>
          </ac:spMkLst>
        </pc:spChg>
        <pc:graphicFrameChg chg="add mod ord modGraphic">
          <ac:chgData name="Zhigalov Roman" userId="1f97e9fdf7779aa5" providerId="Windows Live" clId="Web-{DF234975-6704-40FB-8BE4-D7288914E3E0}" dt="2022-07-14T15:45:55.925" v="27" actId="20577"/>
          <ac:graphicFrameMkLst>
            <pc:docMk/>
            <pc:sldMk cId="4150521521" sldId="278"/>
            <ac:graphicFrameMk id="4" creationId="{1AD09C0C-B3A0-B383-1A20-5CA5CC954972}"/>
          </ac:graphicFrameMkLst>
        </pc:graphicFrameChg>
      </pc:sldChg>
      <pc:sldChg chg="addSp delSp modSp new mod setBg">
        <pc:chgData name="Zhigalov Roman" userId="1f97e9fdf7779aa5" providerId="Windows Live" clId="Web-{DF234975-6704-40FB-8BE4-D7288914E3E0}" dt="2022-07-14T15:47:38.772" v="82" actId="20577"/>
        <pc:sldMkLst>
          <pc:docMk/>
          <pc:sldMk cId="362583308" sldId="279"/>
        </pc:sldMkLst>
        <pc:spChg chg="mod">
          <ac:chgData name="Zhigalov Roman" userId="1f97e9fdf7779aa5" providerId="Windows Live" clId="Web-{DF234975-6704-40FB-8BE4-D7288914E3E0}" dt="2022-07-14T15:47:33.491" v="79"/>
          <ac:spMkLst>
            <pc:docMk/>
            <pc:sldMk cId="362583308" sldId="279"/>
            <ac:spMk id="2" creationId="{B9B315BC-04CF-1DA8-F5FC-585EB3383D98}"/>
          </ac:spMkLst>
        </pc:spChg>
        <pc:spChg chg="del">
          <ac:chgData name="Zhigalov Roman" userId="1f97e9fdf7779aa5" providerId="Windows Live" clId="Web-{DF234975-6704-40FB-8BE4-D7288914E3E0}" dt="2022-07-14T15:47:30.365" v="78"/>
          <ac:spMkLst>
            <pc:docMk/>
            <pc:sldMk cId="362583308" sldId="279"/>
            <ac:spMk id="3" creationId="{F0EF625B-A7E8-DE6F-484F-B4BFCE7FF8F4}"/>
          </ac:spMkLst>
        </pc:spChg>
        <pc:spChg chg="mod">
          <ac:chgData name="Zhigalov Roman" userId="1f97e9fdf7779aa5" providerId="Windows Live" clId="Web-{DF234975-6704-40FB-8BE4-D7288914E3E0}" dt="2022-07-14T15:47:38.772" v="82" actId="20577"/>
          <ac:spMkLst>
            <pc:docMk/>
            <pc:sldMk cId="362583308" sldId="279"/>
            <ac:spMk id="4" creationId="{6BD6FF63-C042-EFE0-2AD6-4B79A3FE639B}"/>
          </ac:spMkLst>
        </pc:spChg>
        <pc:spChg chg="add">
          <ac:chgData name="Zhigalov Roman" userId="1f97e9fdf7779aa5" providerId="Windows Live" clId="Web-{DF234975-6704-40FB-8BE4-D7288914E3E0}" dt="2022-07-14T15:47:33.491" v="79"/>
          <ac:spMkLst>
            <pc:docMk/>
            <pc:sldMk cId="362583308" sldId="279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DF234975-6704-40FB-8BE4-D7288914E3E0}" dt="2022-07-14T15:47:33.491" v="79"/>
          <ac:picMkLst>
            <pc:docMk/>
            <pc:sldMk cId="362583308" sldId="279"/>
            <ac:picMk id="5" creationId="{4169E518-2974-D059-8739-077CD4CD4BDF}"/>
          </ac:picMkLst>
        </pc:picChg>
        <pc:cxnChg chg="add">
          <ac:chgData name="Zhigalov Roman" userId="1f97e9fdf7779aa5" providerId="Windows Live" clId="Web-{DF234975-6704-40FB-8BE4-D7288914E3E0}" dt="2022-07-14T15:47:33.491" v="79"/>
          <ac:cxnSpMkLst>
            <pc:docMk/>
            <pc:sldMk cId="362583308" sldId="279"/>
            <ac:cxnSpMk id="10" creationId="{F209B62C-3402-4623-9A7C-AA048B56F8C3}"/>
          </ac:cxnSpMkLst>
        </pc:cxnChg>
        <pc:cxnChg chg="add">
          <ac:chgData name="Zhigalov Roman" userId="1f97e9fdf7779aa5" providerId="Windows Live" clId="Web-{DF234975-6704-40FB-8BE4-D7288914E3E0}" dt="2022-07-14T15:47:33.491" v="79"/>
          <ac:cxnSpMkLst>
            <pc:docMk/>
            <pc:sldMk cId="362583308" sldId="279"/>
            <ac:cxnSpMk id="14" creationId="{753FE100-D0AB-4AE2-824B-60CFA31EC6A2}"/>
          </ac:cxnSpMkLst>
        </pc:cxnChg>
      </pc:sldChg>
    </pc:docChg>
  </pc:docChgLst>
  <pc:docChgLst>
    <pc:chgData name="Zhigalov Roman" userId="1f97e9fdf7779aa5" providerId="Windows Live" clId="Web-{C5B27737-6B7F-497D-A6D8-B0E4C187CD06}"/>
    <pc:docChg chg="modSld">
      <pc:chgData name="Zhigalov Roman" userId="1f97e9fdf7779aa5" providerId="Windows Live" clId="Web-{C5B27737-6B7F-497D-A6D8-B0E4C187CD06}" dt="2022-07-04T18:34:25.827" v="1" actId="20577"/>
      <pc:docMkLst>
        <pc:docMk/>
      </pc:docMkLst>
      <pc:sldChg chg="modSp">
        <pc:chgData name="Zhigalov Roman" userId="1f97e9fdf7779aa5" providerId="Windows Live" clId="Web-{C5B27737-6B7F-497D-A6D8-B0E4C187CD06}" dt="2022-07-04T18:34:25.827" v="1" actId="20577"/>
        <pc:sldMkLst>
          <pc:docMk/>
          <pc:sldMk cId="1351651579" sldId="256"/>
        </pc:sldMkLst>
        <pc:spChg chg="mod">
          <ac:chgData name="Zhigalov Roman" userId="1f97e9fdf7779aa5" providerId="Windows Live" clId="Web-{C5B27737-6B7F-497D-A6D8-B0E4C187CD06}" dt="2022-07-04T18:34:25.827" v="1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Zhigalov Roman" userId="1f97e9fdf7779aa5" providerId="Windows Live" clId="Web-{EF3EE1CF-9D72-442D-854E-67BF644C5254}"/>
    <pc:docChg chg="addSld modSld addMainMaster modMainMaster">
      <pc:chgData name="Zhigalov Roman" userId="1f97e9fdf7779aa5" providerId="Windows Live" clId="Web-{EF3EE1CF-9D72-442D-854E-67BF644C5254}" dt="2022-07-06T12:23:44.402" v="570"/>
      <pc:docMkLst>
        <pc:docMk/>
      </pc:docMkLst>
      <pc:sldChg chg="modSp">
        <pc:chgData name="Zhigalov Roman" userId="1f97e9fdf7779aa5" providerId="Windows Live" clId="Web-{EF3EE1CF-9D72-442D-854E-67BF644C5254}" dt="2022-07-06T11:48:52.095" v="388" actId="14100"/>
        <pc:sldMkLst>
          <pc:docMk/>
          <pc:sldMk cId="3251448118" sldId="262"/>
        </pc:sldMkLst>
        <pc:graphicFrameChg chg="mod">
          <ac:chgData name="Zhigalov Roman" userId="1f97e9fdf7779aa5" providerId="Windows Live" clId="Web-{EF3EE1CF-9D72-442D-854E-67BF644C5254}" dt="2022-07-06T11:48:52.095" v="388" actId="14100"/>
          <ac:graphicFrameMkLst>
            <pc:docMk/>
            <pc:sldMk cId="3251448118" sldId="262"/>
            <ac:graphicFrameMk id="5" creationId="{C7F1356B-D367-47EF-3C04-CCBB4FEBA11A}"/>
          </ac:graphicFrameMkLst>
        </pc:graphicFrameChg>
      </pc:sldChg>
      <pc:sldChg chg="addSp delSp modSp mod setBg">
        <pc:chgData name="Zhigalov Roman" userId="1f97e9fdf7779aa5" providerId="Windows Live" clId="Web-{EF3EE1CF-9D72-442D-854E-67BF644C5254}" dt="2022-07-06T11:40:34.930" v="49"/>
        <pc:sldMkLst>
          <pc:docMk/>
          <pc:sldMk cId="2066367285" sldId="263"/>
        </pc:sldMkLst>
        <pc:spChg chg="mod">
          <ac:chgData name="Zhigalov Roman" userId="1f97e9fdf7779aa5" providerId="Windows Live" clId="Web-{EF3EE1CF-9D72-442D-854E-67BF644C5254}" dt="2022-07-06T11:40:34.930" v="49"/>
          <ac:spMkLst>
            <pc:docMk/>
            <pc:sldMk cId="2066367285" sldId="263"/>
            <ac:spMk id="2" creationId="{7B9CB024-6555-876A-B736-82B36E85AFF2}"/>
          </ac:spMkLst>
        </pc:spChg>
        <pc:spChg chg="mod">
          <ac:chgData name="Zhigalov Roman" userId="1f97e9fdf7779aa5" providerId="Windows Live" clId="Web-{EF3EE1CF-9D72-442D-854E-67BF644C5254}" dt="2022-07-06T11:40:34.930" v="49"/>
          <ac:spMkLst>
            <pc:docMk/>
            <pc:sldMk cId="2066367285" sldId="263"/>
            <ac:spMk id="3" creationId="{EE8F3566-3A38-8028-83D6-9FA70373E078}"/>
          </ac:spMkLst>
        </pc:spChg>
        <pc:spChg chg="add del">
          <ac:chgData name="Zhigalov Roman" userId="1f97e9fdf7779aa5" providerId="Windows Live" clId="Web-{EF3EE1CF-9D72-442D-854E-67BF644C5254}" dt="2022-07-06T11:40:34.899" v="48"/>
          <ac:spMkLst>
            <pc:docMk/>
            <pc:sldMk cId="2066367285" sldId="263"/>
            <ac:spMk id="9" creationId="{744CAA32-F237-419C-A2DD-43C28D920D3C}"/>
          </ac:spMkLst>
        </pc:spChg>
        <pc:spChg chg="add">
          <ac:chgData name="Zhigalov Roman" userId="1f97e9fdf7779aa5" providerId="Windows Live" clId="Web-{EF3EE1CF-9D72-442D-854E-67BF644C5254}" dt="2022-07-06T11:40:34.930" v="49"/>
          <ac:spMkLst>
            <pc:docMk/>
            <pc:sldMk cId="2066367285" sldId="263"/>
            <ac:spMk id="13" creationId="{744CAA32-F237-419C-A2DD-43C28D920D3C}"/>
          </ac:spMkLst>
        </pc:spChg>
        <pc:picChg chg="add del">
          <ac:chgData name="Zhigalov Roman" userId="1f97e9fdf7779aa5" providerId="Windows Live" clId="Web-{EF3EE1CF-9D72-442D-854E-67BF644C5254}" dt="2022-07-06T11:40:34.899" v="48"/>
          <ac:picMkLst>
            <pc:docMk/>
            <pc:sldMk cId="2066367285" sldId="263"/>
            <ac:picMk id="5" creationId="{20935AA7-C3EF-6887-0489-9E2A402DB74D}"/>
          </ac:picMkLst>
        </pc:picChg>
        <pc:picChg chg="add">
          <ac:chgData name="Zhigalov Roman" userId="1f97e9fdf7779aa5" providerId="Windows Live" clId="Web-{EF3EE1CF-9D72-442D-854E-67BF644C5254}" dt="2022-07-06T11:40:34.930" v="49"/>
          <ac:picMkLst>
            <pc:docMk/>
            <pc:sldMk cId="2066367285" sldId="263"/>
            <ac:picMk id="15" creationId="{1F3E6D2B-97C2-D827-5C76-E79251FD80E0}"/>
          </ac:picMkLst>
        </pc:picChg>
        <pc:cxnChg chg="add del">
          <ac:chgData name="Zhigalov Roman" userId="1f97e9fdf7779aa5" providerId="Windows Live" clId="Web-{EF3EE1CF-9D72-442D-854E-67BF644C5254}" dt="2022-07-06T11:40:34.899" v="48"/>
          <ac:cxnSpMkLst>
            <pc:docMk/>
            <pc:sldMk cId="2066367285" sldId="263"/>
            <ac:cxnSpMk id="11" creationId="{753FE100-D0AB-4AE2-824B-60CFA31EC6A2}"/>
          </ac:cxnSpMkLst>
        </pc:cxnChg>
        <pc:cxnChg chg="add">
          <ac:chgData name="Zhigalov Roman" userId="1f97e9fdf7779aa5" providerId="Windows Live" clId="Web-{EF3EE1CF-9D72-442D-854E-67BF644C5254}" dt="2022-07-06T11:40:34.930" v="49"/>
          <ac:cxnSpMkLst>
            <pc:docMk/>
            <pc:sldMk cId="2066367285" sldId="263"/>
            <ac:cxnSpMk id="14" creationId="{753FE100-D0AB-4AE2-824B-60CFA31EC6A2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0:55.415" v="55"/>
        <pc:sldMkLst>
          <pc:docMk/>
          <pc:sldMk cId="783968907" sldId="264"/>
        </pc:sldMkLst>
        <pc:spChg chg="mod">
          <ac:chgData name="Zhigalov Roman" userId="1f97e9fdf7779aa5" providerId="Windows Live" clId="Web-{EF3EE1CF-9D72-442D-854E-67BF644C5254}" dt="2022-07-06T11:40:55.415" v="55"/>
          <ac:spMkLst>
            <pc:docMk/>
            <pc:sldMk cId="783968907" sldId="264"/>
            <ac:spMk id="2" creationId="{60C20DE9-DB7E-8239-9F12-DC3FF70476D2}"/>
          </ac:spMkLst>
        </pc:spChg>
        <pc:spChg chg="del">
          <ac:chgData name="Zhigalov Roman" userId="1f97e9fdf7779aa5" providerId="Windows Live" clId="Web-{EF3EE1CF-9D72-442D-854E-67BF644C5254}" dt="2022-07-06T11:40:51.790" v="54"/>
          <ac:spMkLst>
            <pc:docMk/>
            <pc:sldMk cId="783968907" sldId="264"/>
            <ac:spMk id="3" creationId="{70B4C67B-4AEC-F7A0-2860-15DD59E51842}"/>
          </ac:spMkLst>
        </pc:spChg>
        <pc:spChg chg="add">
          <ac:chgData name="Zhigalov Roman" userId="1f97e9fdf7779aa5" providerId="Windows Live" clId="Web-{EF3EE1CF-9D72-442D-854E-67BF644C5254}" dt="2022-07-06T11:40:55.415" v="55"/>
          <ac:spMkLst>
            <pc:docMk/>
            <pc:sldMk cId="783968907" sldId="264"/>
            <ac:spMk id="8" creationId="{58372D31-4B95-088A-D070-B8FF8C89DF59}"/>
          </ac:spMkLst>
        </pc:spChg>
        <pc:spChg chg="add">
          <ac:chgData name="Zhigalov Roman" userId="1f97e9fdf7779aa5" providerId="Windows Live" clId="Web-{EF3EE1CF-9D72-442D-854E-67BF644C5254}" dt="2022-07-06T11:40:55.415" v="55"/>
          <ac:spMkLst>
            <pc:docMk/>
            <pc:sldMk cId="783968907" sldId="264"/>
            <ac:spMk id="11" creationId="{744CAA32-F237-419C-A2DD-43C28D920D3C}"/>
          </ac:spMkLst>
        </pc:spChg>
        <pc:picChg chg="add mod ord">
          <ac:chgData name="Zhigalov Roman" userId="1f97e9fdf7779aa5" providerId="Windows Live" clId="Web-{EF3EE1CF-9D72-442D-854E-67BF644C5254}" dt="2022-07-06T11:40:55.415" v="55"/>
          <ac:picMkLst>
            <pc:docMk/>
            <pc:sldMk cId="783968907" sldId="264"/>
            <ac:picMk id="4" creationId="{EF07B0C0-07FA-2FDA-B871-2CEDF0C2FEEA}"/>
          </ac:picMkLst>
        </pc:picChg>
        <pc:cxnChg chg="add">
          <ac:chgData name="Zhigalov Roman" userId="1f97e9fdf7779aa5" providerId="Windows Live" clId="Web-{EF3EE1CF-9D72-442D-854E-67BF644C5254}" dt="2022-07-06T11:40:55.415" v="55"/>
          <ac:cxnSpMkLst>
            <pc:docMk/>
            <pc:sldMk cId="783968907" sldId="264"/>
            <ac:cxnSpMk id="13" creationId="{753FE100-D0AB-4AE2-824B-60CFA31EC6A2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1:36.494" v="70"/>
        <pc:sldMkLst>
          <pc:docMk/>
          <pc:sldMk cId="554446570" sldId="265"/>
        </pc:sldMkLst>
        <pc:spChg chg="mod">
          <ac:chgData name="Zhigalov Roman" userId="1f97e9fdf7779aa5" providerId="Windows Live" clId="Web-{EF3EE1CF-9D72-442D-854E-67BF644C5254}" dt="2022-07-06T11:41:36.494" v="70"/>
          <ac:spMkLst>
            <pc:docMk/>
            <pc:sldMk cId="554446570" sldId="265"/>
            <ac:spMk id="2" creationId="{E6E55F97-EDAE-09D7-9B6F-A5106CAF16BA}"/>
          </ac:spMkLst>
        </pc:spChg>
        <pc:spChg chg="mod">
          <ac:chgData name="Zhigalov Roman" userId="1f97e9fdf7779aa5" providerId="Windows Live" clId="Web-{EF3EE1CF-9D72-442D-854E-67BF644C5254}" dt="2022-07-06T11:41:36.494" v="70"/>
          <ac:spMkLst>
            <pc:docMk/>
            <pc:sldMk cId="554446570" sldId="265"/>
            <ac:spMk id="3" creationId="{73C7C814-4E94-8CF5-2CDD-B9223CE1AA6B}"/>
          </ac:spMkLst>
        </pc:spChg>
        <pc:spChg chg="add del">
          <ac:chgData name="Zhigalov Roman" userId="1f97e9fdf7779aa5" providerId="Windows Live" clId="Web-{EF3EE1CF-9D72-442D-854E-67BF644C5254}" dt="2022-07-06T11:41:36.494" v="69"/>
          <ac:spMkLst>
            <pc:docMk/>
            <pc:sldMk cId="554446570" sldId="265"/>
            <ac:spMk id="10" creationId="{19F9BF86-FE94-4517-B97D-026C7515E589}"/>
          </ac:spMkLst>
        </pc:spChg>
        <pc:spChg chg="add">
          <ac:chgData name="Zhigalov Roman" userId="1f97e9fdf7779aa5" providerId="Windows Live" clId="Web-{EF3EE1CF-9D72-442D-854E-67BF644C5254}" dt="2022-07-06T11:41:36.494" v="70"/>
          <ac:spMkLst>
            <pc:docMk/>
            <pc:sldMk cId="554446570" sldId="265"/>
            <ac:spMk id="15" creationId="{19F9BF86-FE94-4517-B97D-026C7515E589}"/>
          </ac:spMkLst>
        </pc:spChg>
        <pc:cxnChg chg="add del">
          <ac:chgData name="Zhigalov Roman" userId="1f97e9fdf7779aa5" providerId="Windows Live" clId="Web-{EF3EE1CF-9D72-442D-854E-67BF644C5254}" dt="2022-07-06T11:41:36.494" v="69"/>
          <ac:cxnSpMkLst>
            <pc:docMk/>
            <pc:sldMk cId="554446570" sldId="265"/>
            <ac:cxnSpMk id="8" creationId="{F209B62C-3402-4623-9A7C-AA048B56F8C3}"/>
          </ac:cxnSpMkLst>
        </pc:cxnChg>
        <pc:cxnChg chg="add del">
          <ac:chgData name="Zhigalov Roman" userId="1f97e9fdf7779aa5" providerId="Windows Live" clId="Web-{EF3EE1CF-9D72-442D-854E-67BF644C5254}" dt="2022-07-06T11:41:36.494" v="69"/>
          <ac:cxnSpMkLst>
            <pc:docMk/>
            <pc:sldMk cId="554446570" sldId="265"/>
            <ac:cxnSpMk id="12" creationId="{59D7B6BE-A4E0-4483-BEC5-493AC3E5D2AD}"/>
          </ac:cxnSpMkLst>
        </pc:cxnChg>
        <pc:cxnChg chg="add">
          <ac:chgData name="Zhigalov Roman" userId="1f97e9fdf7779aa5" providerId="Windows Live" clId="Web-{EF3EE1CF-9D72-442D-854E-67BF644C5254}" dt="2022-07-06T11:41:36.494" v="70"/>
          <ac:cxnSpMkLst>
            <pc:docMk/>
            <pc:sldMk cId="554446570" sldId="265"/>
            <ac:cxnSpMk id="14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1:41:36.494" v="70"/>
          <ac:cxnSpMkLst>
            <pc:docMk/>
            <pc:sldMk cId="554446570" sldId="265"/>
            <ac:cxnSpMk id="16" creationId="{5E10C1D6-7EDE-467F-89EA-E0244EB62381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2:41.636" v="91" actId="20577"/>
        <pc:sldMkLst>
          <pc:docMk/>
          <pc:sldMk cId="3824661120" sldId="266"/>
        </pc:sldMkLst>
        <pc:spChg chg="mod">
          <ac:chgData name="Zhigalov Roman" userId="1f97e9fdf7779aa5" providerId="Windows Live" clId="Web-{EF3EE1CF-9D72-442D-854E-67BF644C5254}" dt="2022-07-06T11:42:34.057" v="89"/>
          <ac:spMkLst>
            <pc:docMk/>
            <pc:sldMk cId="3824661120" sldId="266"/>
            <ac:spMk id="2" creationId="{5109E0E2-0DE4-7A1C-41B9-2F890E4643BE}"/>
          </ac:spMkLst>
        </pc:spChg>
        <pc:spChg chg="del">
          <ac:chgData name="Zhigalov Roman" userId="1f97e9fdf7779aa5" providerId="Windows Live" clId="Web-{EF3EE1CF-9D72-442D-854E-67BF644C5254}" dt="2022-07-06T11:42:30.542" v="88"/>
          <ac:spMkLst>
            <pc:docMk/>
            <pc:sldMk cId="3824661120" sldId="266"/>
            <ac:spMk id="3" creationId="{37EBC121-5F7F-29BA-1DDC-124C7E15EE7C}"/>
          </ac:spMkLst>
        </pc:spChg>
        <pc:spChg chg="mod">
          <ac:chgData name="Zhigalov Roman" userId="1f97e9fdf7779aa5" providerId="Windows Live" clId="Web-{EF3EE1CF-9D72-442D-854E-67BF644C5254}" dt="2022-07-06T11:42:41.636" v="91" actId="20577"/>
          <ac:spMkLst>
            <pc:docMk/>
            <pc:sldMk cId="3824661120" sldId="266"/>
            <ac:spMk id="4" creationId="{425C18B5-4DBF-8809-0E54-C9069E7C03F3}"/>
          </ac:spMkLst>
        </pc:spChg>
        <pc:spChg chg="add">
          <ac:chgData name="Zhigalov Roman" userId="1f97e9fdf7779aa5" providerId="Windows Live" clId="Web-{EF3EE1CF-9D72-442D-854E-67BF644C5254}" dt="2022-07-06T11:42:34.057" v="89"/>
          <ac:spMkLst>
            <pc:docMk/>
            <pc:sldMk cId="3824661120" sldId="266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EF3EE1CF-9D72-442D-854E-67BF644C5254}" dt="2022-07-06T11:42:34.057" v="89"/>
          <ac:picMkLst>
            <pc:docMk/>
            <pc:sldMk cId="3824661120" sldId="266"/>
            <ac:picMk id="5" creationId="{C8EF8C61-9418-B15C-F74D-DAC2309F49A1}"/>
          </ac:picMkLst>
        </pc:picChg>
        <pc:cxnChg chg="add">
          <ac:chgData name="Zhigalov Roman" userId="1f97e9fdf7779aa5" providerId="Windows Live" clId="Web-{EF3EE1CF-9D72-442D-854E-67BF644C5254}" dt="2022-07-06T11:42:34.057" v="89"/>
          <ac:cxnSpMkLst>
            <pc:docMk/>
            <pc:sldMk cId="3824661120" sldId="266"/>
            <ac:cxnSpMk id="10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1:42:34.057" v="89"/>
          <ac:cxnSpMkLst>
            <pc:docMk/>
            <pc:sldMk cId="3824661120" sldId="266"/>
            <ac:cxnSpMk id="14" creationId="{753FE100-D0AB-4AE2-824B-60CFA31EC6A2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3:36.918" v="101"/>
        <pc:sldMkLst>
          <pc:docMk/>
          <pc:sldMk cId="1010216599" sldId="267"/>
        </pc:sldMkLst>
        <pc:spChg chg="mod">
          <ac:chgData name="Zhigalov Roman" userId="1f97e9fdf7779aa5" providerId="Windows Live" clId="Web-{EF3EE1CF-9D72-442D-854E-67BF644C5254}" dt="2022-07-06T11:43:36.918" v="101"/>
          <ac:spMkLst>
            <pc:docMk/>
            <pc:sldMk cId="1010216599" sldId="267"/>
            <ac:spMk id="2" creationId="{D3C83D88-8F64-04A5-B3AF-BD9444EF48EE}"/>
          </ac:spMkLst>
        </pc:spChg>
        <pc:spChg chg="del">
          <ac:chgData name="Zhigalov Roman" userId="1f97e9fdf7779aa5" providerId="Windows Live" clId="Web-{EF3EE1CF-9D72-442D-854E-67BF644C5254}" dt="2022-07-06T11:43:32.324" v="100"/>
          <ac:spMkLst>
            <pc:docMk/>
            <pc:sldMk cId="1010216599" sldId="267"/>
            <ac:spMk id="3" creationId="{624E5E08-EA2E-B2AA-9405-8B161229FACC}"/>
          </ac:spMkLst>
        </pc:spChg>
        <pc:spChg chg="mod">
          <ac:chgData name="Zhigalov Roman" userId="1f97e9fdf7779aa5" providerId="Windows Live" clId="Web-{EF3EE1CF-9D72-442D-854E-67BF644C5254}" dt="2022-07-06T11:43:36.918" v="101"/>
          <ac:spMkLst>
            <pc:docMk/>
            <pc:sldMk cId="1010216599" sldId="267"/>
            <ac:spMk id="4" creationId="{454C0029-FA4B-BB0F-9FE5-B77BD7F74997}"/>
          </ac:spMkLst>
        </pc:spChg>
        <pc:spChg chg="add">
          <ac:chgData name="Zhigalov Roman" userId="1f97e9fdf7779aa5" providerId="Windows Live" clId="Web-{EF3EE1CF-9D72-442D-854E-67BF644C5254}" dt="2022-07-06T11:43:36.918" v="101"/>
          <ac:spMkLst>
            <pc:docMk/>
            <pc:sldMk cId="1010216599" sldId="267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EF3EE1CF-9D72-442D-854E-67BF644C5254}" dt="2022-07-06T11:43:36.918" v="101"/>
          <ac:picMkLst>
            <pc:docMk/>
            <pc:sldMk cId="1010216599" sldId="267"/>
            <ac:picMk id="5" creationId="{3A40AB17-22AD-12E1-63A0-B84207369545}"/>
          </ac:picMkLst>
        </pc:picChg>
        <pc:cxnChg chg="add">
          <ac:chgData name="Zhigalov Roman" userId="1f97e9fdf7779aa5" providerId="Windows Live" clId="Web-{EF3EE1CF-9D72-442D-854E-67BF644C5254}" dt="2022-07-06T11:43:36.918" v="101"/>
          <ac:cxnSpMkLst>
            <pc:docMk/>
            <pc:sldMk cId="1010216599" sldId="267"/>
            <ac:cxnSpMk id="10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1:43:36.918" v="101"/>
          <ac:cxnSpMkLst>
            <pc:docMk/>
            <pc:sldMk cId="1010216599" sldId="267"/>
            <ac:cxnSpMk id="14" creationId="{753FE100-D0AB-4AE2-824B-60CFA31EC6A2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8:44.954" v="387" actId="14100"/>
        <pc:sldMkLst>
          <pc:docMk/>
          <pc:sldMk cId="2138950051" sldId="268"/>
        </pc:sldMkLst>
        <pc:spChg chg="mod">
          <ac:chgData name="Zhigalov Roman" userId="1f97e9fdf7779aa5" providerId="Windows Live" clId="Web-{EF3EE1CF-9D72-442D-854E-67BF644C5254}" dt="2022-07-06T11:45:08.122" v="162"/>
          <ac:spMkLst>
            <pc:docMk/>
            <pc:sldMk cId="2138950051" sldId="268"/>
            <ac:spMk id="2" creationId="{282CA23C-EF42-CB10-D0D0-B272A167237D}"/>
          </ac:spMkLst>
        </pc:spChg>
        <pc:spChg chg="del">
          <ac:chgData name="Zhigalov Roman" userId="1f97e9fdf7779aa5" providerId="Windows Live" clId="Web-{EF3EE1CF-9D72-442D-854E-67BF644C5254}" dt="2022-07-06T11:44:27.559" v="114"/>
          <ac:spMkLst>
            <pc:docMk/>
            <pc:sldMk cId="2138950051" sldId="268"/>
            <ac:spMk id="3" creationId="{8BC44989-E472-8305-EDC9-FD1FF923A178}"/>
          </ac:spMkLst>
        </pc:spChg>
        <pc:spChg chg="add del">
          <ac:chgData name="Zhigalov Roman" userId="1f97e9fdf7779aa5" providerId="Windows Live" clId="Web-{EF3EE1CF-9D72-442D-854E-67BF644C5254}" dt="2022-07-06T11:45:01.982" v="157"/>
          <ac:spMkLst>
            <pc:docMk/>
            <pc:sldMk cId="2138950051" sldId="268"/>
            <ac:spMk id="9" creationId="{21C69525-1BE4-4BA0-A23C-3BB6C162EFB9}"/>
          </ac:spMkLst>
        </pc:spChg>
        <pc:spChg chg="add del">
          <ac:chgData name="Zhigalov Roman" userId="1f97e9fdf7779aa5" providerId="Windows Live" clId="Web-{EF3EE1CF-9D72-442D-854E-67BF644C5254}" dt="2022-07-06T11:45:04.372" v="159"/>
          <ac:spMkLst>
            <pc:docMk/>
            <pc:sldMk cId="2138950051" sldId="268"/>
            <ac:spMk id="13" creationId="{A637580D-1176-4083-A9A1-BD8ED08996EC}"/>
          </ac:spMkLst>
        </pc:spChg>
        <pc:spChg chg="add del">
          <ac:chgData name="Zhigalov Roman" userId="1f97e9fdf7779aa5" providerId="Windows Live" clId="Web-{EF3EE1CF-9D72-442D-854E-67BF644C5254}" dt="2022-07-06T11:45:08.076" v="161"/>
          <ac:spMkLst>
            <pc:docMk/>
            <pc:sldMk cId="2138950051" sldId="268"/>
            <ac:spMk id="16" creationId="{DBDA151C-5770-45E4-AAFF-59E7F403866D}"/>
          </ac:spMkLst>
        </pc:spChg>
        <pc:spChg chg="add">
          <ac:chgData name="Zhigalov Roman" userId="1f97e9fdf7779aa5" providerId="Windows Live" clId="Web-{EF3EE1CF-9D72-442D-854E-67BF644C5254}" dt="2022-07-06T11:45:08.122" v="162"/>
          <ac:spMkLst>
            <pc:docMk/>
            <pc:sldMk cId="2138950051" sldId="268"/>
            <ac:spMk id="19" creationId="{063F27BC-7079-4FF7-8F7C-ABC82FA3C247}"/>
          </ac:spMkLst>
        </pc:spChg>
        <pc:graphicFrameChg chg="add mod ord modGraphic">
          <ac:chgData name="Zhigalov Roman" userId="1f97e9fdf7779aa5" providerId="Windows Live" clId="Web-{EF3EE1CF-9D72-442D-854E-67BF644C5254}" dt="2022-07-06T11:48:44.954" v="387" actId="14100"/>
          <ac:graphicFrameMkLst>
            <pc:docMk/>
            <pc:sldMk cId="2138950051" sldId="268"/>
            <ac:graphicFrameMk id="4" creationId="{0B68FAB2-F1E0-7C1C-B8AF-338EBCCA4EF7}"/>
          </ac:graphicFrameMkLst>
        </pc:graphicFrameChg>
        <pc:cxnChg chg="add del">
          <ac:chgData name="Zhigalov Roman" userId="1f97e9fdf7779aa5" providerId="Windows Live" clId="Web-{EF3EE1CF-9D72-442D-854E-67BF644C5254}" dt="2022-07-06T11:45:01.982" v="157"/>
          <ac:cxnSpMkLst>
            <pc:docMk/>
            <pc:sldMk cId="2138950051" sldId="268"/>
            <ac:cxnSpMk id="11" creationId="{B68AF875-C18B-4B48-AE4C-A63FD3CEFB11}"/>
          </ac:cxnSpMkLst>
        </pc:cxnChg>
        <pc:cxnChg chg="add del">
          <ac:chgData name="Zhigalov Roman" userId="1f97e9fdf7779aa5" providerId="Windows Live" clId="Web-{EF3EE1CF-9D72-442D-854E-67BF644C5254}" dt="2022-07-06T11:45:04.372" v="159"/>
          <ac:cxnSpMkLst>
            <pc:docMk/>
            <pc:sldMk cId="2138950051" sldId="268"/>
            <ac:cxnSpMk id="14" creationId="{0E3AD75E-1A77-4E2E-BFE0-452AC5193697}"/>
          </ac:cxnSpMkLst>
        </pc:cxnChg>
        <pc:cxnChg chg="add del">
          <ac:chgData name="Zhigalov Roman" userId="1f97e9fdf7779aa5" providerId="Windows Live" clId="Web-{EF3EE1CF-9D72-442D-854E-67BF644C5254}" dt="2022-07-06T11:45:08.076" v="161"/>
          <ac:cxnSpMkLst>
            <pc:docMk/>
            <pc:sldMk cId="2138950051" sldId="268"/>
            <ac:cxnSpMk id="17" creationId="{B209265E-E0D7-493B-97CE-2263D50C3F0A}"/>
          </ac:cxnSpMkLst>
        </pc:cxnChg>
        <pc:cxnChg chg="add">
          <ac:chgData name="Zhigalov Roman" userId="1f97e9fdf7779aa5" providerId="Windows Live" clId="Web-{EF3EE1CF-9D72-442D-854E-67BF644C5254}" dt="2022-07-06T11:45:08.122" v="162"/>
          <ac:cxnSpMkLst>
            <pc:docMk/>
            <pc:sldMk cId="2138950051" sldId="268"/>
            <ac:cxnSpMk id="20" creationId="{40BBF191-9CC8-4313-B1CA-8DF1A53AE4F9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1:48:39.095" v="386" actId="14100"/>
        <pc:sldMkLst>
          <pc:docMk/>
          <pc:sldMk cId="1645412415" sldId="269"/>
        </pc:sldMkLst>
        <pc:spChg chg="mod">
          <ac:chgData name="Zhigalov Roman" userId="1f97e9fdf7779aa5" providerId="Windows Live" clId="Web-{EF3EE1CF-9D72-442D-854E-67BF644C5254}" dt="2022-07-06T11:48:30.548" v="385"/>
          <ac:spMkLst>
            <pc:docMk/>
            <pc:sldMk cId="1645412415" sldId="269"/>
            <ac:spMk id="2" creationId="{C35B949B-E4C6-E7E6-7F68-BBB347E33468}"/>
          </ac:spMkLst>
        </pc:spChg>
        <pc:spChg chg="del">
          <ac:chgData name="Zhigalov Roman" userId="1f97e9fdf7779aa5" providerId="Windows Live" clId="Web-{EF3EE1CF-9D72-442D-854E-67BF644C5254}" dt="2022-07-06T11:45:50.873" v="185"/>
          <ac:spMkLst>
            <pc:docMk/>
            <pc:sldMk cId="1645412415" sldId="269"/>
            <ac:spMk id="3" creationId="{6F6AE74E-68AF-C501-9CBB-398F520AA822}"/>
          </ac:spMkLst>
        </pc:spChg>
        <pc:spChg chg="add">
          <ac:chgData name="Zhigalov Roman" userId="1f97e9fdf7779aa5" providerId="Windows Live" clId="Web-{EF3EE1CF-9D72-442D-854E-67BF644C5254}" dt="2022-07-06T11:48:30.548" v="385"/>
          <ac:spMkLst>
            <pc:docMk/>
            <pc:sldMk cId="1645412415" sldId="269"/>
            <ac:spMk id="9" creationId="{063F27BC-7079-4FF7-8F7C-ABC82FA3C247}"/>
          </ac:spMkLst>
        </pc:spChg>
        <pc:graphicFrameChg chg="add mod ord modGraphic">
          <ac:chgData name="Zhigalov Roman" userId="1f97e9fdf7779aa5" providerId="Windows Live" clId="Web-{EF3EE1CF-9D72-442D-854E-67BF644C5254}" dt="2022-07-06T11:48:39.095" v="386" actId="14100"/>
          <ac:graphicFrameMkLst>
            <pc:docMk/>
            <pc:sldMk cId="1645412415" sldId="269"/>
            <ac:graphicFrameMk id="4" creationId="{EFBABC9B-7D2B-0ACE-6636-21C6E422B624}"/>
          </ac:graphicFrameMkLst>
        </pc:graphicFrameChg>
        <pc:cxnChg chg="add">
          <ac:chgData name="Zhigalov Roman" userId="1f97e9fdf7779aa5" providerId="Windows Live" clId="Web-{EF3EE1CF-9D72-442D-854E-67BF644C5254}" dt="2022-07-06T11:48:30.548" v="385"/>
          <ac:cxnSpMkLst>
            <pc:docMk/>
            <pc:sldMk cId="1645412415" sldId="269"/>
            <ac:cxnSpMk id="11" creationId="{40BBF191-9CC8-4313-B1CA-8DF1A53AE4F9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2:18:09.438" v="466"/>
        <pc:sldMkLst>
          <pc:docMk/>
          <pc:sldMk cId="3122816894" sldId="270"/>
        </pc:sldMkLst>
        <pc:spChg chg="mod">
          <ac:chgData name="Zhigalov Roman" userId="1f97e9fdf7779aa5" providerId="Windows Live" clId="Web-{EF3EE1CF-9D72-442D-854E-67BF644C5254}" dt="2022-07-06T12:18:09.438" v="466"/>
          <ac:spMkLst>
            <pc:docMk/>
            <pc:sldMk cId="3122816894" sldId="270"/>
            <ac:spMk id="2" creationId="{E3E194CE-7FB6-2B01-2B59-D047537E5782}"/>
          </ac:spMkLst>
        </pc:spChg>
        <pc:spChg chg="del">
          <ac:chgData name="Zhigalov Roman" userId="1f97e9fdf7779aa5" providerId="Windows Live" clId="Web-{EF3EE1CF-9D72-442D-854E-67BF644C5254}" dt="2022-07-06T12:18:06.423" v="465"/>
          <ac:spMkLst>
            <pc:docMk/>
            <pc:sldMk cId="3122816894" sldId="270"/>
            <ac:spMk id="3" creationId="{E90714A8-3232-E88C-B188-2D435C871E25}"/>
          </ac:spMkLst>
        </pc:spChg>
        <pc:spChg chg="mod">
          <ac:chgData name="Zhigalov Roman" userId="1f97e9fdf7779aa5" providerId="Windows Live" clId="Web-{EF3EE1CF-9D72-442D-854E-67BF644C5254}" dt="2022-07-06T12:18:09.438" v="466"/>
          <ac:spMkLst>
            <pc:docMk/>
            <pc:sldMk cId="3122816894" sldId="270"/>
            <ac:spMk id="4" creationId="{D6EC965B-B5E9-D93B-6480-08A0E0A0CFA3}"/>
          </ac:spMkLst>
        </pc:spChg>
        <pc:spChg chg="add">
          <ac:chgData name="Zhigalov Roman" userId="1f97e9fdf7779aa5" providerId="Windows Live" clId="Web-{EF3EE1CF-9D72-442D-854E-67BF644C5254}" dt="2022-07-06T12:18:09.438" v="466"/>
          <ac:spMkLst>
            <pc:docMk/>
            <pc:sldMk cId="3122816894" sldId="270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EF3EE1CF-9D72-442D-854E-67BF644C5254}" dt="2022-07-06T12:18:09.438" v="466"/>
          <ac:picMkLst>
            <pc:docMk/>
            <pc:sldMk cId="3122816894" sldId="270"/>
            <ac:picMk id="5" creationId="{65800A6D-6AC2-4F04-A92E-DBC69F17EE9C}"/>
          </ac:picMkLst>
        </pc:picChg>
        <pc:cxnChg chg="add">
          <ac:chgData name="Zhigalov Roman" userId="1f97e9fdf7779aa5" providerId="Windows Live" clId="Web-{EF3EE1CF-9D72-442D-854E-67BF644C5254}" dt="2022-07-06T12:18:09.438" v="466"/>
          <ac:cxnSpMkLst>
            <pc:docMk/>
            <pc:sldMk cId="3122816894" sldId="270"/>
            <ac:cxnSpMk id="10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2:18:09.438" v="466"/>
          <ac:cxnSpMkLst>
            <pc:docMk/>
            <pc:sldMk cId="3122816894" sldId="270"/>
            <ac:cxnSpMk id="14" creationId="{753FE100-D0AB-4AE2-824B-60CFA31EC6A2}"/>
          </ac:cxnSpMkLst>
        </pc:cxnChg>
      </pc:sldChg>
      <pc:sldChg chg="addSp modSp new mod setBg">
        <pc:chgData name="Zhigalov Roman" userId="1f97e9fdf7779aa5" providerId="Windows Live" clId="Web-{EF3EE1CF-9D72-442D-854E-67BF644C5254}" dt="2022-07-06T12:18:42.392" v="474"/>
        <pc:sldMkLst>
          <pc:docMk/>
          <pc:sldMk cId="2755061949" sldId="271"/>
        </pc:sldMkLst>
        <pc:spChg chg="mod">
          <ac:chgData name="Zhigalov Roman" userId="1f97e9fdf7779aa5" providerId="Windows Live" clId="Web-{EF3EE1CF-9D72-442D-854E-67BF644C5254}" dt="2022-07-06T12:18:42.392" v="474"/>
          <ac:spMkLst>
            <pc:docMk/>
            <pc:sldMk cId="2755061949" sldId="271"/>
            <ac:spMk id="2" creationId="{8E43A27C-988C-54A8-7531-EB04F4D3A737}"/>
          </ac:spMkLst>
        </pc:spChg>
        <pc:spChg chg="mod">
          <ac:chgData name="Zhigalov Roman" userId="1f97e9fdf7779aa5" providerId="Windows Live" clId="Web-{EF3EE1CF-9D72-442D-854E-67BF644C5254}" dt="2022-07-06T12:18:42.392" v="474"/>
          <ac:spMkLst>
            <pc:docMk/>
            <pc:sldMk cId="2755061949" sldId="271"/>
            <ac:spMk id="3" creationId="{AE2016F4-EE9D-4D82-56F8-7FDE18100CFE}"/>
          </ac:spMkLst>
        </pc:spChg>
        <pc:spChg chg="add">
          <ac:chgData name="Zhigalov Roman" userId="1f97e9fdf7779aa5" providerId="Windows Live" clId="Web-{EF3EE1CF-9D72-442D-854E-67BF644C5254}" dt="2022-07-06T12:18:42.392" v="474"/>
          <ac:spMkLst>
            <pc:docMk/>
            <pc:sldMk cId="2755061949" sldId="271"/>
            <ac:spMk id="11" creationId="{CFD1D2CD-954D-4C4D-B505-05EAD159B230}"/>
          </ac:spMkLst>
        </pc:spChg>
        <pc:picChg chg="add">
          <ac:chgData name="Zhigalov Roman" userId="1f97e9fdf7779aa5" providerId="Windows Live" clId="Web-{EF3EE1CF-9D72-442D-854E-67BF644C5254}" dt="2022-07-06T12:18:42.392" v="474"/>
          <ac:picMkLst>
            <pc:docMk/>
            <pc:sldMk cId="2755061949" sldId="271"/>
            <ac:picMk id="5" creationId="{5247EDC9-6535-AFB6-809B-5EB68672C826}"/>
          </ac:picMkLst>
        </pc:picChg>
        <pc:cxnChg chg="add">
          <ac:chgData name="Zhigalov Roman" userId="1f97e9fdf7779aa5" providerId="Windows Live" clId="Web-{EF3EE1CF-9D72-442D-854E-67BF644C5254}" dt="2022-07-06T12:18:42.392" v="474"/>
          <ac:cxnSpMkLst>
            <pc:docMk/>
            <pc:sldMk cId="2755061949" sldId="271"/>
            <ac:cxnSpMk id="9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2:18:42.392" v="474"/>
          <ac:cxnSpMkLst>
            <pc:docMk/>
            <pc:sldMk cId="2755061949" sldId="271"/>
            <ac:cxnSpMk id="13" creationId="{D132AEA7-A24A-45A9-BF8F-D0AFF34DF68C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2:20:39.162" v="494" actId="20577"/>
        <pc:sldMkLst>
          <pc:docMk/>
          <pc:sldMk cId="342801721" sldId="272"/>
        </pc:sldMkLst>
        <pc:spChg chg="mod">
          <ac:chgData name="Zhigalov Roman" userId="1f97e9fdf7779aa5" providerId="Windows Live" clId="Web-{EF3EE1CF-9D72-442D-854E-67BF644C5254}" dt="2022-07-06T12:20:33.274" v="492"/>
          <ac:spMkLst>
            <pc:docMk/>
            <pc:sldMk cId="342801721" sldId="272"/>
            <ac:spMk id="2" creationId="{7C0A236C-BF9A-81F3-14C9-52E1BDA93513}"/>
          </ac:spMkLst>
        </pc:spChg>
        <pc:spChg chg="del">
          <ac:chgData name="Zhigalov Roman" userId="1f97e9fdf7779aa5" providerId="Windows Live" clId="Web-{EF3EE1CF-9D72-442D-854E-67BF644C5254}" dt="2022-07-06T12:20:25.896" v="491"/>
          <ac:spMkLst>
            <pc:docMk/>
            <pc:sldMk cId="342801721" sldId="272"/>
            <ac:spMk id="3" creationId="{06B511BE-3724-C6A5-2CC4-AE53DAE5F3E0}"/>
          </ac:spMkLst>
        </pc:spChg>
        <pc:spChg chg="mod">
          <ac:chgData name="Zhigalov Roman" userId="1f97e9fdf7779aa5" providerId="Windows Live" clId="Web-{EF3EE1CF-9D72-442D-854E-67BF644C5254}" dt="2022-07-06T12:20:39.162" v="494" actId="20577"/>
          <ac:spMkLst>
            <pc:docMk/>
            <pc:sldMk cId="342801721" sldId="272"/>
            <ac:spMk id="4" creationId="{D36AB13D-3C2C-685B-838A-FB6BA64D6BF6}"/>
          </ac:spMkLst>
        </pc:spChg>
        <pc:spChg chg="add">
          <ac:chgData name="Zhigalov Roman" userId="1f97e9fdf7779aa5" providerId="Windows Live" clId="Web-{EF3EE1CF-9D72-442D-854E-67BF644C5254}" dt="2022-07-06T12:20:33.274" v="492"/>
          <ac:spMkLst>
            <pc:docMk/>
            <pc:sldMk cId="342801721" sldId="272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EF3EE1CF-9D72-442D-854E-67BF644C5254}" dt="2022-07-06T12:20:33.274" v="492"/>
          <ac:picMkLst>
            <pc:docMk/>
            <pc:sldMk cId="342801721" sldId="272"/>
            <ac:picMk id="5" creationId="{10501C5A-3ADC-6A35-7B27-69C54940098A}"/>
          </ac:picMkLst>
        </pc:picChg>
        <pc:cxnChg chg="add">
          <ac:chgData name="Zhigalov Roman" userId="1f97e9fdf7779aa5" providerId="Windows Live" clId="Web-{EF3EE1CF-9D72-442D-854E-67BF644C5254}" dt="2022-07-06T12:20:33.274" v="492"/>
          <ac:cxnSpMkLst>
            <pc:docMk/>
            <pc:sldMk cId="342801721" sldId="272"/>
            <ac:cxnSpMk id="10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2:20:33.274" v="492"/>
          <ac:cxnSpMkLst>
            <pc:docMk/>
            <pc:sldMk cId="342801721" sldId="272"/>
            <ac:cxnSpMk id="14" creationId="{753FE100-D0AB-4AE2-824B-60CFA31EC6A2}"/>
          </ac:cxnSpMkLst>
        </pc:cxnChg>
      </pc:sldChg>
      <pc:sldChg chg="addSp modSp new mod setBg">
        <pc:chgData name="Zhigalov Roman" userId="1f97e9fdf7779aa5" providerId="Windows Live" clId="Web-{EF3EE1CF-9D72-442D-854E-67BF644C5254}" dt="2022-07-06T12:21:35.085" v="544"/>
        <pc:sldMkLst>
          <pc:docMk/>
          <pc:sldMk cId="2055507833" sldId="273"/>
        </pc:sldMkLst>
        <pc:spChg chg="mod">
          <ac:chgData name="Zhigalov Roman" userId="1f97e9fdf7779aa5" providerId="Windows Live" clId="Web-{EF3EE1CF-9D72-442D-854E-67BF644C5254}" dt="2022-07-06T12:21:35.085" v="544"/>
          <ac:spMkLst>
            <pc:docMk/>
            <pc:sldMk cId="2055507833" sldId="273"/>
            <ac:spMk id="2" creationId="{100BC00A-33B8-08CA-7DB7-1BE98FD003E7}"/>
          </ac:spMkLst>
        </pc:spChg>
        <pc:spChg chg="mod">
          <ac:chgData name="Zhigalov Roman" userId="1f97e9fdf7779aa5" providerId="Windows Live" clId="Web-{EF3EE1CF-9D72-442D-854E-67BF644C5254}" dt="2022-07-06T12:21:35.085" v="544"/>
          <ac:spMkLst>
            <pc:docMk/>
            <pc:sldMk cId="2055507833" sldId="273"/>
            <ac:spMk id="3" creationId="{D3FECBD4-CC44-9006-6CEE-C8D81399DF26}"/>
          </ac:spMkLst>
        </pc:spChg>
        <pc:spChg chg="add">
          <ac:chgData name="Zhigalov Roman" userId="1f97e9fdf7779aa5" providerId="Windows Live" clId="Web-{EF3EE1CF-9D72-442D-854E-67BF644C5254}" dt="2022-07-06T12:21:35.085" v="544"/>
          <ac:spMkLst>
            <pc:docMk/>
            <pc:sldMk cId="2055507833" sldId="273"/>
            <ac:spMk id="9" creationId="{744CAA32-F237-419C-A2DD-43C28D920D3C}"/>
          </ac:spMkLst>
        </pc:spChg>
        <pc:picChg chg="add">
          <ac:chgData name="Zhigalov Roman" userId="1f97e9fdf7779aa5" providerId="Windows Live" clId="Web-{EF3EE1CF-9D72-442D-854E-67BF644C5254}" dt="2022-07-06T12:21:35.085" v="544"/>
          <ac:picMkLst>
            <pc:docMk/>
            <pc:sldMk cId="2055507833" sldId="273"/>
            <ac:picMk id="5" creationId="{61D1020E-CFC6-F9B9-EC98-773696F1BA42}"/>
          </ac:picMkLst>
        </pc:picChg>
        <pc:cxnChg chg="add">
          <ac:chgData name="Zhigalov Roman" userId="1f97e9fdf7779aa5" providerId="Windows Live" clId="Web-{EF3EE1CF-9D72-442D-854E-67BF644C5254}" dt="2022-07-06T12:21:35.085" v="544"/>
          <ac:cxnSpMkLst>
            <pc:docMk/>
            <pc:sldMk cId="2055507833" sldId="273"/>
            <ac:cxnSpMk id="11" creationId="{753FE100-D0AB-4AE2-824B-60CFA31EC6A2}"/>
          </ac:cxnSpMkLst>
        </pc:cxnChg>
      </pc:sldChg>
      <pc:sldChg chg="addSp delSp modSp new mod setBg">
        <pc:chgData name="Zhigalov Roman" userId="1f97e9fdf7779aa5" providerId="Windows Live" clId="Web-{EF3EE1CF-9D72-442D-854E-67BF644C5254}" dt="2022-07-06T12:23:03.275" v="553" actId="20577"/>
        <pc:sldMkLst>
          <pc:docMk/>
          <pc:sldMk cId="3812824740" sldId="274"/>
        </pc:sldMkLst>
        <pc:spChg chg="mod">
          <ac:chgData name="Zhigalov Roman" userId="1f97e9fdf7779aa5" providerId="Windows Live" clId="Web-{EF3EE1CF-9D72-442D-854E-67BF644C5254}" dt="2022-07-06T12:22:58.353" v="551"/>
          <ac:spMkLst>
            <pc:docMk/>
            <pc:sldMk cId="3812824740" sldId="274"/>
            <ac:spMk id="2" creationId="{D39EC2C2-720C-B6AF-3859-CC945698F12D}"/>
          </ac:spMkLst>
        </pc:spChg>
        <pc:spChg chg="del">
          <ac:chgData name="Zhigalov Roman" userId="1f97e9fdf7779aa5" providerId="Windows Live" clId="Web-{EF3EE1CF-9D72-442D-854E-67BF644C5254}" dt="2022-07-06T12:22:54.666" v="550"/>
          <ac:spMkLst>
            <pc:docMk/>
            <pc:sldMk cId="3812824740" sldId="274"/>
            <ac:spMk id="3" creationId="{BFBDCDE1-3997-41B9-91E2-52681D9EC4A0}"/>
          </ac:spMkLst>
        </pc:spChg>
        <pc:spChg chg="mod">
          <ac:chgData name="Zhigalov Roman" userId="1f97e9fdf7779aa5" providerId="Windows Live" clId="Web-{EF3EE1CF-9D72-442D-854E-67BF644C5254}" dt="2022-07-06T12:23:03.275" v="553" actId="20577"/>
          <ac:spMkLst>
            <pc:docMk/>
            <pc:sldMk cId="3812824740" sldId="274"/>
            <ac:spMk id="4" creationId="{A87B98DE-DF4E-D9C3-5D7D-C16892175B0F}"/>
          </ac:spMkLst>
        </pc:spChg>
        <pc:spChg chg="add">
          <ac:chgData name="Zhigalov Roman" userId="1f97e9fdf7779aa5" providerId="Windows Live" clId="Web-{EF3EE1CF-9D72-442D-854E-67BF644C5254}" dt="2022-07-06T12:22:58.353" v="551"/>
          <ac:spMkLst>
            <pc:docMk/>
            <pc:sldMk cId="3812824740" sldId="274"/>
            <ac:spMk id="12" creationId="{744CAA32-F237-419C-A2DD-43C28D920D3C}"/>
          </ac:spMkLst>
        </pc:spChg>
        <pc:picChg chg="add mod ord modCrop">
          <ac:chgData name="Zhigalov Roman" userId="1f97e9fdf7779aa5" providerId="Windows Live" clId="Web-{EF3EE1CF-9D72-442D-854E-67BF644C5254}" dt="2022-07-06T12:22:58.353" v="551"/>
          <ac:picMkLst>
            <pc:docMk/>
            <pc:sldMk cId="3812824740" sldId="274"/>
            <ac:picMk id="5" creationId="{43C13EF4-94E2-FD59-3D45-FB0F04B2E4DF}"/>
          </ac:picMkLst>
        </pc:picChg>
        <pc:cxnChg chg="add">
          <ac:chgData name="Zhigalov Roman" userId="1f97e9fdf7779aa5" providerId="Windows Live" clId="Web-{EF3EE1CF-9D72-442D-854E-67BF644C5254}" dt="2022-07-06T12:22:58.353" v="551"/>
          <ac:cxnSpMkLst>
            <pc:docMk/>
            <pc:sldMk cId="3812824740" sldId="274"/>
            <ac:cxnSpMk id="10" creationId="{F209B62C-3402-4623-9A7C-AA048B56F8C3}"/>
          </ac:cxnSpMkLst>
        </pc:cxnChg>
        <pc:cxnChg chg="add">
          <ac:chgData name="Zhigalov Roman" userId="1f97e9fdf7779aa5" providerId="Windows Live" clId="Web-{EF3EE1CF-9D72-442D-854E-67BF644C5254}" dt="2022-07-06T12:22:58.353" v="551"/>
          <ac:cxnSpMkLst>
            <pc:docMk/>
            <pc:sldMk cId="3812824740" sldId="274"/>
            <ac:cxnSpMk id="14" creationId="{753FE100-D0AB-4AE2-824B-60CFA31EC6A2}"/>
          </ac:cxnSpMkLst>
        </pc:cxnChg>
      </pc:sldChg>
      <pc:sldChg chg="modSp new">
        <pc:chgData name="Zhigalov Roman" userId="1f97e9fdf7779aa5" providerId="Windows Live" clId="Web-{EF3EE1CF-9D72-442D-854E-67BF644C5254}" dt="2022-07-06T12:23:21.573" v="563" actId="20577"/>
        <pc:sldMkLst>
          <pc:docMk/>
          <pc:sldMk cId="1695915151" sldId="275"/>
        </pc:sldMkLst>
        <pc:spChg chg="mod">
          <ac:chgData name="Zhigalov Roman" userId="1f97e9fdf7779aa5" providerId="Windows Live" clId="Web-{EF3EE1CF-9D72-442D-854E-67BF644C5254}" dt="2022-07-06T12:23:21.573" v="563" actId="20577"/>
          <ac:spMkLst>
            <pc:docMk/>
            <pc:sldMk cId="1695915151" sldId="275"/>
            <ac:spMk id="2" creationId="{7621D4B9-3FC3-AB82-03E8-A44160F29450}"/>
          </ac:spMkLst>
        </pc:spChg>
      </pc:sldChg>
      <pc:sldChg chg="modSp new">
        <pc:chgData name="Zhigalov Roman" userId="1f97e9fdf7779aa5" providerId="Windows Live" clId="Web-{EF3EE1CF-9D72-442D-854E-67BF644C5254}" dt="2022-07-06T12:23:28.229" v="569" actId="20577"/>
        <pc:sldMkLst>
          <pc:docMk/>
          <pc:sldMk cId="100584359" sldId="276"/>
        </pc:sldMkLst>
        <pc:spChg chg="mod">
          <ac:chgData name="Zhigalov Roman" userId="1f97e9fdf7779aa5" providerId="Windows Live" clId="Web-{EF3EE1CF-9D72-442D-854E-67BF644C5254}" dt="2022-07-06T12:23:28.229" v="569" actId="20577"/>
          <ac:spMkLst>
            <pc:docMk/>
            <pc:sldMk cId="100584359" sldId="276"/>
            <ac:spMk id="2" creationId="{FFF2582D-73FB-87DE-C900-C1B9F5311CDF}"/>
          </ac:spMkLst>
        </pc:spChg>
      </pc:sldChg>
      <pc:sldChg chg="add">
        <pc:chgData name="Zhigalov Roman" userId="1f97e9fdf7779aa5" providerId="Windows Live" clId="Web-{EF3EE1CF-9D72-442D-854E-67BF644C5254}" dt="2022-07-06T12:23:44.402" v="570"/>
        <pc:sldMkLst>
          <pc:docMk/>
          <pc:sldMk cId="4039911625" sldId="277"/>
        </pc:sldMkLst>
      </pc:sldChg>
      <pc:sldMasterChg chg="add addSldLayout">
        <pc:chgData name="Zhigalov Roman" userId="1f97e9fdf7779aa5" providerId="Windows Live" clId="Web-{EF3EE1CF-9D72-442D-854E-67BF644C5254}" dt="2022-07-06T12:23:44.402" v="570"/>
        <pc:sldMasterMkLst>
          <pc:docMk/>
          <pc:sldMasterMk cId="316056103" sldId="2147483648"/>
        </pc:sldMasterMkLst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2686978033" sldId="2147483649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2842962216" sldId="2147483650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2071587190" sldId="2147483651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1928706977" sldId="2147483652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3656676373" sldId="2147483653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3132697345" sldId="2147483654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577961609" sldId="2147483655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3665748758" sldId="2147483656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4025654105" sldId="2147483657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2204173519" sldId="2147483658"/>
          </pc:sldLayoutMkLst>
        </pc:sldLayoutChg>
        <pc:sldLayoutChg chg="add">
          <pc:chgData name="Zhigalov Roman" userId="1f97e9fdf7779aa5" providerId="Windows Live" clId="Web-{EF3EE1CF-9D72-442D-854E-67BF644C5254}" dt="2022-07-06T12:23:44.402" v="570"/>
          <pc:sldLayoutMkLst>
            <pc:docMk/>
            <pc:sldMasterMk cId="316056103" sldId="2147483648"/>
            <pc:sldLayoutMk cId="1436701990" sldId="2147483659"/>
          </pc:sldLayoutMkLst>
        </pc:sldLayoutChg>
      </pc:sldMasterChg>
      <pc:sldMasterChg chg="replId modSldLayout">
        <pc:chgData name="Zhigalov Roman" userId="1f97e9fdf7779aa5" providerId="Windows Live" clId="Web-{EF3EE1CF-9D72-442D-854E-67BF644C5254}" dt="2022-07-06T12:23:44.402" v="570"/>
        <pc:sldMasterMkLst>
          <pc:docMk/>
          <pc:sldMasterMk cId="3154979492" sldId="2147483752"/>
        </pc:sldMasterMkLst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161079921" sldId="2147483753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2703711724" sldId="2147483754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4076369896" sldId="2147483755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2625762208" sldId="2147483756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188002762" sldId="2147483757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2295335545" sldId="2147483758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1988754143" sldId="2147483759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3665695281" sldId="2147483760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2134169247" sldId="2147483761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2065727480" sldId="2147483762"/>
          </pc:sldLayoutMkLst>
        </pc:sldLayoutChg>
        <pc:sldLayoutChg chg="replId">
          <pc:chgData name="Zhigalov Roman" userId="1f97e9fdf7779aa5" providerId="Windows Live" clId="Web-{EF3EE1CF-9D72-442D-854E-67BF644C5254}" dt="2022-07-06T12:23:44.402" v="570"/>
          <pc:sldLayoutMkLst>
            <pc:docMk/>
            <pc:sldMasterMk cId="3154979492" sldId="2147483752"/>
            <pc:sldLayoutMk cId="812261758" sldId="2147483763"/>
          </pc:sldLayoutMkLst>
        </pc:sldLayoutChg>
      </pc:sldMasterChg>
    </pc:docChg>
  </pc:docChgLst>
  <pc:docChgLst>
    <pc:chgData name="Zhigalov Roman" userId="1f97e9fdf7779aa5" providerId="Windows Live" clId="Web-{7A22C058-A8C2-4CA9-A02B-BEABEB2BC38D}"/>
    <pc:docChg chg="addSld modSld addMainMaster">
      <pc:chgData name="Zhigalov Roman" userId="1f97e9fdf7779aa5" providerId="Windows Live" clId="Web-{7A22C058-A8C2-4CA9-A02B-BEABEB2BC38D}" dt="2022-07-05T18:45:32.268" v="311" actId="20577"/>
      <pc:docMkLst>
        <pc:docMk/>
      </pc:docMkLst>
      <pc:sldChg chg="modSp new">
        <pc:chgData name="Zhigalov Roman" userId="1f97e9fdf7779aa5" providerId="Windows Live" clId="Web-{7A22C058-A8C2-4CA9-A02B-BEABEB2BC38D}" dt="2022-07-05T18:36:32.732" v="5" actId="20577"/>
        <pc:sldMkLst>
          <pc:docMk/>
          <pc:sldMk cId="307321963" sldId="257"/>
        </pc:sldMkLst>
        <pc:spChg chg="mod">
          <ac:chgData name="Zhigalov Roman" userId="1f97e9fdf7779aa5" providerId="Windows Live" clId="Web-{7A22C058-A8C2-4CA9-A02B-BEABEB2BC38D}" dt="2022-07-05T18:36:32.732" v="5" actId="20577"/>
          <ac:spMkLst>
            <pc:docMk/>
            <pc:sldMk cId="307321963" sldId="257"/>
            <ac:spMk id="2" creationId="{7BA693C6-555E-9306-00A4-98372D783E7C}"/>
          </ac:spMkLst>
        </pc:spChg>
      </pc:sldChg>
      <pc:sldChg chg="addSp delSp modSp new mod setBg">
        <pc:chgData name="Zhigalov Roman" userId="1f97e9fdf7779aa5" providerId="Windows Live" clId="Web-{7A22C058-A8C2-4CA9-A02B-BEABEB2BC38D}" dt="2022-07-05T18:38:11.877" v="37"/>
        <pc:sldMkLst>
          <pc:docMk/>
          <pc:sldMk cId="299241127" sldId="258"/>
        </pc:sldMkLst>
        <pc:spChg chg="mod">
          <ac:chgData name="Zhigalov Roman" userId="1f97e9fdf7779aa5" providerId="Windows Live" clId="Web-{7A22C058-A8C2-4CA9-A02B-BEABEB2BC38D}" dt="2022-07-05T18:38:11.877" v="37"/>
          <ac:spMkLst>
            <pc:docMk/>
            <pc:sldMk cId="299241127" sldId="258"/>
            <ac:spMk id="2" creationId="{3D1C3C5D-8E1A-B85D-53BA-718EB8518965}"/>
          </ac:spMkLst>
        </pc:spChg>
        <pc:spChg chg="mod">
          <ac:chgData name="Zhigalov Roman" userId="1f97e9fdf7779aa5" providerId="Windows Live" clId="Web-{7A22C058-A8C2-4CA9-A02B-BEABEB2BC38D}" dt="2022-07-05T18:38:11.877" v="37"/>
          <ac:spMkLst>
            <pc:docMk/>
            <pc:sldMk cId="299241127" sldId="258"/>
            <ac:spMk id="3" creationId="{2F0FAA8E-9D5D-C737-2BED-066D4EB33224}"/>
          </ac:spMkLst>
        </pc:spChg>
        <pc:spChg chg="add del">
          <ac:chgData name="Zhigalov Roman" userId="1f97e9fdf7779aa5" providerId="Windows Live" clId="Web-{7A22C058-A8C2-4CA9-A02B-BEABEB2BC38D}" dt="2022-07-05T18:38:06.814" v="34"/>
          <ac:spMkLst>
            <pc:docMk/>
            <pc:sldMk cId="299241127" sldId="258"/>
            <ac:spMk id="9" creationId="{F13C74B1-5B17-4795-BED0-7140497B445A}"/>
          </ac:spMkLst>
        </pc:spChg>
        <pc:spChg chg="add del">
          <ac:chgData name="Zhigalov Roman" userId="1f97e9fdf7779aa5" providerId="Windows Live" clId="Web-{7A22C058-A8C2-4CA9-A02B-BEABEB2BC38D}" dt="2022-07-05T18:38:06.814" v="34"/>
          <ac:spMkLst>
            <pc:docMk/>
            <pc:sldMk cId="299241127" sldId="258"/>
            <ac:spMk id="11" creationId="{D4974D33-8DC5-464E-8C6D-BE58F0669C17}"/>
          </ac:spMkLst>
        </pc:spChg>
        <pc:spChg chg="add del">
          <ac:chgData name="Zhigalov Roman" userId="1f97e9fdf7779aa5" providerId="Windows Live" clId="Web-{7A22C058-A8C2-4CA9-A02B-BEABEB2BC38D}" dt="2022-07-05T18:38:11.830" v="36"/>
          <ac:spMkLst>
            <pc:docMk/>
            <pc:sldMk cId="299241127" sldId="258"/>
            <ac:spMk id="13" creationId="{F13C74B1-5B17-4795-BED0-7140497B445A}"/>
          </ac:spMkLst>
        </pc:spChg>
        <pc:spChg chg="add del">
          <ac:chgData name="Zhigalov Roman" userId="1f97e9fdf7779aa5" providerId="Windows Live" clId="Web-{7A22C058-A8C2-4CA9-A02B-BEABEB2BC38D}" dt="2022-07-05T18:38:11.830" v="36"/>
          <ac:spMkLst>
            <pc:docMk/>
            <pc:sldMk cId="299241127" sldId="258"/>
            <ac:spMk id="14" creationId="{D4974D33-8DC5-464E-8C6D-BE58F0669C17}"/>
          </ac:spMkLst>
        </pc:spChg>
        <pc:spChg chg="add">
          <ac:chgData name="Zhigalov Roman" userId="1f97e9fdf7779aa5" providerId="Windows Live" clId="Web-{7A22C058-A8C2-4CA9-A02B-BEABEB2BC38D}" dt="2022-07-05T18:38:11.877" v="37"/>
          <ac:spMkLst>
            <pc:docMk/>
            <pc:sldMk cId="299241127" sldId="258"/>
            <ac:spMk id="17" creationId="{F13C74B1-5B17-4795-BED0-7140497B445A}"/>
          </ac:spMkLst>
        </pc:spChg>
        <pc:spChg chg="add">
          <ac:chgData name="Zhigalov Roman" userId="1f97e9fdf7779aa5" providerId="Windows Live" clId="Web-{7A22C058-A8C2-4CA9-A02B-BEABEB2BC38D}" dt="2022-07-05T18:38:11.877" v="37"/>
          <ac:spMkLst>
            <pc:docMk/>
            <pc:sldMk cId="299241127" sldId="258"/>
            <ac:spMk id="18" creationId="{D4974D33-8DC5-464E-8C6D-BE58F0669C17}"/>
          </ac:spMkLst>
        </pc:spChg>
        <pc:picChg chg="add del">
          <ac:chgData name="Zhigalov Roman" userId="1f97e9fdf7779aa5" providerId="Windows Live" clId="Web-{7A22C058-A8C2-4CA9-A02B-BEABEB2BC38D}" dt="2022-07-05T18:38:06.814" v="34"/>
          <ac:picMkLst>
            <pc:docMk/>
            <pc:sldMk cId="299241127" sldId="258"/>
            <ac:picMk id="5" creationId="{7AC11EFF-792F-89BF-413C-93ADE3478CE6}"/>
          </ac:picMkLst>
        </pc:picChg>
        <pc:picChg chg="add del">
          <ac:chgData name="Zhigalov Roman" userId="1f97e9fdf7779aa5" providerId="Windows Live" clId="Web-{7A22C058-A8C2-4CA9-A02B-BEABEB2BC38D}" dt="2022-07-05T18:38:11.830" v="36"/>
          <ac:picMkLst>
            <pc:docMk/>
            <pc:sldMk cId="299241127" sldId="258"/>
            <ac:picMk id="15" creationId="{1BA94C4B-960E-6CF1-0679-AF61E692010A}"/>
          </ac:picMkLst>
        </pc:picChg>
        <pc:picChg chg="add">
          <ac:chgData name="Zhigalov Roman" userId="1f97e9fdf7779aa5" providerId="Windows Live" clId="Web-{7A22C058-A8C2-4CA9-A02B-BEABEB2BC38D}" dt="2022-07-05T18:38:11.877" v="37"/>
          <ac:picMkLst>
            <pc:docMk/>
            <pc:sldMk cId="299241127" sldId="258"/>
            <ac:picMk id="19" creationId="{7AC11EFF-792F-89BF-413C-93ADE3478CE6}"/>
          </ac:picMkLst>
        </pc:picChg>
      </pc:sldChg>
      <pc:sldChg chg="addSp delSp modSp new mod setBg">
        <pc:chgData name="Zhigalov Roman" userId="1f97e9fdf7779aa5" providerId="Windows Live" clId="Web-{7A22C058-A8C2-4CA9-A02B-BEABEB2BC38D}" dt="2022-07-05T18:38:27.393" v="50"/>
        <pc:sldMkLst>
          <pc:docMk/>
          <pc:sldMk cId="3137118912" sldId="259"/>
        </pc:sldMkLst>
        <pc:spChg chg="mod">
          <ac:chgData name="Zhigalov Roman" userId="1f97e9fdf7779aa5" providerId="Windows Live" clId="Web-{7A22C058-A8C2-4CA9-A02B-BEABEB2BC38D}" dt="2022-07-05T18:38:27.393" v="50"/>
          <ac:spMkLst>
            <pc:docMk/>
            <pc:sldMk cId="3137118912" sldId="259"/>
            <ac:spMk id="2" creationId="{787FED13-CD76-0C01-C6E3-ED79C2C92F5E}"/>
          </ac:spMkLst>
        </pc:spChg>
        <pc:spChg chg="mod">
          <ac:chgData name="Zhigalov Roman" userId="1f97e9fdf7779aa5" providerId="Windows Live" clId="Web-{7A22C058-A8C2-4CA9-A02B-BEABEB2BC38D}" dt="2022-07-05T18:38:27.393" v="50"/>
          <ac:spMkLst>
            <pc:docMk/>
            <pc:sldMk cId="3137118912" sldId="259"/>
            <ac:spMk id="3" creationId="{F14B7EC9-E382-972D-4BA1-9CED6F818C91}"/>
          </ac:spMkLst>
        </pc:spChg>
        <pc:spChg chg="add del">
          <ac:chgData name="Zhigalov Roman" userId="1f97e9fdf7779aa5" providerId="Windows Live" clId="Web-{7A22C058-A8C2-4CA9-A02B-BEABEB2BC38D}" dt="2022-07-05T18:38:27.393" v="49"/>
          <ac:spMkLst>
            <pc:docMk/>
            <pc:sldMk cId="3137118912" sldId="259"/>
            <ac:spMk id="9" creationId="{9B7AD9F6-8CE7-4299-8FC6-328F4DCD3FF9}"/>
          </ac:spMkLst>
        </pc:spChg>
        <pc:spChg chg="add">
          <ac:chgData name="Zhigalov Roman" userId="1f97e9fdf7779aa5" providerId="Windows Live" clId="Web-{7A22C058-A8C2-4CA9-A02B-BEABEB2BC38D}" dt="2022-07-05T18:38:27.393" v="50"/>
          <ac:spMkLst>
            <pc:docMk/>
            <pc:sldMk cId="3137118912" sldId="259"/>
            <ac:spMk id="10" creationId="{A3363022-C969-41E9-8EB2-E4C94908C1FA}"/>
          </ac:spMkLst>
        </pc:spChg>
        <pc:spChg chg="add del">
          <ac:chgData name="Zhigalov Roman" userId="1f97e9fdf7779aa5" providerId="Windows Live" clId="Web-{7A22C058-A8C2-4CA9-A02B-BEABEB2BC38D}" dt="2022-07-05T18:38:27.393" v="49"/>
          <ac:spMkLst>
            <pc:docMk/>
            <pc:sldMk cId="3137118912" sldId="259"/>
            <ac:spMk id="11" creationId="{F49775AF-8896-43EE-92C6-83497D6DC56F}"/>
          </ac:spMkLst>
        </pc:spChg>
        <pc:spChg chg="add">
          <ac:chgData name="Zhigalov Roman" userId="1f97e9fdf7779aa5" providerId="Windows Live" clId="Web-{7A22C058-A8C2-4CA9-A02B-BEABEB2BC38D}" dt="2022-07-05T18:38:27.393" v="50"/>
          <ac:spMkLst>
            <pc:docMk/>
            <pc:sldMk cId="3137118912" sldId="259"/>
            <ac:spMk id="12" creationId="{8D1AD6B3-BE88-4CEB-BA17-790657CC4729}"/>
          </ac:spMkLst>
        </pc:spChg>
        <pc:grpChg chg="add">
          <ac:chgData name="Zhigalov Roman" userId="1f97e9fdf7779aa5" providerId="Windows Live" clId="Web-{7A22C058-A8C2-4CA9-A02B-BEABEB2BC38D}" dt="2022-07-05T18:38:27.393" v="50"/>
          <ac:grpSpMkLst>
            <pc:docMk/>
            <pc:sldMk cId="3137118912" sldId="259"/>
            <ac:grpSpMk id="14" creationId="{89D1390B-7E13-4B4F-9CB2-391063412E54}"/>
          </ac:grpSpMkLst>
        </pc:grpChg>
        <pc:picChg chg="add del">
          <ac:chgData name="Zhigalov Roman" userId="1f97e9fdf7779aa5" providerId="Windows Live" clId="Web-{7A22C058-A8C2-4CA9-A02B-BEABEB2BC38D}" dt="2022-07-05T18:38:27.393" v="49"/>
          <ac:picMkLst>
            <pc:docMk/>
            <pc:sldMk cId="3137118912" sldId="259"/>
            <ac:picMk id="5" creationId="{7F206A31-C476-BD7E-1F63-0D9CF3078C1F}"/>
          </ac:picMkLst>
        </pc:picChg>
        <pc:picChg chg="add">
          <ac:chgData name="Zhigalov Roman" userId="1f97e9fdf7779aa5" providerId="Windows Live" clId="Web-{7A22C058-A8C2-4CA9-A02B-BEABEB2BC38D}" dt="2022-07-05T18:38:27.393" v="50"/>
          <ac:picMkLst>
            <pc:docMk/>
            <pc:sldMk cId="3137118912" sldId="259"/>
            <ac:picMk id="7" creationId="{394FB3B2-46E5-9970-9D4B-4A3F2C7FDDC8}"/>
          </ac:picMkLst>
        </pc:picChg>
      </pc:sldChg>
      <pc:sldChg chg="add">
        <pc:chgData name="Zhigalov Roman" userId="1f97e9fdf7779aa5" providerId="Windows Live" clId="Web-{7A22C058-A8C2-4CA9-A02B-BEABEB2BC38D}" dt="2022-07-05T18:39:50.208" v="51"/>
        <pc:sldMkLst>
          <pc:docMk/>
          <pc:sldMk cId="177653058" sldId="260"/>
        </pc:sldMkLst>
      </pc:sldChg>
      <pc:sldChg chg="addSp delSp modSp new mod setBg addAnim">
        <pc:chgData name="Zhigalov Roman" userId="1f97e9fdf7779aa5" providerId="Windows Live" clId="Web-{7A22C058-A8C2-4CA9-A02B-BEABEB2BC38D}" dt="2022-07-05T18:42:23.261" v="91" actId="20577"/>
        <pc:sldMkLst>
          <pc:docMk/>
          <pc:sldMk cId="2609113858" sldId="261"/>
        </pc:sldMkLst>
        <pc:spChg chg="mod">
          <ac:chgData name="Zhigalov Roman" userId="1f97e9fdf7779aa5" providerId="Windows Live" clId="Web-{7A22C058-A8C2-4CA9-A02B-BEABEB2BC38D}" dt="2022-07-05T18:42:11.104" v="81"/>
          <ac:spMkLst>
            <pc:docMk/>
            <pc:sldMk cId="2609113858" sldId="261"/>
            <ac:spMk id="2" creationId="{1FAC40FF-3B45-7DFC-BC85-07C7D9EB29FA}"/>
          </ac:spMkLst>
        </pc:spChg>
        <pc:spChg chg="del">
          <ac:chgData name="Zhigalov Roman" userId="1f97e9fdf7779aa5" providerId="Windows Live" clId="Web-{7A22C058-A8C2-4CA9-A02B-BEABEB2BC38D}" dt="2022-07-05T18:42:06.854" v="80"/>
          <ac:spMkLst>
            <pc:docMk/>
            <pc:sldMk cId="2609113858" sldId="261"/>
            <ac:spMk id="3" creationId="{ED7EF53D-228A-961C-ACBF-CA7DE84BD646}"/>
          </ac:spMkLst>
        </pc:spChg>
        <pc:spChg chg="mod">
          <ac:chgData name="Zhigalov Roman" userId="1f97e9fdf7779aa5" providerId="Windows Live" clId="Web-{7A22C058-A8C2-4CA9-A02B-BEABEB2BC38D}" dt="2022-07-05T18:42:23.261" v="91" actId="20577"/>
          <ac:spMkLst>
            <pc:docMk/>
            <pc:sldMk cId="2609113858" sldId="261"/>
            <ac:spMk id="4" creationId="{B5269B85-77AD-FBE5-E889-D2169A7E6F06}"/>
          </ac:spMkLst>
        </pc:spChg>
        <pc:spChg chg="add">
          <ac:chgData name="Zhigalov Roman" userId="1f97e9fdf7779aa5" providerId="Windows Live" clId="Web-{7A22C058-A8C2-4CA9-A02B-BEABEB2BC38D}" dt="2022-07-05T18:42:11.104" v="81"/>
          <ac:spMkLst>
            <pc:docMk/>
            <pc:sldMk cId="2609113858" sldId="261"/>
            <ac:spMk id="12" creationId="{CFD1D2CD-954D-4C4D-B505-05EAD159B230}"/>
          </ac:spMkLst>
        </pc:spChg>
        <pc:picChg chg="add mod ord">
          <ac:chgData name="Zhigalov Roman" userId="1f97e9fdf7779aa5" providerId="Windows Live" clId="Web-{7A22C058-A8C2-4CA9-A02B-BEABEB2BC38D}" dt="2022-07-05T18:42:11.104" v="81"/>
          <ac:picMkLst>
            <pc:docMk/>
            <pc:sldMk cId="2609113858" sldId="261"/>
            <ac:picMk id="5" creationId="{6359E932-4909-0F03-53C7-28B984E8C00F}"/>
          </ac:picMkLst>
        </pc:picChg>
        <pc:cxnChg chg="add">
          <ac:chgData name="Zhigalov Roman" userId="1f97e9fdf7779aa5" providerId="Windows Live" clId="Web-{7A22C058-A8C2-4CA9-A02B-BEABEB2BC38D}" dt="2022-07-05T18:42:11.104" v="81"/>
          <ac:cxnSpMkLst>
            <pc:docMk/>
            <pc:sldMk cId="2609113858" sldId="261"/>
            <ac:cxnSpMk id="10" creationId="{F209B62C-3402-4623-9A7C-AA048B56F8C3}"/>
          </ac:cxnSpMkLst>
        </pc:cxnChg>
        <pc:cxnChg chg="add">
          <ac:chgData name="Zhigalov Roman" userId="1f97e9fdf7779aa5" providerId="Windows Live" clId="Web-{7A22C058-A8C2-4CA9-A02B-BEABEB2BC38D}" dt="2022-07-05T18:42:11.104" v="81"/>
          <ac:cxnSpMkLst>
            <pc:docMk/>
            <pc:sldMk cId="2609113858" sldId="261"/>
            <ac:cxnSpMk id="14" creationId="{D132AEA7-A24A-45A9-BF8F-D0AFF34DF68C}"/>
          </ac:cxnSpMkLst>
        </pc:cxnChg>
      </pc:sldChg>
      <pc:sldChg chg="addSp delSp modSp new mod setBg">
        <pc:chgData name="Zhigalov Roman" userId="1f97e9fdf7779aa5" providerId="Windows Live" clId="Web-{7A22C058-A8C2-4CA9-A02B-BEABEB2BC38D}" dt="2022-07-05T18:45:18.033" v="302"/>
        <pc:sldMkLst>
          <pc:docMk/>
          <pc:sldMk cId="3251448118" sldId="262"/>
        </pc:sldMkLst>
        <pc:spChg chg="mod">
          <ac:chgData name="Zhigalov Roman" userId="1f97e9fdf7779aa5" providerId="Windows Live" clId="Web-{7A22C058-A8C2-4CA9-A02B-BEABEB2BC38D}" dt="2022-07-05T18:45:18.033" v="302"/>
          <ac:spMkLst>
            <pc:docMk/>
            <pc:sldMk cId="3251448118" sldId="262"/>
            <ac:spMk id="2" creationId="{74F02047-A3AE-ED12-53C5-01966B6B593B}"/>
          </ac:spMkLst>
        </pc:spChg>
        <pc:spChg chg="add del">
          <ac:chgData name="Zhigalov Roman" userId="1f97e9fdf7779aa5" providerId="Windows Live" clId="Web-{7A22C058-A8C2-4CA9-A02B-BEABEB2BC38D}" dt="2022-07-05T18:43:13.482" v="119"/>
          <ac:spMkLst>
            <pc:docMk/>
            <pc:sldMk cId="3251448118" sldId="262"/>
            <ac:spMk id="3" creationId="{D24E6199-C2FB-3B38-DD3A-4E224E2F29C3}"/>
          </ac:spMkLst>
        </pc:spChg>
        <pc:spChg chg="add del">
          <ac:chgData name="Zhigalov Roman" userId="1f97e9fdf7779aa5" providerId="Windows Live" clId="Web-{7A22C058-A8C2-4CA9-A02B-BEABEB2BC38D}" dt="2022-07-05T18:45:17.924" v="301"/>
          <ac:spMkLst>
            <pc:docMk/>
            <pc:sldMk cId="3251448118" sldId="262"/>
            <ac:spMk id="10" creationId="{DBDA151C-5770-45E4-AAFF-59E7F403866D}"/>
          </ac:spMkLst>
        </pc:spChg>
        <pc:spChg chg="add">
          <ac:chgData name="Zhigalov Roman" userId="1f97e9fdf7779aa5" providerId="Windows Live" clId="Web-{7A22C058-A8C2-4CA9-A02B-BEABEB2BC38D}" dt="2022-07-05T18:45:18.033" v="302"/>
          <ac:spMkLst>
            <pc:docMk/>
            <pc:sldMk cId="3251448118" sldId="262"/>
            <ac:spMk id="14" creationId="{DBDA151C-5770-45E4-AAFF-59E7F403866D}"/>
          </ac:spMkLst>
        </pc:spChg>
        <pc:graphicFrameChg chg="add mod ord modGraphic">
          <ac:chgData name="Zhigalov Roman" userId="1f97e9fdf7779aa5" providerId="Windows Live" clId="Web-{7A22C058-A8C2-4CA9-A02B-BEABEB2BC38D}" dt="2022-07-05T18:45:18.033" v="302"/>
          <ac:graphicFrameMkLst>
            <pc:docMk/>
            <pc:sldMk cId="3251448118" sldId="262"/>
            <ac:graphicFrameMk id="5" creationId="{C7F1356B-D367-47EF-3C04-CCBB4FEBA11A}"/>
          </ac:graphicFrameMkLst>
        </pc:graphicFrameChg>
        <pc:picChg chg="add del mod ord">
          <ac:chgData name="Zhigalov Roman" userId="1f97e9fdf7779aa5" providerId="Windows Live" clId="Web-{7A22C058-A8C2-4CA9-A02B-BEABEB2BC38D}" dt="2022-07-05T18:43:04.622" v="118"/>
          <ac:picMkLst>
            <pc:docMk/>
            <pc:sldMk cId="3251448118" sldId="262"/>
            <ac:picMk id="4" creationId="{6EC2FA61-729A-6646-2FBB-BABB448B969B}"/>
          </ac:picMkLst>
        </pc:picChg>
        <pc:cxnChg chg="add del">
          <ac:chgData name="Zhigalov Roman" userId="1f97e9fdf7779aa5" providerId="Windows Live" clId="Web-{7A22C058-A8C2-4CA9-A02B-BEABEB2BC38D}" dt="2022-07-05T18:45:17.924" v="301"/>
          <ac:cxnSpMkLst>
            <pc:docMk/>
            <pc:sldMk cId="3251448118" sldId="262"/>
            <ac:cxnSpMk id="12" creationId="{B209265E-E0D7-493B-97CE-2263D50C3F0A}"/>
          </ac:cxnSpMkLst>
        </pc:cxnChg>
        <pc:cxnChg chg="add">
          <ac:chgData name="Zhigalov Roman" userId="1f97e9fdf7779aa5" providerId="Windows Live" clId="Web-{7A22C058-A8C2-4CA9-A02B-BEABEB2BC38D}" dt="2022-07-05T18:45:18.033" v="302"/>
          <ac:cxnSpMkLst>
            <pc:docMk/>
            <pc:sldMk cId="3251448118" sldId="262"/>
            <ac:cxnSpMk id="15" creationId="{E62D3963-2153-4637-96E6-E31BD2CE5D0D}"/>
          </ac:cxnSpMkLst>
        </pc:cxnChg>
      </pc:sldChg>
      <pc:sldChg chg="modSp new">
        <pc:chgData name="Zhigalov Roman" userId="1f97e9fdf7779aa5" providerId="Windows Live" clId="Web-{7A22C058-A8C2-4CA9-A02B-BEABEB2BC38D}" dt="2022-07-05T18:45:32.268" v="311" actId="20577"/>
        <pc:sldMkLst>
          <pc:docMk/>
          <pc:sldMk cId="2066367285" sldId="263"/>
        </pc:sldMkLst>
        <pc:spChg chg="mod">
          <ac:chgData name="Zhigalov Roman" userId="1f97e9fdf7779aa5" providerId="Windows Live" clId="Web-{7A22C058-A8C2-4CA9-A02B-BEABEB2BC38D}" dt="2022-07-05T18:45:32.268" v="311" actId="20577"/>
          <ac:spMkLst>
            <pc:docMk/>
            <pc:sldMk cId="2066367285" sldId="263"/>
            <ac:spMk id="2" creationId="{7B9CB024-6555-876A-B736-82B36E85AFF2}"/>
          </ac:spMkLst>
        </pc:spChg>
      </pc:sldChg>
      <pc:sldMasterChg chg="add addSldLayout">
        <pc:chgData name="Zhigalov Roman" userId="1f97e9fdf7779aa5" providerId="Windows Live" clId="Web-{7A22C058-A8C2-4CA9-A02B-BEABEB2BC38D}" dt="2022-07-05T18:39:50.208" v="51"/>
        <pc:sldMasterMkLst>
          <pc:docMk/>
          <pc:sldMasterMk cId="2163747495" sldId="2147483751"/>
        </pc:sldMasterMkLst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483351171" sldId="2147483740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2227101770" sldId="2147483741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1589297452" sldId="2147483742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1948041335" sldId="2147483743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282426254" sldId="2147483744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2735926924" sldId="2147483745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1854796637" sldId="2147483746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2445306372" sldId="2147483747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907394163" sldId="2147483748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29650845" sldId="2147483749"/>
          </pc:sldLayoutMkLst>
        </pc:sldLayoutChg>
        <pc:sldLayoutChg chg="add">
          <pc:chgData name="Zhigalov Roman" userId="1f97e9fdf7779aa5" providerId="Windows Live" clId="Web-{7A22C058-A8C2-4CA9-A02B-BEABEB2BC38D}" dt="2022-07-05T18:39:50.208" v="51"/>
          <pc:sldLayoutMkLst>
            <pc:docMk/>
            <pc:sldMasterMk cId="2163747495" sldId="2147483751"/>
            <pc:sldLayoutMk cId="1685130396" sldId="21474837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CBBAD-AB63-4152-8945-D7695AAD594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FD3B58-4A64-49BE-AD1B-1883BDBD446B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 Демографическая</a:t>
          </a:r>
          <a:endParaRPr lang="ru-RU" dirty="0"/>
        </a:p>
      </dgm:t>
    </dgm:pt>
    <dgm:pt modelId="{6562CEE4-860A-435A-BF62-FF5651C2F172}" type="parTrans" cxnId="{4FD7A64D-112A-496E-8EAF-CAC73ACA2233}">
      <dgm:prSet/>
      <dgm:spPr/>
      <dgm:t>
        <a:bodyPr/>
        <a:lstStyle/>
        <a:p>
          <a:endParaRPr lang="ru-RU"/>
        </a:p>
      </dgm:t>
    </dgm:pt>
    <dgm:pt modelId="{94B9132B-6488-4EF3-B600-21E234A40B0F}" type="sibTrans" cxnId="{4FD7A64D-112A-496E-8EAF-CAC73ACA2233}">
      <dgm:prSet/>
      <dgm:spPr/>
      <dgm:t>
        <a:bodyPr/>
        <a:lstStyle/>
        <a:p>
          <a:endParaRPr lang="ru-RU"/>
        </a:p>
      </dgm:t>
    </dgm:pt>
    <dgm:pt modelId="{2FF2C194-6F19-44BC-AC94-D832AB802D88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Мужчины и женщины</a:t>
          </a:r>
          <a:endParaRPr lang="ru-RU" dirty="0"/>
        </a:p>
      </dgm:t>
    </dgm:pt>
    <dgm:pt modelId="{9C72FE58-D33B-4FC0-A0CF-59BE0A144FBD}" type="parTrans" cxnId="{AC67F8AF-8B08-4D92-983A-AFF704FB94E1}">
      <dgm:prSet/>
      <dgm:spPr/>
      <dgm:t>
        <a:bodyPr/>
        <a:lstStyle/>
        <a:p>
          <a:endParaRPr lang="ru-RU"/>
        </a:p>
      </dgm:t>
    </dgm:pt>
    <dgm:pt modelId="{09067175-E8B9-4E60-AA1C-1B49D9335556}" type="sibTrans" cxnId="{AC67F8AF-8B08-4D92-983A-AFF704FB94E1}">
      <dgm:prSet/>
      <dgm:spPr/>
      <dgm:t>
        <a:bodyPr/>
        <a:lstStyle/>
        <a:p>
          <a:endParaRPr lang="ru-RU"/>
        </a:p>
      </dgm:t>
    </dgm:pt>
    <dgm:pt modelId="{92BFD127-1BE8-42E3-9473-5A92E1C8651B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Возрастные группы</a:t>
          </a:r>
          <a:endParaRPr lang="ru-RU" dirty="0"/>
        </a:p>
      </dgm:t>
    </dgm:pt>
    <dgm:pt modelId="{CA6EA61D-F004-4CBF-B4B2-574BDB262DD9}" type="parTrans" cxnId="{B0507EC6-4D57-4A79-968C-86BAAA7AB331}">
      <dgm:prSet/>
      <dgm:spPr/>
      <dgm:t>
        <a:bodyPr/>
        <a:lstStyle/>
        <a:p>
          <a:endParaRPr lang="ru-RU"/>
        </a:p>
      </dgm:t>
    </dgm:pt>
    <dgm:pt modelId="{5C70E06E-530A-4422-9426-480E4B1650DE}" type="sibTrans" cxnId="{B0507EC6-4D57-4A79-968C-86BAAA7AB331}">
      <dgm:prSet/>
      <dgm:spPr/>
      <dgm:t>
        <a:bodyPr/>
        <a:lstStyle/>
        <a:p>
          <a:endParaRPr lang="ru-RU"/>
        </a:p>
      </dgm:t>
    </dgm:pt>
    <dgm:pt modelId="{70DCDCAD-9DDF-4075-A9F7-E4A79BD20D0C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Трудоспособные и нетрудоспособные и т.д.</a:t>
          </a:r>
          <a:endParaRPr lang="ru-RU" dirty="0"/>
        </a:p>
      </dgm:t>
    </dgm:pt>
    <dgm:pt modelId="{7CD96E8F-89FA-472E-9774-C3486CCDA26C}" type="parTrans" cxnId="{23B7FA93-E119-4EEA-8FA9-62C1918ACA1A}">
      <dgm:prSet/>
      <dgm:spPr/>
      <dgm:t>
        <a:bodyPr/>
        <a:lstStyle/>
        <a:p>
          <a:endParaRPr lang="ru-RU"/>
        </a:p>
      </dgm:t>
    </dgm:pt>
    <dgm:pt modelId="{42780BDD-7284-4099-9140-FECC2CDA7142}" type="sibTrans" cxnId="{23B7FA93-E119-4EEA-8FA9-62C1918ACA1A}">
      <dgm:prSet/>
      <dgm:spPr/>
      <dgm:t>
        <a:bodyPr/>
        <a:lstStyle/>
        <a:p>
          <a:endParaRPr lang="ru-RU"/>
        </a:p>
      </dgm:t>
    </dgm:pt>
    <dgm:pt modelId="{D9304364-836F-4297-85B9-C54BBE96819D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 Конфессиональная</a:t>
          </a:r>
          <a:endParaRPr lang="ru-RU" dirty="0"/>
        </a:p>
      </dgm:t>
    </dgm:pt>
    <dgm:pt modelId="{127E5890-3C48-4A66-8177-F09D1834575D}" type="parTrans" cxnId="{E2F61B4E-B9F3-4CAC-9C64-545A6D00A633}">
      <dgm:prSet/>
      <dgm:spPr/>
      <dgm:t>
        <a:bodyPr/>
        <a:lstStyle/>
        <a:p>
          <a:endParaRPr lang="ru-RU"/>
        </a:p>
      </dgm:t>
    </dgm:pt>
    <dgm:pt modelId="{FC038454-39DE-40A7-BFC9-075010BC7660}" type="sibTrans" cxnId="{E2F61B4E-B9F3-4CAC-9C64-545A6D00A633}">
      <dgm:prSet/>
      <dgm:spPr/>
      <dgm:t>
        <a:bodyPr/>
        <a:lstStyle/>
        <a:p>
          <a:endParaRPr lang="ru-RU"/>
        </a:p>
      </dgm:t>
    </dgm:pt>
    <dgm:pt modelId="{E030243B-6B33-4A52-8AC6-3DBBD7ECBD7E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 Распределение по религиям и конфессиям</a:t>
          </a:r>
          <a:endParaRPr lang="ru-RU" dirty="0"/>
        </a:p>
      </dgm:t>
    </dgm:pt>
    <dgm:pt modelId="{D3975A84-340B-4A9D-B469-7755F6D39C3F}" type="parTrans" cxnId="{7579316A-C790-46DB-9E2F-360C585889BE}">
      <dgm:prSet/>
      <dgm:spPr/>
      <dgm:t>
        <a:bodyPr/>
        <a:lstStyle/>
        <a:p>
          <a:endParaRPr lang="ru-RU"/>
        </a:p>
      </dgm:t>
    </dgm:pt>
    <dgm:pt modelId="{0EDBFBDB-508D-46F8-BF3D-8E6C11352C47}" type="sibTrans" cxnId="{7579316A-C790-46DB-9E2F-360C585889BE}">
      <dgm:prSet/>
      <dgm:spPr/>
      <dgm:t>
        <a:bodyPr/>
        <a:lstStyle/>
        <a:p>
          <a:endParaRPr lang="ru-RU"/>
        </a:p>
      </dgm:t>
    </dgm:pt>
    <dgm:pt modelId="{FBFC31C0-B7A5-4ED8-AF14-BF83FCFA6834}">
      <dgm:prSet phldrT="[Текст]" phldr="0"/>
      <dgm:spPr/>
      <dgm:t>
        <a:bodyPr/>
        <a:lstStyle/>
        <a:p>
          <a:r>
            <a:rPr lang="ru-RU" dirty="0">
              <a:latin typeface="Grandview Display"/>
            </a:rPr>
            <a:t>Профессиональная</a:t>
          </a:r>
          <a:endParaRPr lang="ru-RU" dirty="0"/>
        </a:p>
      </dgm:t>
    </dgm:pt>
    <dgm:pt modelId="{2BE31502-94B9-4CAD-A582-5BF55D7C0B81}" type="parTrans" cxnId="{1B23353A-A7EE-49C3-A359-D9FD7C822CD8}">
      <dgm:prSet/>
      <dgm:spPr/>
      <dgm:t>
        <a:bodyPr/>
        <a:lstStyle/>
        <a:p>
          <a:endParaRPr lang="ru-RU"/>
        </a:p>
      </dgm:t>
    </dgm:pt>
    <dgm:pt modelId="{3E1390E2-C157-4D3B-99AF-87FA21EB9CAB}" type="sibTrans" cxnId="{1B23353A-A7EE-49C3-A359-D9FD7C822CD8}">
      <dgm:prSet/>
      <dgm:spPr/>
      <dgm:t>
        <a:bodyPr/>
        <a:lstStyle/>
        <a:p>
          <a:endParaRPr lang="ru-RU"/>
        </a:p>
      </dgm:t>
    </dgm:pt>
    <dgm:pt modelId="{8E3F1154-D6C0-4D49-8805-8672C987AFCD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Профессиональные группы</a:t>
          </a:r>
          <a:endParaRPr lang="ru-RU" dirty="0"/>
        </a:p>
      </dgm:t>
    </dgm:pt>
    <dgm:pt modelId="{0788BB5A-5540-479E-B485-0DBD2A860670}" type="parTrans" cxnId="{DE353DB8-CD45-426C-AFA5-DD3DD411403F}">
      <dgm:prSet/>
      <dgm:spPr/>
      <dgm:t>
        <a:bodyPr/>
        <a:lstStyle/>
        <a:p>
          <a:endParaRPr lang="ru-RU"/>
        </a:p>
      </dgm:t>
    </dgm:pt>
    <dgm:pt modelId="{FE35026B-0366-4654-8EFA-9228EDDA85C2}" type="sibTrans" cxnId="{DE353DB8-CD45-426C-AFA5-DD3DD411403F}">
      <dgm:prSet/>
      <dgm:spPr/>
      <dgm:t>
        <a:bodyPr/>
        <a:lstStyle/>
        <a:p>
          <a:endParaRPr lang="ru-RU"/>
        </a:p>
      </dgm:t>
    </dgm:pt>
    <dgm:pt modelId="{C78EF4A6-9FF2-4785-8235-216CFCAA8CDA}">
      <dgm:prSet phldr="0"/>
      <dgm:spPr/>
      <dgm:t>
        <a:bodyPr/>
        <a:lstStyle/>
        <a:p>
          <a:r>
            <a:rPr lang="ru-RU" dirty="0">
              <a:latin typeface="Grandview Display"/>
            </a:rPr>
            <a:t>Этническая</a:t>
          </a:r>
        </a:p>
      </dgm:t>
    </dgm:pt>
    <dgm:pt modelId="{4FAF0584-CFFE-4964-BB8A-4DAEE0C56594}" type="parTrans" cxnId="{C460034D-F036-411B-AF4F-C7A11200D6A4}">
      <dgm:prSet/>
      <dgm:spPr/>
    </dgm:pt>
    <dgm:pt modelId="{993F9257-4416-410E-8665-C34A20D7B59C}" type="sibTrans" cxnId="{C460034D-F036-411B-AF4F-C7A11200D6A4}">
      <dgm:prSet/>
      <dgm:spPr/>
    </dgm:pt>
    <dgm:pt modelId="{46F4D033-6892-4B6A-ABC2-23D3A9022AE3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Народности и нации</a:t>
          </a:r>
        </a:p>
      </dgm:t>
    </dgm:pt>
    <dgm:pt modelId="{1095D54D-DC71-4F6C-A7F6-54D2F6CDDFD8}" type="parTrans" cxnId="{6BD8CAD1-E4E3-4D0C-8AE2-FC63F05BD147}">
      <dgm:prSet/>
      <dgm:spPr/>
    </dgm:pt>
    <dgm:pt modelId="{D35D4472-7803-4BDC-9C0D-80C8AB42CD0C}" type="sibTrans" cxnId="{6BD8CAD1-E4E3-4D0C-8AE2-FC63F05BD147}">
      <dgm:prSet/>
      <dgm:spPr/>
    </dgm:pt>
    <dgm:pt modelId="{8A90895B-3957-4EA0-A926-86FDF7119576}">
      <dgm:prSet phldr="0"/>
      <dgm:spPr/>
      <dgm:t>
        <a:bodyPr/>
        <a:lstStyle/>
        <a:p>
          <a:r>
            <a:rPr lang="ru-RU" dirty="0">
              <a:latin typeface="Grandview Display"/>
            </a:rPr>
            <a:t>Поселенческая</a:t>
          </a:r>
        </a:p>
      </dgm:t>
    </dgm:pt>
    <dgm:pt modelId="{E4E6C32C-0FFE-40E0-AC38-1622B3F343D8}" type="parTrans" cxnId="{687182BE-5FA2-42B4-B31E-F05835A2212A}">
      <dgm:prSet/>
      <dgm:spPr/>
    </dgm:pt>
    <dgm:pt modelId="{2BC160A8-BCC3-44AA-988A-D63C352546E6}" type="sibTrans" cxnId="{687182BE-5FA2-42B4-B31E-F05835A2212A}">
      <dgm:prSet/>
      <dgm:spPr/>
    </dgm:pt>
    <dgm:pt modelId="{0E094B78-DC70-445A-B466-08A6D655BA3C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Городское и сельское население</a:t>
          </a:r>
        </a:p>
      </dgm:t>
    </dgm:pt>
    <dgm:pt modelId="{A1FDCC35-15B9-42FB-B029-1C8C834D9063}" type="parTrans" cxnId="{3BFE2501-2012-4E8B-A583-CC67E3B7DB94}">
      <dgm:prSet/>
      <dgm:spPr/>
    </dgm:pt>
    <dgm:pt modelId="{646E51F1-B5A1-4B7B-897A-378CA1E814BD}" type="sibTrans" cxnId="{3BFE2501-2012-4E8B-A583-CC67E3B7DB94}">
      <dgm:prSet/>
      <dgm:spPr/>
    </dgm:pt>
    <dgm:pt modelId="{C9F646F4-F424-46AF-932F-1666C60711E7}" type="pres">
      <dgm:prSet presAssocID="{562CBBAD-AB63-4152-8945-D7695AAD5947}" presName="Name0" presStyleCnt="0">
        <dgm:presLayoutVars>
          <dgm:dir/>
          <dgm:animLvl val="lvl"/>
          <dgm:resizeHandles val="exact"/>
        </dgm:presLayoutVars>
      </dgm:prSet>
      <dgm:spPr/>
    </dgm:pt>
    <dgm:pt modelId="{2941BF2C-00A3-4644-8166-CC8845DDCAFD}" type="pres">
      <dgm:prSet presAssocID="{FDFD3B58-4A64-49BE-AD1B-1883BDBD446B}" presName="composite" presStyleCnt="0"/>
      <dgm:spPr/>
    </dgm:pt>
    <dgm:pt modelId="{6EDE84BC-02AD-4D2F-8A07-4EFCE7E1F8C0}" type="pres">
      <dgm:prSet presAssocID="{FDFD3B58-4A64-49BE-AD1B-1883BDBD446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1BAADE2-A15E-4C46-BE10-27321D4AF4B2}" type="pres">
      <dgm:prSet presAssocID="{FDFD3B58-4A64-49BE-AD1B-1883BDBD446B}" presName="desTx" presStyleLbl="alignAccFollowNode1" presStyleIdx="0" presStyleCnt="5">
        <dgm:presLayoutVars>
          <dgm:bulletEnabled val="1"/>
        </dgm:presLayoutVars>
      </dgm:prSet>
      <dgm:spPr/>
    </dgm:pt>
    <dgm:pt modelId="{8B9E257A-0338-4D06-8538-F02FAE0C0DAA}" type="pres">
      <dgm:prSet presAssocID="{94B9132B-6488-4EF3-B600-21E234A40B0F}" presName="space" presStyleCnt="0"/>
      <dgm:spPr/>
    </dgm:pt>
    <dgm:pt modelId="{B12C0EE9-4514-4684-8560-F950E1B9319C}" type="pres">
      <dgm:prSet presAssocID="{D9304364-836F-4297-85B9-C54BBE96819D}" presName="composite" presStyleCnt="0"/>
      <dgm:spPr/>
    </dgm:pt>
    <dgm:pt modelId="{0FEF58F2-4323-417A-9A5B-8CCE4FF1CF43}" type="pres">
      <dgm:prSet presAssocID="{D9304364-836F-4297-85B9-C54BBE96819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7ED4049-546D-4E16-9A40-A494D98B3234}" type="pres">
      <dgm:prSet presAssocID="{D9304364-836F-4297-85B9-C54BBE96819D}" presName="desTx" presStyleLbl="alignAccFollowNode1" presStyleIdx="1" presStyleCnt="5">
        <dgm:presLayoutVars>
          <dgm:bulletEnabled val="1"/>
        </dgm:presLayoutVars>
      </dgm:prSet>
      <dgm:spPr/>
    </dgm:pt>
    <dgm:pt modelId="{B216F6A2-E451-4B5C-97EE-D793C1724ED5}" type="pres">
      <dgm:prSet presAssocID="{FC038454-39DE-40A7-BFC9-075010BC7660}" presName="space" presStyleCnt="0"/>
      <dgm:spPr/>
    </dgm:pt>
    <dgm:pt modelId="{ECBC7C8E-3E36-438D-883E-FE5ADC3C8B77}" type="pres">
      <dgm:prSet presAssocID="{FBFC31C0-B7A5-4ED8-AF14-BF83FCFA6834}" presName="composite" presStyleCnt="0"/>
      <dgm:spPr/>
    </dgm:pt>
    <dgm:pt modelId="{2D2B7149-1255-4A9E-9F02-1FD6BFCF0E19}" type="pres">
      <dgm:prSet presAssocID="{FBFC31C0-B7A5-4ED8-AF14-BF83FCFA683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435E355-5252-4336-BC12-8A3308511681}" type="pres">
      <dgm:prSet presAssocID="{FBFC31C0-B7A5-4ED8-AF14-BF83FCFA6834}" presName="desTx" presStyleLbl="alignAccFollowNode1" presStyleIdx="2" presStyleCnt="5">
        <dgm:presLayoutVars>
          <dgm:bulletEnabled val="1"/>
        </dgm:presLayoutVars>
      </dgm:prSet>
      <dgm:spPr/>
    </dgm:pt>
    <dgm:pt modelId="{8735D012-1118-4FE3-8E9E-C5EA0B5BB7CE}" type="pres">
      <dgm:prSet presAssocID="{3E1390E2-C157-4D3B-99AF-87FA21EB9CAB}" presName="space" presStyleCnt="0"/>
      <dgm:spPr/>
    </dgm:pt>
    <dgm:pt modelId="{59EA31E7-84EF-4570-9BEE-9C63EF3940A1}" type="pres">
      <dgm:prSet presAssocID="{C78EF4A6-9FF2-4785-8235-216CFCAA8CDA}" presName="composite" presStyleCnt="0"/>
      <dgm:spPr/>
    </dgm:pt>
    <dgm:pt modelId="{E3C317CA-491F-4D1E-BBA1-1079532178C7}" type="pres">
      <dgm:prSet presAssocID="{C78EF4A6-9FF2-4785-8235-216CFCAA8CD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5BDC36E-A17F-4EEC-9E73-905C640B6886}" type="pres">
      <dgm:prSet presAssocID="{C78EF4A6-9FF2-4785-8235-216CFCAA8CDA}" presName="desTx" presStyleLbl="alignAccFollowNode1" presStyleIdx="3" presStyleCnt="5">
        <dgm:presLayoutVars>
          <dgm:bulletEnabled val="1"/>
        </dgm:presLayoutVars>
      </dgm:prSet>
      <dgm:spPr/>
    </dgm:pt>
    <dgm:pt modelId="{7A9EB88B-70F0-40C4-8F50-D3CF2D6F2988}" type="pres">
      <dgm:prSet presAssocID="{993F9257-4416-410E-8665-C34A20D7B59C}" presName="space" presStyleCnt="0"/>
      <dgm:spPr/>
    </dgm:pt>
    <dgm:pt modelId="{DE5A35CF-427C-4880-85B6-D367CEBA3BF8}" type="pres">
      <dgm:prSet presAssocID="{8A90895B-3957-4EA0-A926-86FDF7119576}" presName="composite" presStyleCnt="0"/>
      <dgm:spPr/>
    </dgm:pt>
    <dgm:pt modelId="{57686004-87E4-48AA-BBE7-3DA715C13600}" type="pres">
      <dgm:prSet presAssocID="{8A90895B-3957-4EA0-A926-86FDF711957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B0038FC-FC73-4C3A-BEF8-7E3E3AA39075}" type="pres">
      <dgm:prSet presAssocID="{8A90895B-3957-4EA0-A926-86FDF711957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3BFE2501-2012-4E8B-A583-CC67E3B7DB94}" srcId="{8A90895B-3957-4EA0-A926-86FDF7119576}" destId="{0E094B78-DC70-445A-B466-08A6D655BA3C}" srcOrd="0" destOrd="0" parTransId="{A1FDCC35-15B9-42FB-B029-1C8C834D9063}" sibTransId="{646E51F1-B5A1-4B7B-897A-378CA1E814BD}"/>
    <dgm:cxn modelId="{5D9E8601-B675-4204-98CE-C053E2CBBDBF}" type="presOf" srcId="{2FF2C194-6F19-44BC-AC94-D832AB802D88}" destId="{31BAADE2-A15E-4C46-BE10-27321D4AF4B2}" srcOrd="0" destOrd="0" presId="urn:microsoft.com/office/officeart/2005/8/layout/hList1"/>
    <dgm:cxn modelId="{E6B07D0C-D52D-4707-8155-4D01C2D0E7E2}" type="presOf" srcId="{FDFD3B58-4A64-49BE-AD1B-1883BDBD446B}" destId="{6EDE84BC-02AD-4D2F-8A07-4EFCE7E1F8C0}" srcOrd="0" destOrd="0" presId="urn:microsoft.com/office/officeart/2005/8/layout/hList1"/>
    <dgm:cxn modelId="{B800E818-7FE9-4B4D-8A1E-B1032A003046}" type="presOf" srcId="{E030243B-6B33-4A52-8AC6-3DBBD7ECBD7E}" destId="{17ED4049-546D-4E16-9A40-A494D98B3234}" srcOrd="0" destOrd="0" presId="urn:microsoft.com/office/officeart/2005/8/layout/hList1"/>
    <dgm:cxn modelId="{E8D88335-56FD-47B4-AF25-3AB0AF5060DA}" type="presOf" srcId="{8E3F1154-D6C0-4D49-8805-8672C987AFCD}" destId="{1435E355-5252-4336-BC12-8A3308511681}" srcOrd="0" destOrd="0" presId="urn:microsoft.com/office/officeart/2005/8/layout/hList1"/>
    <dgm:cxn modelId="{1B23353A-A7EE-49C3-A359-D9FD7C822CD8}" srcId="{562CBBAD-AB63-4152-8945-D7695AAD5947}" destId="{FBFC31C0-B7A5-4ED8-AF14-BF83FCFA6834}" srcOrd="2" destOrd="0" parTransId="{2BE31502-94B9-4CAD-A582-5BF55D7C0B81}" sibTransId="{3E1390E2-C157-4D3B-99AF-87FA21EB9CAB}"/>
    <dgm:cxn modelId="{99DB923A-EBF1-42FD-9A33-215D72BEF566}" type="presOf" srcId="{D9304364-836F-4297-85B9-C54BBE96819D}" destId="{0FEF58F2-4323-417A-9A5B-8CCE4FF1CF43}" srcOrd="0" destOrd="0" presId="urn:microsoft.com/office/officeart/2005/8/layout/hList1"/>
    <dgm:cxn modelId="{96C46D5C-D91F-4D45-B5BB-68535A8407EC}" type="presOf" srcId="{562CBBAD-AB63-4152-8945-D7695AAD5947}" destId="{C9F646F4-F424-46AF-932F-1666C60711E7}" srcOrd="0" destOrd="0" presId="urn:microsoft.com/office/officeart/2005/8/layout/hList1"/>
    <dgm:cxn modelId="{C5AB0E5F-2039-4EFB-BD2D-54AB004F44B0}" type="presOf" srcId="{C78EF4A6-9FF2-4785-8235-216CFCAA8CDA}" destId="{E3C317CA-491F-4D1E-BBA1-1079532178C7}" srcOrd="0" destOrd="0" presId="urn:microsoft.com/office/officeart/2005/8/layout/hList1"/>
    <dgm:cxn modelId="{7579316A-C790-46DB-9E2F-360C585889BE}" srcId="{D9304364-836F-4297-85B9-C54BBE96819D}" destId="{E030243B-6B33-4A52-8AC6-3DBBD7ECBD7E}" srcOrd="0" destOrd="0" parTransId="{D3975A84-340B-4A9D-B469-7755F6D39C3F}" sibTransId="{0EDBFBDB-508D-46F8-BF3D-8E6C11352C47}"/>
    <dgm:cxn modelId="{C460034D-F036-411B-AF4F-C7A11200D6A4}" srcId="{562CBBAD-AB63-4152-8945-D7695AAD5947}" destId="{C78EF4A6-9FF2-4785-8235-216CFCAA8CDA}" srcOrd="3" destOrd="0" parTransId="{4FAF0584-CFFE-4964-BB8A-4DAEE0C56594}" sibTransId="{993F9257-4416-410E-8665-C34A20D7B59C}"/>
    <dgm:cxn modelId="{4FD7A64D-112A-496E-8EAF-CAC73ACA2233}" srcId="{562CBBAD-AB63-4152-8945-D7695AAD5947}" destId="{FDFD3B58-4A64-49BE-AD1B-1883BDBD446B}" srcOrd="0" destOrd="0" parTransId="{6562CEE4-860A-435A-BF62-FF5651C2F172}" sibTransId="{94B9132B-6488-4EF3-B600-21E234A40B0F}"/>
    <dgm:cxn modelId="{E2F61B4E-B9F3-4CAC-9C64-545A6D00A633}" srcId="{562CBBAD-AB63-4152-8945-D7695AAD5947}" destId="{D9304364-836F-4297-85B9-C54BBE96819D}" srcOrd="1" destOrd="0" parTransId="{127E5890-3C48-4A66-8177-F09D1834575D}" sibTransId="{FC038454-39DE-40A7-BFC9-075010BC7660}"/>
    <dgm:cxn modelId="{35531175-F1BA-4B79-8859-2D6DF4A64115}" type="presOf" srcId="{70DCDCAD-9DDF-4075-A9F7-E4A79BD20D0C}" destId="{31BAADE2-A15E-4C46-BE10-27321D4AF4B2}" srcOrd="0" destOrd="2" presId="urn:microsoft.com/office/officeart/2005/8/layout/hList1"/>
    <dgm:cxn modelId="{23B7FA93-E119-4EEA-8FA9-62C1918ACA1A}" srcId="{FDFD3B58-4A64-49BE-AD1B-1883BDBD446B}" destId="{70DCDCAD-9DDF-4075-A9F7-E4A79BD20D0C}" srcOrd="2" destOrd="0" parTransId="{7CD96E8F-89FA-472E-9774-C3486CCDA26C}" sibTransId="{42780BDD-7284-4099-9140-FECC2CDA7142}"/>
    <dgm:cxn modelId="{80DA9897-9F7E-4A3D-9434-8469028B9F34}" type="presOf" srcId="{92BFD127-1BE8-42E3-9473-5A92E1C8651B}" destId="{31BAADE2-A15E-4C46-BE10-27321D4AF4B2}" srcOrd="0" destOrd="1" presId="urn:microsoft.com/office/officeart/2005/8/layout/hList1"/>
    <dgm:cxn modelId="{AC67F8AF-8B08-4D92-983A-AFF704FB94E1}" srcId="{FDFD3B58-4A64-49BE-AD1B-1883BDBD446B}" destId="{2FF2C194-6F19-44BC-AC94-D832AB802D88}" srcOrd="0" destOrd="0" parTransId="{9C72FE58-D33B-4FC0-A0CF-59BE0A144FBD}" sibTransId="{09067175-E8B9-4E60-AA1C-1B49D9335556}"/>
    <dgm:cxn modelId="{DE353DB8-CD45-426C-AFA5-DD3DD411403F}" srcId="{FBFC31C0-B7A5-4ED8-AF14-BF83FCFA6834}" destId="{8E3F1154-D6C0-4D49-8805-8672C987AFCD}" srcOrd="0" destOrd="0" parTransId="{0788BB5A-5540-479E-B485-0DBD2A860670}" sibTransId="{FE35026B-0366-4654-8EFA-9228EDDA85C2}"/>
    <dgm:cxn modelId="{5DF3EFBC-2E10-4D09-8BAB-9CE8A445A570}" type="presOf" srcId="{46F4D033-6892-4B6A-ABC2-23D3A9022AE3}" destId="{45BDC36E-A17F-4EEC-9E73-905C640B6886}" srcOrd="0" destOrd="0" presId="urn:microsoft.com/office/officeart/2005/8/layout/hList1"/>
    <dgm:cxn modelId="{687182BE-5FA2-42B4-B31E-F05835A2212A}" srcId="{562CBBAD-AB63-4152-8945-D7695AAD5947}" destId="{8A90895B-3957-4EA0-A926-86FDF7119576}" srcOrd="4" destOrd="0" parTransId="{E4E6C32C-0FFE-40E0-AC38-1622B3F343D8}" sibTransId="{2BC160A8-BCC3-44AA-988A-D63C352546E6}"/>
    <dgm:cxn modelId="{B0507EC6-4D57-4A79-968C-86BAAA7AB331}" srcId="{FDFD3B58-4A64-49BE-AD1B-1883BDBD446B}" destId="{92BFD127-1BE8-42E3-9473-5A92E1C8651B}" srcOrd="1" destOrd="0" parTransId="{CA6EA61D-F004-4CBF-B4B2-574BDB262DD9}" sibTransId="{5C70E06E-530A-4422-9426-480E4B1650DE}"/>
    <dgm:cxn modelId="{FDA883CA-2FCC-4AB4-AD98-336D10179349}" type="presOf" srcId="{0E094B78-DC70-445A-B466-08A6D655BA3C}" destId="{BB0038FC-FC73-4C3A-BEF8-7E3E3AA39075}" srcOrd="0" destOrd="0" presId="urn:microsoft.com/office/officeart/2005/8/layout/hList1"/>
    <dgm:cxn modelId="{27AD73CF-628B-4686-9CB7-E1C7E66BEFF6}" type="presOf" srcId="{FBFC31C0-B7A5-4ED8-AF14-BF83FCFA6834}" destId="{2D2B7149-1255-4A9E-9F02-1FD6BFCF0E19}" srcOrd="0" destOrd="0" presId="urn:microsoft.com/office/officeart/2005/8/layout/hList1"/>
    <dgm:cxn modelId="{6BD8CAD1-E4E3-4D0C-8AE2-FC63F05BD147}" srcId="{C78EF4A6-9FF2-4785-8235-216CFCAA8CDA}" destId="{46F4D033-6892-4B6A-ABC2-23D3A9022AE3}" srcOrd="0" destOrd="0" parTransId="{1095D54D-DC71-4F6C-A7F6-54D2F6CDDFD8}" sibTransId="{D35D4472-7803-4BDC-9C0D-80C8AB42CD0C}"/>
    <dgm:cxn modelId="{C5E52BDF-25D1-4818-AA15-DAE645942FFB}" type="presOf" srcId="{8A90895B-3957-4EA0-A926-86FDF7119576}" destId="{57686004-87E4-48AA-BBE7-3DA715C13600}" srcOrd="0" destOrd="0" presId="urn:microsoft.com/office/officeart/2005/8/layout/hList1"/>
    <dgm:cxn modelId="{AFD04C8E-5BDA-4228-9AA9-06C1A4FC7446}" type="presParOf" srcId="{C9F646F4-F424-46AF-932F-1666C60711E7}" destId="{2941BF2C-00A3-4644-8166-CC8845DDCAFD}" srcOrd="0" destOrd="0" presId="urn:microsoft.com/office/officeart/2005/8/layout/hList1"/>
    <dgm:cxn modelId="{E0635BCA-FCA8-4BAB-826E-AF04AD02E9AF}" type="presParOf" srcId="{2941BF2C-00A3-4644-8166-CC8845DDCAFD}" destId="{6EDE84BC-02AD-4D2F-8A07-4EFCE7E1F8C0}" srcOrd="0" destOrd="0" presId="urn:microsoft.com/office/officeart/2005/8/layout/hList1"/>
    <dgm:cxn modelId="{96049486-0FB2-42AB-A0C9-C546B269DB0B}" type="presParOf" srcId="{2941BF2C-00A3-4644-8166-CC8845DDCAFD}" destId="{31BAADE2-A15E-4C46-BE10-27321D4AF4B2}" srcOrd="1" destOrd="0" presId="urn:microsoft.com/office/officeart/2005/8/layout/hList1"/>
    <dgm:cxn modelId="{396526D1-2C26-4679-A646-56BE5DD85270}" type="presParOf" srcId="{C9F646F4-F424-46AF-932F-1666C60711E7}" destId="{8B9E257A-0338-4D06-8538-F02FAE0C0DAA}" srcOrd="1" destOrd="0" presId="urn:microsoft.com/office/officeart/2005/8/layout/hList1"/>
    <dgm:cxn modelId="{569166A3-08F7-4CF8-B8D7-63081E0DCFA5}" type="presParOf" srcId="{C9F646F4-F424-46AF-932F-1666C60711E7}" destId="{B12C0EE9-4514-4684-8560-F950E1B9319C}" srcOrd="2" destOrd="0" presId="urn:microsoft.com/office/officeart/2005/8/layout/hList1"/>
    <dgm:cxn modelId="{F2C27F49-50FA-4E02-93A3-614F6212E045}" type="presParOf" srcId="{B12C0EE9-4514-4684-8560-F950E1B9319C}" destId="{0FEF58F2-4323-417A-9A5B-8CCE4FF1CF43}" srcOrd="0" destOrd="0" presId="urn:microsoft.com/office/officeart/2005/8/layout/hList1"/>
    <dgm:cxn modelId="{70150EAB-B40B-41CB-AEC0-AC5AA3BC2427}" type="presParOf" srcId="{B12C0EE9-4514-4684-8560-F950E1B9319C}" destId="{17ED4049-546D-4E16-9A40-A494D98B3234}" srcOrd="1" destOrd="0" presId="urn:microsoft.com/office/officeart/2005/8/layout/hList1"/>
    <dgm:cxn modelId="{4AE660DD-AD6E-4AF5-9E61-20E87C9A25B4}" type="presParOf" srcId="{C9F646F4-F424-46AF-932F-1666C60711E7}" destId="{B216F6A2-E451-4B5C-97EE-D793C1724ED5}" srcOrd="3" destOrd="0" presId="urn:microsoft.com/office/officeart/2005/8/layout/hList1"/>
    <dgm:cxn modelId="{5C739E65-EA3C-4BF2-9736-6906BF57FE6B}" type="presParOf" srcId="{C9F646F4-F424-46AF-932F-1666C60711E7}" destId="{ECBC7C8E-3E36-438D-883E-FE5ADC3C8B77}" srcOrd="4" destOrd="0" presId="urn:microsoft.com/office/officeart/2005/8/layout/hList1"/>
    <dgm:cxn modelId="{6870375C-F580-426A-8471-70243F68DD62}" type="presParOf" srcId="{ECBC7C8E-3E36-438D-883E-FE5ADC3C8B77}" destId="{2D2B7149-1255-4A9E-9F02-1FD6BFCF0E19}" srcOrd="0" destOrd="0" presId="urn:microsoft.com/office/officeart/2005/8/layout/hList1"/>
    <dgm:cxn modelId="{F01123C2-3E99-4A2A-B95B-6997F0F98F8D}" type="presParOf" srcId="{ECBC7C8E-3E36-438D-883E-FE5ADC3C8B77}" destId="{1435E355-5252-4336-BC12-8A3308511681}" srcOrd="1" destOrd="0" presId="urn:microsoft.com/office/officeart/2005/8/layout/hList1"/>
    <dgm:cxn modelId="{742CCB4A-4812-4482-92AC-2F920FF07D0A}" type="presParOf" srcId="{C9F646F4-F424-46AF-932F-1666C60711E7}" destId="{8735D012-1118-4FE3-8E9E-C5EA0B5BB7CE}" srcOrd="5" destOrd="0" presId="urn:microsoft.com/office/officeart/2005/8/layout/hList1"/>
    <dgm:cxn modelId="{DF03F8D7-30BF-4BB9-BAD0-01DEB29742E0}" type="presParOf" srcId="{C9F646F4-F424-46AF-932F-1666C60711E7}" destId="{59EA31E7-84EF-4570-9BEE-9C63EF3940A1}" srcOrd="6" destOrd="0" presId="urn:microsoft.com/office/officeart/2005/8/layout/hList1"/>
    <dgm:cxn modelId="{2BC57D34-1B83-4ACD-BF8C-4303C32FE1F8}" type="presParOf" srcId="{59EA31E7-84EF-4570-9BEE-9C63EF3940A1}" destId="{E3C317CA-491F-4D1E-BBA1-1079532178C7}" srcOrd="0" destOrd="0" presId="urn:microsoft.com/office/officeart/2005/8/layout/hList1"/>
    <dgm:cxn modelId="{49B07F1A-0400-458D-AE11-DD27E87ED8D1}" type="presParOf" srcId="{59EA31E7-84EF-4570-9BEE-9C63EF3940A1}" destId="{45BDC36E-A17F-4EEC-9E73-905C640B6886}" srcOrd="1" destOrd="0" presId="urn:microsoft.com/office/officeart/2005/8/layout/hList1"/>
    <dgm:cxn modelId="{791CB161-B059-461B-809D-C3FD94177D6E}" type="presParOf" srcId="{C9F646F4-F424-46AF-932F-1666C60711E7}" destId="{7A9EB88B-70F0-40C4-8F50-D3CF2D6F2988}" srcOrd="7" destOrd="0" presId="urn:microsoft.com/office/officeart/2005/8/layout/hList1"/>
    <dgm:cxn modelId="{7250DB42-9301-4D44-95A3-EA68F4D76D5F}" type="presParOf" srcId="{C9F646F4-F424-46AF-932F-1666C60711E7}" destId="{DE5A35CF-427C-4880-85B6-D367CEBA3BF8}" srcOrd="8" destOrd="0" presId="urn:microsoft.com/office/officeart/2005/8/layout/hList1"/>
    <dgm:cxn modelId="{41BBA3BC-4CD5-4F24-9204-FB436C207AE2}" type="presParOf" srcId="{DE5A35CF-427C-4880-85B6-D367CEBA3BF8}" destId="{57686004-87E4-48AA-BBE7-3DA715C13600}" srcOrd="0" destOrd="0" presId="urn:microsoft.com/office/officeart/2005/8/layout/hList1"/>
    <dgm:cxn modelId="{ED4765D5-1ABA-464A-92B5-F4B3EFF3D1C7}" type="presParOf" srcId="{DE5A35CF-427C-4880-85B6-D367CEBA3BF8}" destId="{BB0038FC-FC73-4C3A-BEF8-7E3E3AA390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4F6E4-9AE7-4894-98F8-035299C46DE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CEE06297-7D72-4F35-B276-386A9C98AD1A}">
      <dgm:prSet phldrT="[Текст]" phldr="0"/>
      <dgm:spPr/>
      <dgm:t>
        <a:bodyPr/>
        <a:lstStyle/>
        <a:p>
          <a:r>
            <a:rPr lang="ru-RU" dirty="0">
              <a:latin typeface="Grandview Display"/>
            </a:rPr>
            <a:t>Первобытно-общинная</a:t>
          </a:r>
          <a:endParaRPr lang="ru-RU" dirty="0"/>
        </a:p>
      </dgm:t>
    </dgm:pt>
    <dgm:pt modelId="{F329F2F1-10DF-420A-BEA7-6E2185AB4F17}" type="parTrans" cxnId="{D4E89F0E-C4C0-47D6-8B24-31BA04A5A844}">
      <dgm:prSet/>
      <dgm:spPr/>
    </dgm:pt>
    <dgm:pt modelId="{C3B2178F-211A-48F5-8DBF-83EC2DECF6DC}" type="sibTrans" cxnId="{D4E89F0E-C4C0-47D6-8B24-31BA04A5A844}">
      <dgm:prSet/>
      <dgm:spPr/>
      <dgm:t>
        <a:bodyPr/>
        <a:lstStyle/>
        <a:p>
          <a:endParaRPr lang="ru-RU"/>
        </a:p>
      </dgm:t>
    </dgm:pt>
    <dgm:pt modelId="{562E9E23-0841-40A5-9C1A-8D536319EC1B}">
      <dgm:prSet phldrT="[Текст]" phldr="0"/>
      <dgm:spPr/>
      <dgm:t>
        <a:bodyPr/>
        <a:lstStyle/>
        <a:p>
          <a:r>
            <a:rPr lang="ru-RU" dirty="0">
              <a:latin typeface="Grandview Display"/>
            </a:rPr>
            <a:t>Капиталистическая</a:t>
          </a:r>
          <a:endParaRPr lang="ru-RU" dirty="0"/>
        </a:p>
      </dgm:t>
    </dgm:pt>
    <dgm:pt modelId="{8DA961DD-A8CE-4558-872C-C0FB2A8AAE87}" type="parTrans" cxnId="{F612BA2C-1D34-4BA8-B37A-CA429586CCF6}">
      <dgm:prSet/>
      <dgm:spPr/>
    </dgm:pt>
    <dgm:pt modelId="{A4CFFE35-1941-4360-A66B-28765558BBEE}" type="sibTrans" cxnId="{F612BA2C-1D34-4BA8-B37A-CA429586CCF6}">
      <dgm:prSet/>
      <dgm:spPr/>
      <dgm:t>
        <a:bodyPr/>
        <a:lstStyle/>
        <a:p>
          <a:endParaRPr lang="ru-RU"/>
        </a:p>
      </dgm:t>
    </dgm:pt>
    <dgm:pt modelId="{C1FFF037-E182-4BEB-B2F1-29AA75F73BC9}">
      <dgm:prSet phldrT="[Текст]" phldr="0"/>
      <dgm:spPr/>
      <dgm:t>
        <a:bodyPr/>
        <a:lstStyle/>
        <a:p>
          <a:r>
            <a:rPr lang="ru-RU" dirty="0">
              <a:latin typeface="Grandview Display"/>
            </a:rPr>
            <a:t>Коммунистическая</a:t>
          </a:r>
          <a:endParaRPr lang="ru-RU" dirty="0"/>
        </a:p>
      </dgm:t>
    </dgm:pt>
    <dgm:pt modelId="{7153EA6C-32D0-4EA4-B4A4-066E51A2F906}" type="parTrans" cxnId="{6B2F45E6-8CDA-47EA-A638-621B783E34D4}">
      <dgm:prSet/>
      <dgm:spPr/>
    </dgm:pt>
    <dgm:pt modelId="{8B4F1FA2-D1FD-423C-B195-08A547ABAE85}" type="sibTrans" cxnId="{6B2F45E6-8CDA-47EA-A638-621B783E34D4}">
      <dgm:prSet/>
      <dgm:spPr/>
    </dgm:pt>
    <dgm:pt modelId="{143A48FC-AF4A-4FE3-B96C-26768097951A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Рабовладельческая</a:t>
          </a:r>
        </a:p>
      </dgm:t>
    </dgm:pt>
    <dgm:pt modelId="{B0E58667-903D-4B90-A4FE-54B697777112}" type="parTrans" cxnId="{076172E4-337E-4FA2-AC0E-6EEA693BEBB6}">
      <dgm:prSet/>
      <dgm:spPr/>
    </dgm:pt>
    <dgm:pt modelId="{D2032464-3E51-4261-9EED-DE4721CCF93C}" type="sibTrans" cxnId="{076172E4-337E-4FA2-AC0E-6EEA693BEBB6}">
      <dgm:prSet/>
      <dgm:spPr/>
      <dgm:t>
        <a:bodyPr/>
        <a:lstStyle/>
        <a:p>
          <a:endParaRPr lang="ru-RU"/>
        </a:p>
      </dgm:t>
    </dgm:pt>
    <dgm:pt modelId="{F1A180B0-90EA-4B47-A052-15A3601C06A1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Феодальная</a:t>
          </a:r>
        </a:p>
      </dgm:t>
    </dgm:pt>
    <dgm:pt modelId="{85D8B7B3-1488-4ED1-BA6C-386536B53997}" type="parTrans" cxnId="{0D84E704-3675-4C77-9034-BD7A8F5B85D1}">
      <dgm:prSet/>
      <dgm:spPr/>
    </dgm:pt>
    <dgm:pt modelId="{C048BB91-2E31-475C-912A-654313933A0B}" type="sibTrans" cxnId="{0D84E704-3675-4C77-9034-BD7A8F5B85D1}">
      <dgm:prSet/>
      <dgm:spPr/>
      <dgm:t>
        <a:bodyPr/>
        <a:lstStyle/>
        <a:p>
          <a:endParaRPr lang="ru-RU"/>
        </a:p>
      </dgm:t>
    </dgm:pt>
    <dgm:pt modelId="{FE767B56-2942-4BF9-B367-82326B739410}" type="pres">
      <dgm:prSet presAssocID="{A244F6E4-9AE7-4894-98F8-035299C46DEA}" presName="outerComposite" presStyleCnt="0">
        <dgm:presLayoutVars>
          <dgm:chMax val="5"/>
          <dgm:dir/>
          <dgm:resizeHandles val="exact"/>
        </dgm:presLayoutVars>
      </dgm:prSet>
      <dgm:spPr/>
    </dgm:pt>
    <dgm:pt modelId="{27DB70C7-0263-49BF-9B7E-74B5A22F44F9}" type="pres">
      <dgm:prSet presAssocID="{A244F6E4-9AE7-4894-98F8-035299C46DEA}" presName="dummyMaxCanvas" presStyleCnt="0">
        <dgm:presLayoutVars/>
      </dgm:prSet>
      <dgm:spPr/>
    </dgm:pt>
    <dgm:pt modelId="{A09D6DDE-6CE6-4015-B6EA-8ECE9DC2D80B}" type="pres">
      <dgm:prSet presAssocID="{A244F6E4-9AE7-4894-98F8-035299C46DEA}" presName="FiveNodes_1" presStyleLbl="node1" presStyleIdx="0" presStyleCnt="5">
        <dgm:presLayoutVars>
          <dgm:bulletEnabled val="1"/>
        </dgm:presLayoutVars>
      </dgm:prSet>
      <dgm:spPr/>
    </dgm:pt>
    <dgm:pt modelId="{4BB1FCC9-0E52-4FC6-961F-5906616E56C7}" type="pres">
      <dgm:prSet presAssocID="{A244F6E4-9AE7-4894-98F8-035299C46DEA}" presName="FiveNodes_2" presStyleLbl="node1" presStyleIdx="1" presStyleCnt="5">
        <dgm:presLayoutVars>
          <dgm:bulletEnabled val="1"/>
        </dgm:presLayoutVars>
      </dgm:prSet>
      <dgm:spPr/>
    </dgm:pt>
    <dgm:pt modelId="{6DA7913A-6A97-4F6A-BF93-59A2C8D622A3}" type="pres">
      <dgm:prSet presAssocID="{A244F6E4-9AE7-4894-98F8-035299C46DEA}" presName="FiveNodes_3" presStyleLbl="node1" presStyleIdx="2" presStyleCnt="5">
        <dgm:presLayoutVars>
          <dgm:bulletEnabled val="1"/>
        </dgm:presLayoutVars>
      </dgm:prSet>
      <dgm:spPr/>
    </dgm:pt>
    <dgm:pt modelId="{4C0C4F37-7E2A-44E2-A5E9-91FA70C52432}" type="pres">
      <dgm:prSet presAssocID="{A244F6E4-9AE7-4894-98F8-035299C46DEA}" presName="FiveNodes_4" presStyleLbl="node1" presStyleIdx="3" presStyleCnt="5">
        <dgm:presLayoutVars>
          <dgm:bulletEnabled val="1"/>
        </dgm:presLayoutVars>
      </dgm:prSet>
      <dgm:spPr/>
    </dgm:pt>
    <dgm:pt modelId="{9FA1730F-0577-429B-B0A2-1646224D6AFC}" type="pres">
      <dgm:prSet presAssocID="{A244F6E4-9AE7-4894-98F8-035299C46DEA}" presName="FiveNodes_5" presStyleLbl="node1" presStyleIdx="4" presStyleCnt="5">
        <dgm:presLayoutVars>
          <dgm:bulletEnabled val="1"/>
        </dgm:presLayoutVars>
      </dgm:prSet>
      <dgm:spPr/>
    </dgm:pt>
    <dgm:pt modelId="{F10DA7A5-6DB8-4D09-AE45-2CADD17544C5}" type="pres">
      <dgm:prSet presAssocID="{A244F6E4-9AE7-4894-98F8-035299C46DEA}" presName="FiveConn_1-2" presStyleLbl="fgAccFollowNode1" presStyleIdx="0" presStyleCnt="4">
        <dgm:presLayoutVars>
          <dgm:bulletEnabled val="1"/>
        </dgm:presLayoutVars>
      </dgm:prSet>
      <dgm:spPr/>
    </dgm:pt>
    <dgm:pt modelId="{A02AA94F-626A-4564-A776-0859D5A99377}" type="pres">
      <dgm:prSet presAssocID="{A244F6E4-9AE7-4894-98F8-035299C46DEA}" presName="FiveConn_2-3" presStyleLbl="fgAccFollowNode1" presStyleIdx="1" presStyleCnt="4">
        <dgm:presLayoutVars>
          <dgm:bulletEnabled val="1"/>
        </dgm:presLayoutVars>
      </dgm:prSet>
      <dgm:spPr/>
    </dgm:pt>
    <dgm:pt modelId="{8B14542A-38F3-4D97-98F9-50A31F611200}" type="pres">
      <dgm:prSet presAssocID="{A244F6E4-9AE7-4894-98F8-035299C46DEA}" presName="FiveConn_3-4" presStyleLbl="fgAccFollowNode1" presStyleIdx="2" presStyleCnt="4">
        <dgm:presLayoutVars>
          <dgm:bulletEnabled val="1"/>
        </dgm:presLayoutVars>
      </dgm:prSet>
      <dgm:spPr/>
    </dgm:pt>
    <dgm:pt modelId="{00ED61EA-5A81-4F3D-A17E-170D5B9E1A59}" type="pres">
      <dgm:prSet presAssocID="{A244F6E4-9AE7-4894-98F8-035299C46DEA}" presName="FiveConn_4-5" presStyleLbl="fgAccFollowNode1" presStyleIdx="3" presStyleCnt="4">
        <dgm:presLayoutVars>
          <dgm:bulletEnabled val="1"/>
        </dgm:presLayoutVars>
      </dgm:prSet>
      <dgm:spPr/>
    </dgm:pt>
    <dgm:pt modelId="{E1735CC4-B98D-4E35-8A42-D3B0F90CA6D7}" type="pres">
      <dgm:prSet presAssocID="{A244F6E4-9AE7-4894-98F8-035299C46DEA}" presName="FiveNodes_1_text" presStyleLbl="node1" presStyleIdx="4" presStyleCnt="5">
        <dgm:presLayoutVars>
          <dgm:bulletEnabled val="1"/>
        </dgm:presLayoutVars>
      </dgm:prSet>
      <dgm:spPr/>
    </dgm:pt>
    <dgm:pt modelId="{239A0579-59F4-4579-A780-BD872B7E0DB4}" type="pres">
      <dgm:prSet presAssocID="{A244F6E4-9AE7-4894-98F8-035299C46DEA}" presName="FiveNodes_2_text" presStyleLbl="node1" presStyleIdx="4" presStyleCnt="5">
        <dgm:presLayoutVars>
          <dgm:bulletEnabled val="1"/>
        </dgm:presLayoutVars>
      </dgm:prSet>
      <dgm:spPr/>
    </dgm:pt>
    <dgm:pt modelId="{E68D4171-C220-4250-A5E4-5072457E00FF}" type="pres">
      <dgm:prSet presAssocID="{A244F6E4-9AE7-4894-98F8-035299C46DEA}" presName="FiveNodes_3_text" presStyleLbl="node1" presStyleIdx="4" presStyleCnt="5">
        <dgm:presLayoutVars>
          <dgm:bulletEnabled val="1"/>
        </dgm:presLayoutVars>
      </dgm:prSet>
      <dgm:spPr/>
    </dgm:pt>
    <dgm:pt modelId="{114A474D-9483-48F8-A88D-1021932D27BA}" type="pres">
      <dgm:prSet presAssocID="{A244F6E4-9AE7-4894-98F8-035299C46DEA}" presName="FiveNodes_4_text" presStyleLbl="node1" presStyleIdx="4" presStyleCnt="5">
        <dgm:presLayoutVars>
          <dgm:bulletEnabled val="1"/>
        </dgm:presLayoutVars>
      </dgm:prSet>
      <dgm:spPr/>
    </dgm:pt>
    <dgm:pt modelId="{A7079190-CD36-4BC6-8506-EB2F8F7E33C7}" type="pres">
      <dgm:prSet presAssocID="{A244F6E4-9AE7-4894-98F8-035299C46DE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D84E704-3675-4C77-9034-BD7A8F5B85D1}" srcId="{A244F6E4-9AE7-4894-98F8-035299C46DEA}" destId="{F1A180B0-90EA-4B47-A052-15A3601C06A1}" srcOrd="2" destOrd="0" parTransId="{85D8B7B3-1488-4ED1-BA6C-386536B53997}" sibTransId="{C048BB91-2E31-475C-912A-654313933A0B}"/>
    <dgm:cxn modelId="{D4E89F0E-C4C0-47D6-8B24-31BA04A5A844}" srcId="{A244F6E4-9AE7-4894-98F8-035299C46DEA}" destId="{CEE06297-7D72-4F35-B276-386A9C98AD1A}" srcOrd="0" destOrd="0" parTransId="{F329F2F1-10DF-420A-BEA7-6E2185AB4F17}" sibTransId="{C3B2178F-211A-48F5-8DBF-83EC2DECF6DC}"/>
    <dgm:cxn modelId="{F2812122-F348-480A-A098-4B17E9379C39}" type="presOf" srcId="{D2032464-3E51-4261-9EED-DE4721CCF93C}" destId="{A02AA94F-626A-4564-A776-0859D5A99377}" srcOrd="0" destOrd="0" presId="urn:microsoft.com/office/officeart/2005/8/layout/vProcess5"/>
    <dgm:cxn modelId="{E52CED23-6DE0-4826-A991-7215F3E64865}" type="presOf" srcId="{562E9E23-0841-40A5-9C1A-8D536319EC1B}" destId="{4C0C4F37-7E2A-44E2-A5E9-91FA70C52432}" srcOrd="0" destOrd="0" presId="urn:microsoft.com/office/officeart/2005/8/layout/vProcess5"/>
    <dgm:cxn modelId="{F612BA2C-1D34-4BA8-B37A-CA429586CCF6}" srcId="{A244F6E4-9AE7-4894-98F8-035299C46DEA}" destId="{562E9E23-0841-40A5-9C1A-8D536319EC1B}" srcOrd="3" destOrd="0" parTransId="{8DA961DD-A8CE-4558-872C-C0FB2A8AAE87}" sibTransId="{A4CFFE35-1941-4360-A66B-28765558BBEE}"/>
    <dgm:cxn modelId="{5BC0A73A-D81E-4A58-916D-530E0EDE54CB}" type="presOf" srcId="{F1A180B0-90EA-4B47-A052-15A3601C06A1}" destId="{6DA7913A-6A97-4F6A-BF93-59A2C8D622A3}" srcOrd="0" destOrd="0" presId="urn:microsoft.com/office/officeart/2005/8/layout/vProcess5"/>
    <dgm:cxn modelId="{73243B3F-C357-4709-9157-00AE98F6C1DD}" type="presOf" srcId="{C1FFF037-E182-4BEB-B2F1-29AA75F73BC9}" destId="{9FA1730F-0577-429B-B0A2-1646224D6AFC}" srcOrd="0" destOrd="0" presId="urn:microsoft.com/office/officeart/2005/8/layout/vProcess5"/>
    <dgm:cxn modelId="{D5935260-5936-44AF-9112-BEE74BBE6E6D}" type="presOf" srcId="{143A48FC-AF4A-4FE3-B96C-26768097951A}" destId="{239A0579-59F4-4579-A780-BD872B7E0DB4}" srcOrd="1" destOrd="0" presId="urn:microsoft.com/office/officeart/2005/8/layout/vProcess5"/>
    <dgm:cxn modelId="{D2D9CE46-A078-490C-9478-2F47B9205EA9}" type="presOf" srcId="{CEE06297-7D72-4F35-B276-386A9C98AD1A}" destId="{E1735CC4-B98D-4E35-8A42-D3B0F90CA6D7}" srcOrd="1" destOrd="0" presId="urn:microsoft.com/office/officeart/2005/8/layout/vProcess5"/>
    <dgm:cxn modelId="{ADE05A69-B4F7-4EE0-AC4E-B03DE33C2BF2}" type="presOf" srcId="{C3B2178F-211A-48F5-8DBF-83EC2DECF6DC}" destId="{F10DA7A5-6DB8-4D09-AE45-2CADD17544C5}" srcOrd="0" destOrd="0" presId="urn:microsoft.com/office/officeart/2005/8/layout/vProcess5"/>
    <dgm:cxn modelId="{CEB55E4F-ED91-472B-B67F-AA5143A18B8F}" type="presOf" srcId="{A4CFFE35-1941-4360-A66B-28765558BBEE}" destId="{00ED61EA-5A81-4F3D-A17E-170D5B9E1A59}" srcOrd="0" destOrd="0" presId="urn:microsoft.com/office/officeart/2005/8/layout/vProcess5"/>
    <dgm:cxn modelId="{E1180180-EA4D-4776-ADBB-4D02A03450BB}" type="presOf" srcId="{143A48FC-AF4A-4FE3-B96C-26768097951A}" destId="{4BB1FCC9-0E52-4FC6-961F-5906616E56C7}" srcOrd="0" destOrd="0" presId="urn:microsoft.com/office/officeart/2005/8/layout/vProcess5"/>
    <dgm:cxn modelId="{095EB69B-66D9-46BD-A4E0-D3136FC7C225}" type="presOf" srcId="{F1A180B0-90EA-4B47-A052-15A3601C06A1}" destId="{E68D4171-C220-4250-A5E4-5072457E00FF}" srcOrd="1" destOrd="0" presId="urn:microsoft.com/office/officeart/2005/8/layout/vProcess5"/>
    <dgm:cxn modelId="{E7FDC9BA-9C54-4742-9E8E-E12C20DF0608}" type="presOf" srcId="{C048BB91-2E31-475C-912A-654313933A0B}" destId="{8B14542A-38F3-4D97-98F9-50A31F611200}" srcOrd="0" destOrd="0" presId="urn:microsoft.com/office/officeart/2005/8/layout/vProcess5"/>
    <dgm:cxn modelId="{F4DF1FDC-65B0-4B29-98C8-F2EA7D8BBB73}" type="presOf" srcId="{562E9E23-0841-40A5-9C1A-8D536319EC1B}" destId="{114A474D-9483-48F8-A88D-1021932D27BA}" srcOrd="1" destOrd="0" presId="urn:microsoft.com/office/officeart/2005/8/layout/vProcess5"/>
    <dgm:cxn modelId="{B16483E2-8C78-4AED-AB1C-1E6A21A0186B}" type="presOf" srcId="{A244F6E4-9AE7-4894-98F8-035299C46DEA}" destId="{FE767B56-2942-4BF9-B367-82326B739410}" srcOrd="0" destOrd="0" presId="urn:microsoft.com/office/officeart/2005/8/layout/vProcess5"/>
    <dgm:cxn modelId="{076172E4-337E-4FA2-AC0E-6EEA693BEBB6}" srcId="{A244F6E4-9AE7-4894-98F8-035299C46DEA}" destId="{143A48FC-AF4A-4FE3-B96C-26768097951A}" srcOrd="1" destOrd="0" parTransId="{B0E58667-903D-4B90-A4FE-54B697777112}" sibTransId="{D2032464-3E51-4261-9EED-DE4721CCF93C}"/>
    <dgm:cxn modelId="{6B2F45E6-8CDA-47EA-A638-621B783E34D4}" srcId="{A244F6E4-9AE7-4894-98F8-035299C46DEA}" destId="{C1FFF037-E182-4BEB-B2F1-29AA75F73BC9}" srcOrd="4" destOrd="0" parTransId="{7153EA6C-32D0-4EA4-B4A4-066E51A2F906}" sibTransId="{8B4F1FA2-D1FD-423C-B195-08A547ABAE85}"/>
    <dgm:cxn modelId="{A1495BFC-A683-47B0-85A4-BC93CD667FD1}" type="presOf" srcId="{C1FFF037-E182-4BEB-B2F1-29AA75F73BC9}" destId="{A7079190-CD36-4BC6-8506-EB2F8F7E33C7}" srcOrd="1" destOrd="0" presId="urn:microsoft.com/office/officeart/2005/8/layout/vProcess5"/>
    <dgm:cxn modelId="{86826AFF-7D21-46B4-B532-650BB4135F9D}" type="presOf" srcId="{CEE06297-7D72-4F35-B276-386A9C98AD1A}" destId="{A09D6DDE-6CE6-4015-B6EA-8ECE9DC2D80B}" srcOrd="0" destOrd="0" presId="urn:microsoft.com/office/officeart/2005/8/layout/vProcess5"/>
    <dgm:cxn modelId="{6196E15C-9CD9-4405-B22E-D971A76CACA8}" type="presParOf" srcId="{FE767B56-2942-4BF9-B367-82326B739410}" destId="{27DB70C7-0263-49BF-9B7E-74B5A22F44F9}" srcOrd="0" destOrd="0" presId="urn:microsoft.com/office/officeart/2005/8/layout/vProcess5"/>
    <dgm:cxn modelId="{ACB0339B-7235-4F6A-BDDD-01E81F6FF59F}" type="presParOf" srcId="{FE767B56-2942-4BF9-B367-82326B739410}" destId="{A09D6DDE-6CE6-4015-B6EA-8ECE9DC2D80B}" srcOrd="1" destOrd="0" presId="urn:microsoft.com/office/officeart/2005/8/layout/vProcess5"/>
    <dgm:cxn modelId="{646EDA2D-AA24-416D-917E-44D2138A0A3A}" type="presParOf" srcId="{FE767B56-2942-4BF9-B367-82326B739410}" destId="{4BB1FCC9-0E52-4FC6-961F-5906616E56C7}" srcOrd="2" destOrd="0" presId="urn:microsoft.com/office/officeart/2005/8/layout/vProcess5"/>
    <dgm:cxn modelId="{ACB4A3E2-C7FF-4EA3-B658-98EFDD57228D}" type="presParOf" srcId="{FE767B56-2942-4BF9-B367-82326B739410}" destId="{6DA7913A-6A97-4F6A-BF93-59A2C8D622A3}" srcOrd="3" destOrd="0" presId="urn:microsoft.com/office/officeart/2005/8/layout/vProcess5"/>
    <dgm:cxn modelId="{1AC778DA-8E67-49E4-8D3B-34D735ECD599}" type="presParOf" srcId="{FE767B56-2942-4BF9-B367-82326B739410}" destId="{4C0C4F37-7E2A-44E2-A5E9-91FA70C52432}" srcOrd="4" destOrd="0" presId="urn:microsoft.com/office/officeart/2005/8/layout/vProcess5"/>
    <dgm:cxn modelId="{81FAC5FB-E86D-4922-B8A2-5844CB1464D8}" type="presParOf" srcId="{FE767B56-2942-4BF9-B367-82326B739410}" destId="{9FA1730F-0577-429B-B0A2-1646224D6AFC}" srcOrd="5" destOrd="0" presId="urn:microsoft.com/office/officeart/2005/8/layout/vProcess5"/>
    <dgm:cxn modelId="{A0B71C61-042C-4FB0-B678-52D05D8C1DE2}" type="presParOf" srcId="{FE767B56-2942-4BF9-B367-82326B739410}" destId="{F10DA7A5-6DB8-4D09-AE45-2CADD17544C5}" srcOrd="6" destOrd="0" presId="urn:microsoft.com/office/officeart/2005/8/layout/vProcess5"/>
    <dgm:cxn modelId="{593793B9-09CB-4009-A06E-A7692120020C}" type="presParOf" srcId="{FE767B56-2942-4BF9-B367-82326B739410}" destId="{A02AA94F-626A-4564-A776-0859D5A99377}" srcOrd="7" destOrd="0" presId="urn:microsoft.com/office/officeart/2005/8/layout/vProcess5"/>
    <dgm:cxn modelId="{E8A02E60-E58B-4F73-8191-2C09DA370ED4}" type="presParOf" srcId="{FE767B56-2942-4BF9-B367-82326B739410}" destId="{8B14542A-38F3-4D97-98F9-50A31F611200}" srcOrd="8" destOrd="0" presId="urn:microsoft.com/office/officeart/2005/8/layout/vProcess5"/>
    <dgm:cxn modelId="{43130235-181D-46A1-AAEB-B104FB6448BC}" type="presParOf" srcId="{FE767B56-2942-4BF9-B367-82326B739410}" destId="{00ED61EA-5A81-4F3D-A17E-170D5B9E1A59}" srcOrd="9" destOrd="0" presId="urn:microsoft.com/office/officeart/2005/8/layout/vProcess5"/>
    <dgm:cxn modelId="{817479C8-E208-484F-ADE7-15B5A6DEB5AC}" type="presParOf" srcId="{FE767B56-2942-4BF9-B367-82326B739410}" destId="{E1735CC4-B98D-4E35-8A42-D3B0F90CA6D7}" srcOrd="10" destOrd="0" presId="urn:microsoft.com/office/officeart/2005/8/layout/vProcess5"/>
    <dgm:cxn modelId="{E38EB5F7-C02D-44A8-9F92-3D4EAAEEB447}" type="presParOf" srcId="{FE767B56-2942-4BF9-B367-82326B739410}" destId="{239A0579-59F4-4579-A780-BD872B7E0DB4}" srcOrd="11" destOrd="0" presId="urn:microsoft.com/office/officeart/2005/8/layout/vProcess5"/>
    <dgm:cxn modelId="{10029F58-BA7B-4C6F-A338-2C09C47AE6AD}" type="presParOf" srcId="{FE767B56-2942-4BF9-B367-82326B739410}" destId="{E68D4171-C220-4250-A5E4-5072457E00FF}" srcOrd="12" destOrd="0" presId="urn:microsoft.com/office/officeart/2005/8/layout/vProcess5"/>
    <dgm:cxn modelId="{C45CB4AD-FDF4-4688-A8D4-1AD585FDDDEE}" type="presParOf" srcId="{FE767B56-2942-4BF9-B367-82326B739410}" destId="{114A474D-9483-48F8-A88D-1021932D27BA}" srcOrd="13" destOrd="0" presId="urn:microsoft.com/office/officeart/2005/8/layout/vProcess5"/>
    <dgm:cxn modelId="{BAFB5725-FF99-4D5B-9969-E460CD682ABD}" type="presParOf" srcId="{FE767B56-2942-4BF9-B367-82326B739410}" destId="{A7079190-CD36-4BC6-8506-EB2F8F7E33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CFE55-F5C5-4505-BCEE-DE9057A856FC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336019-F78F-4E71-A6B4-2DBA8252D679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Высший класс</a:t>
          </a:r>
          <a:endParaRPr lang="ru-RU" dirty="0"/>
        </a:p>
      </dgm:t>
    </dgm:pt>
    <dgm:pt modelId="{90CD6DC8-412A-4CE3-A986-35321F412266}" type="parTrans" cxnId="{CBA9ACA5-5920-43FC-B15A-06407A1D0371}">
      <dgm:prSet/>
      <dgm:spPr/>
      <dgm:t>
        <a:bodyPr/>
        <a:lstStyle/>
        <a:p>
          <a:endParaRPr lang="ru-RU"/>
        </a:p>
      </dgm:t>
    </dgm:pt>
    <dgm:pt modelId="{7D407C84-9613-4AC1-83AA-4F848DF989A5}" type="sibTrans" cxnId="{CBA9ACA5-5920-43FC-B15A-06407A1D0371}">
      <dgm:prSet/>
      <dgm:spPr/>
      <dgm:t>
        <a:bodyPr/>
        <a:lstStyle/>
        <a:p>
          <a:endParaRPr lang="ru-RU"/>
        </a:p>
      </dgm:t>
    </dgm:pt>
    <dgm:pt modelId="{D647AE06-C0DD-45C4-AE44-565743C8BC08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Наиболее богатые и влиятельные</a:t>
          </a:r>
          <a:endParaRPr lang="ru-RU" dirty="0"/>
        </a:p>
      </dgm:t>
    </dgm:pt>
    <dgm:pt modelId="{9FAE12F4-52FF-498F-87E9-851012DFE404}" type="parTrans" cxnId="{0344717B-B90C-4C24-BF71-2F7A001FF380}">
      <dgm:prSet/>
      <dgm:spPr/>
      <dgm:t>
        <a:bodyPr/>
        <a:lstStyle/>
        <a:p>
          <a:endParaRPr lang="ru-RU"/>
        </a:p>
      </dgm:t>
    </dgm:pt>
    <dgm:pt modelId="{F5600A76-C092-4BDA-A19A-7348456EBF42}" type="sibTrans" cxnId="{0344717B-B90C-4C24-BF71-2F7A001FF380}">
      <dgm:prSet/>
      <dgm:spPr/>
      <dgm:t>
        <a:bodyPr/>
        <a:lstStyle/>
        <a:p>
          <a:endParaRPr lang="ru-RU"/>
        </a:p>
      </dgm:t>
    </dgm:pt>
    <dgm:pt modelId="{6B6DE2CF-E28D-4DA1-9BEE-B9B294DC0220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 Небольшая численность</a:t>
          </a:r>
          <a:endParaRPr lang="ru-RU" dirty="0"/>
        </a:p>
      </dgm:t>
    </dgm:pt>
    <dgm:pt modelId="{D7C08E55-A37A-4939-A0E8-3BD7A8F0ECD6}" type="parTrans" cxnId="{04FE93EC-D815-43FB-8626-546BDBB0195E}">
      <dgm:prSet/>
      <dgm:spPr/>
      <dgm:t>
        <a:bodyPr/>
        <a:lstStyle/>
        <a:p>
          <a:endParaRPr lang="ru-RU"/>
        </a:p>
      </dgm:t>
    </dgm:pt>
    <dgm:pt modelId="{580E858A-3EA8-46AC-A101-EF4D6FD13FF7}" type="sibTrans" cxnId="{04FE93EC-D815-43FB-8626-546BDBB0195E}">
      <dgm:prSet/>
      <dgm:spPr/>
      <dgm:t>
        <a:bodyPr/>
        <a:lstStyle/>
        <a:p>
          <a:endParaRPr lang="ru-RU"/>
        </a:p>
      </dgm:t>
    </dgm:pt>
    <dgm:pt modelId="{90F5E7BA-BC67-4E68-87B7-CEE5CC898454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Решающие влияние на экономику и политику</a:t>
          </a:r>
          <a:endParaRPr lang="ru-RU" dirty="0"/>
        </a:p>
      </dgm:t>
    </dgm:pt>
    <dgm:pt modelId="{B135FC06-F549-4232-A3B5-1EAC753F8998}" type="parTrans" cxnId="{884C4763-528A-4AE0-B2C3-17FB0051E311}">
      <dgm:prSet/>
      <dgm:spPr/>
      <dgm:t>
        <a:bodyPr/>
        <a:lstStyle/>
        <a:p>
          <a:endParaRPr lang="ru-RU"/>
        </a:p>
      </dgm:t>
    </dgm:pt>
    <dgm:pt modelId="{0B91EE6D-1E2D-4DE7-BEC4-28A7A45AFEA1}" type="sibTrans" cxnId="{884C4763-528A-4AE0-B2C3-17FB0051E311}">
      <dgm:prSet/>
      <dgm:spPr/>
      <dgm:t>
        <a:bodyPr/>
        <a:lstStyle/>
        <a:p>
          <a:endParaRPr lang="ru-RU"/>
        </a:p>
      </dgm:t>
    </dgm:pt>
    <dgm:pt modelId="{210D0040-61A5-4459-89B0-EF3619F88C57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Средний класс</a:t>
          </a:r>
          <a:endParaRPr lang="ru-RU" dirty="0"/>
        </a:p>
      </dgm:t>
    </dgm:pt>
    <dgm:pt modelId="{C5832037-7CFF-4308-87DD-3EB31BAE3860}" type="parTrans" cxnId="{928674DA-2A67-4203-9641-25A1E0057139}">
      <dgm:prSet/>
      <dgm:spPr/>
      <dgm:t>
        <a:bodyPr/>
        <a:lstStyle/>
        <a:p>
          <a:endParaRPr lang="ru-RU"/>
        </a:p>
      </dgm:t>
    </dgm:pt>
    <dgm:pt modelId="{7C2B0877-8A6F-44D5-9D2D-55E577A231D7}" type="sibTrans" cxnId="{928674DA-2A67-4203-9641-25A1E0057139}">
      <dgm:prSet/>
      <dgm:spPr/>
      <dgm:t>
        <a:bodyPr/>
        <a:lstStyle/>
        <a:p>
          <a:endParaRPr lang="ru-RU"/>
        </a:p>
      </dgm:t>
    </dgm:pt>
    <dgm:pt modelId="{E77ED948-876F-4997-AAE2-6E629BC5F2AE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Устойчивые доходы и стабильная работа </a:t>
          </a:r>
          <a:endParaRPr lang="ru-RU" dirty="0"/>
        </a:p>
      </dgm:t>
    </dgm:pt>
    <dgm:pt modelId="{1BA06308-CA18-45AC-9D1B-CA754FC3323D}" type="parTrans" cxnId="{62384E19-6EE6-4BF4-B6B3-FA1BEA548C24}">
      <dgm:prSet/>
      <dgm:spPr/>
      <dgm:t>
        <a:bodyPr/>
        <a:lstStyle/>
        <a:p>
          <a:endParaRPr lang="ru-RU"/>
        </a:p>
      </dgm:t>
    </dgm:pt>
    <dgm:pt modelId="{E7696813-1CC2-4AC5-BB8E-471185888F6A}" type="sibTrans" cxnId="{62384E19-6EE6-4BF4-B6B3-FA1BEA548C24}">
      <dgm:prSet/>
      <dgm:spPr/>
      <dgm:t>
        <a:bodyPr/>
        <a:lstStyle/>
        <a:p>
          <a:endParaRPr lang="ru-RU"/>
        </a:p>
      </dgm:t>
    </dgm:pt>
    <dgm:pt modelId="{5E9AEA6D-705D-4687-BF4C-E82215749770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 Высокий уровень образования </a:t>
          </a:r>
          <a:endParaRPr lang="ru-RU" dirty="0"/>
        </a:p>
      </dgm:t>
    </dgm:pt>
    <dgm:pt modelId="{7B67F931-3159-4CC3-9197-4FE746DAF150}" type="parTrans" cxnId="{E53AF441-D20E-4A47-8895-49BFBB2EA977}">
      <dgm:prSet/>
      <dgm:spPr/>
      <dgm:t>
        <a:bodyPr/>
        <a:lstStyle/>
        <a:p>
          <a:endParaRPr lang="ru-RU"/>
        </a:p>
      </dgm:t>
    </dgm:pt>
    <dgm:pt modelId="{0DE81447-F036-4D77-829E-0111AFD40612}" type="sibTrans" cxnId="{E53AF441-D20E-4A47-8895-49BFBB2EA977}">
      <dgm:prSet/>
      <dgm:spPr/>
      <dgm:t>
        <a:bodyPr/>
        <a:lstStyle/>
        <a:p>
          <a:endParaRPr lang="ru-RU"/>
        </a:p>
      </dgm:t>
    </dgm:pt>
    <dgm:pt modelId="{759FFC69-460B-4AFF-87B4-EFB6E5636222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Врачи, учителя, офисные работники</a:t>
          </a:r>
          <a:endParaRPr lang="ru-RU" dirty="0"/>
        </a:p>
      </dgm:t>
    </dgm:pt>
    <dgm:pt modelId="{D86F8333-82DD-404C-969B-D44B4A191489}" type="parTrans" cxnId="{5FB24D5D-9868-4B99-8B49-C823D0786F71}">
      <dgm:prSet/>
      <dgm:spPr/>
      <dgm:t>
        <a:bodyPr/>
        <a:lstStyle/>
        <a:p>
          <a:endParaRPr lang="ru-RU"/>
        </a:p>
      </dgm:t>
    </dgm:pt>
    <dgm:pt modelId="{58DC7B79-B266-4BFD-BFCE-99ECF466F78A}" type="sibTrans" cxnId="{5FB24D5D-9868-4B99-8B49-C823D0786F71}">
      <dgm:prSet/>
      <dgm:spPr/>
      <dgm:t>
        <a:bodyPr/>
        <a:lstStyle/>
        <a:p>
          <a:endParaRPr lang="ru-RU"/>
        </a:p>
      </dgm:t>
    </dgm:pt>
    <dgm:pt modelId="{A9D98431-A405-406A-B5D2-DEEF59616494}">
      <dgm:prSet phldrT="[Текст]"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Низший класс</a:t>
          </a:r>
          <a:endParaRPr lang="ru-RU" dirty="0"/>
        </a:p>
      </dgm:t>
    </dgm:pt>
    <dgm:pt modelId="{828F8B79-D20C-48E7-B859-6868AA3F9E27}" type="parTrans" cxnId="{1EFB44EB-C584-48FC-9FB5-71F0D4AB74D0}">
      <dgm:prSet/>
      <dgm:spPr/>
      <dgm:t>
        <a:bodyPr/>
        <a:lstStyle/>
        <a:p>
          <a:endParaRPr lang="ru-RU"/>
        </a:p>
      </dgm:t>
    </dgm:pt>
    <dgm:pt modelId="{43D85C87-A72F-4EDF-96B4-AAA30FB0F8E4}" type="sibTrans" cxnId="{1EFB44EB-C584-48FC-9FB5-71F0D4AB74D0}">
      <dgm:prSet/>
      <dgm:spPr/>
      <dgm:t>
        <a:bodyPr/>
        <a:lstStyle/>
        <a:p>
          <a:endParaRPr lang="ru-RU"/>
        </a:p>
      </dgm:t>
    </dgm:pt>
    <dgm:pt modelId="{228D71E2-30FC-4300-86D3-727B165EDF89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Неквалифицированные работники</a:t>
          </a:r>
        </a:p>
      </dgm:t>
    </dgm:pt>
    <dgm:pt modelId="{02499AB3-AD3B-4C99-BAEC-FA92CEAE3F7A}" type="parTrans" cxnId="{9EAE94D1-F8E6-40F5-AC83-8CFF47C5EF79}">
      <dgm:prSet/>
      <dgm:spPr/>
    </dgm:pt>
    <dgm:pt modelId="{CA56B562-C65D-451B-91BA-806A0E541525}" type="sibTrans" cxnId="{9EAE94D1-F8E6-40F5-AC83-8CFF47C5EF79}">
      <dgm:prSet/>
      <dgm:spPr/>
    </dgm:pt>
    <dgm:pt modelId="{B103B790-16CB-4548-960B-11B5E0D5A199}">
      <dgm:prSet phldr="0"/>
      <dgm:spPr/>
      <dgm:t>
        <a:bodyPr/>
        <a:lstStyle/>
        <a:p>
          <a:pPr rtl="0"/>
          <a:r>
            <a:rPr lang="ru-RU" dirty="0">
              <a:latin typeface="Grandview Display"/>
            </a:rPr>
            <a:t>Низкие доходы</a:t>
          </a:r>
        </a:p>
      </dgm:t>
    </dgm:pt>
    <dgm:pt modelId="{0C683CA6-3763-4263-B1AC-3B5FDFE2F685}" type="parTrans" cxnId="{7877F9CC-E358-45AD-AEA2-7778E7BE886F}">
      <dgm:prSet/>
      <dgm:spPr/>
    </dgm:pt>
    <dgm:pt modelId="{FE991906-A3DE-46E4-AEE1-173EFB1C8394}" type="sibTrans" cxnId="{7877F9CC-E358-45AD-AEA2-7778E7BE886F}">
      <dgm:prSet/>
      <dgm:spPr/>
    </dgm:pt>
    <dgm:pt modelId="{4EBECB3D-C66C-4590-A3B3-EEB7E4DE04D2}">
      <dgm:prSet phldr="0"/>
      <dgm:spPr/>
      <dgm:t>
        <a:bodyPr/>
        <a:lstStyle/>
        <a:p>
          <a:endParaRPr lang="ru-RU" dirty="0">
            <a:latin typeface="Grandview Display"/>
          </a:endParaRPr>
        </a:p>
      </dgm:t>
    </dgm:pt>
    <dgm:pt modelId="{CD5C0355-5700-4E34-B846-156862959B8E}" type="parTrans" cxnId="{E842DAF1-638F-4CD6-A274-CE8C2312278D}">
      <dgm:prSet/>
      <dgm:spPr/>
    </dgm:pt>
    <dgm:pt modelId="{C4FAC4D9-CEC7-47A3-A692-6C7427496EEE}" type="sibTrans" cxnId="{E842DAF1-638F-4CD6-A274-CE8C2312278D}">
      <dgm:prSet/>
      <dgm:spPr/>
    </dgm:pt>
    <dgm:pt modelId="{E2516BF2-6AD9-4D58-8715-743BF966A965}" type="pres">
      <dgm:prSet presAssocID="{F91CFE55-F5C5-4505-BCEE-DE9057A856FC}" presName="linearFlow" presStyleCnt="0">
        <dgm:presLayoutVars>
          <dgm:dir/>
          <dgm:animLvl val="lvl"/>
          <dgm:resizeHandles val="exact"/>
        </dgm:presLayoutVars>
      </dgm:prSet>
      <dgm:spPr/>
    </dgm:pt>
    <dgm:pt modelId="{C63DCA40-A3C8-426E-B14D-1872D34289DE}" type="pres">
      <dgm:prSet presAssocID="{0F336019-F78F-4E71-A6B4-2DBA8252D679}" presName="composite" presStyleCnt="0"/>
      <dgm:spPr/>
    </dgm:pt>
    <dgm:pt modelId="{7AB2E21C-79A8-458C-B6E1-4CCCF08F9267}" type="pres">
      <dgm:prSet presAssocID="{0F336019-F78F-4E71-A6B4-2DBA8252D67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BFE0B73-C3BF-48CB-925A-AAE40CAD7A10}" type="pres">
      <dgm:prSet presAssocID="{0F336019-F78F-4E71-A6B4-2DBA8252D679}" presName="descendantText" presStyleLbl="alignAcc1" presStyleIdx="0" presStyleCnt="3">
        <dgm:presLayoutVars>
          <dgm:bulletEnabled val="1"/>
        </dgm:presLayoutVars>
      </dgm:prSet>
      <dgm:spPr/>
    </dgm:pt>
    <dgm:pt modelId="{530CBB93-D820-4B7D-81E1-150F4C08DA19}" type="pres">
      <dgm:prSet presAssocID="{7D407C84-9613-4AC1-83AA-4F848DF989A5}" presName="sp" presStyleCnt="0"/>
      <dgm:spPr/>
    </dgm:pt>
    <dgm:pt modelId="{B37A8171-7221-4EAB-9BF3-C9987B6CEB02}" type="pres">
      <dgm:prSet presAssocID="{210D0040-61A5-4459-89B0-EF3619F88C57}" presName="composite" presStyleCnt="0"/>
      <dgm:spPr/>
    </dgm:pt>
    <dgm:pt modelId="{34E8C33E-7761-4C64-8621-E5C1FF89A80A}" type="pres">
      <dgm:prSet presAssocID="{210D0040-61A5-4459-89B0-EF3619F88C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C42CC0-E9D2-43E7-BFBC-ADDF9BF1F710}" type="pres">
      <dgm:prSet presAssocID="{210D0040-61A5-4459-89B0-EF3619F88C57}" presName="descendantText" presStyleLbl="alignAcc1" presStyleIdx="1" presStyleCnt="3">
        <dgm:presLayoutVars>
          <dgm:bulletEnabled val="1"/>
        </dgm:presLayoutVars>
      </dgm:prSet>
      <dgm:spPr/>
    </dgm:pt>
    <dgm:pt modelId="{CB36F676-52C6-4528-BB0C-E9BA42A54BCD}" type="pres">
      <dgm:prSet presAssocID="{7C2B0877-8A6F-44D5-9D2D-55E577A231D7}" presName="sp" presStyleCnt="0"/>
      <dgm:spPr/>
    </dgm:pt>
    <dgm:pt modelId="{6F1F8F5E-17DE-41E8-A12C-02090478026A}" type="pres">
      <dgm:prSet presAssocID="{A9D98431-A405-406A-B5D2-DEEF59616494}" presName="composite" presStyleCnt="0"/>
      <dgm:spPr/>
    </dgm:pt>
    <dgm:pt modelId="{72BC8B99-CC4E-45C8-A5E6-A991D298F8DA}" type="pres">
      <dgm:prSet presAssocID="{A9D98431-A405-406A-B5D2-DEEF596164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002B31-52EA-4107-89E6-DF4A45B06BDC}" type="pres">
      <dgm:prSet presAssocID="{A9D98431-A405-406A-B5D2-DEEF596164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24E5500-B505-46F0-8296-B16CAB184AC3}" type="presOf" srcId="{A9D98431-A405-406A-B5D2-DEEF59616494}" destId="{72BC8B99-CC4E-45C8-A5E6-A991D298F8DA}" srcOrd="0" destOrd="0" presId="urn:microsoft.com/office/officeart/2005/8/layout/chevron2"/>
    <dgm:cxn modelId="{F551F901-2199-48E0-B93A-55AF900AE83C}" type="presOf" srcId="{D647AE06-C0DD-45C4-AE44-565743C8BC08}" destId="{4BFE0B73-C3BF-48CB-925A-AAE40CAD7A10}" srcOrd="0" destOrd="0" presId="urn:microsoft.com/office/officeart/2005/8/layout/chevron2"/>
    <dgm:cxn modelId="{62384E19-6EE6-4BF4-B6B3-FA1BEA548C24}" srcId="{210D0040-61A5-4459-89B0-EF3619F88C57}" destId="{E77ED948-876F-4997-AAE2-6E629BC5F2AE}" srcOrd="0" destOrd="0" parTransId="{1BA06308-CA18-45AC-9D1B-CA754FC3323D}" sibTransId="{E7696813-1CC2-4AC5-BB8E-471185888F6A}"/>
    <dgm:cxn modelId="{78786C31-E263-4D75-9E4B-A975FAB10184}" type="presOf" srcId="{90F5E7BA-BC67-4E68-87B7-CEE5CC898454}" destId="{4BFE0B73-C3BF-48CB-925A-AAE40CAD7A10}" srcOrd="0" destOrd="2" presId="urn:microsoft.com/office/officeart/2005/8/layout/chevron2"/>
    <dgm:cxn modelId="{5FB24D5D-9868-4B99-8B49-C823D0786F71}" srcId="{210D0040-61A5-4459-89B0-EF3619F88C57}" destId="{759FFC69-460B-4AFF-87B4-EFB6E5636222}" srcOrd="2" destOrd="0" parTransId="{D86F8333-82DD-404C-969B-D44B4A191489}" sibTransId="{58DC7B79-B266-4BFD-BFCE-99ECF466F78A}"/>
    <dgm:cxn modelId="{8D1D0A5F-9B75-4FE2-A0F1-28C8D825B47D}" type="presOf" srcId="{210D0040-61A5-4459-89B0-EF3619F88C57}" destId="{34E8C33E-7761-4C64-8621-E5C1FF89A80A}" srcOrd="0" destOrd="0" presId="urn:microsoft.com/office/officeart/2005/8/layout/chevron2"/>
    <dgm:cxn modelId="{E53AF441-D20E-4A47-8895-49BFBB2EA977}" srcId="{210D0040-61A5-4459-89B0-EF3619F88C57}" destId="{5E9AEA6D-705D-4687-BF4C-E82215749770}" srcOrd="1" destOrd="0" parTransId="{7B67F931-3159-4CC3-9197-4FE746DAF150}" sibTransId="{0DE81447-F036-4D77-829E-0111AFD40612}"/>
    <dgm:cxn modelId="{884C4763-528A-4AE0-B2C3-17FB0051E311}" srcId="{0F336019-F78F-4E71-A6B4-2DBA8252D679}" destId="{90F5E7BA-BC67-4E68-87B7-CEE5CC898454}" srcOrd="2" destOrd="0" parTransId="{B135FC06-F549-4232-A3B5-1EAC753F8998}" sibTransId="{0B91EE6D-1E2D-4DE7-BEC4-28A7A45AFEA1}"/>
    <dgm:cxn modelId="{1E093F53-D0F2-422B-BD98-16E82FDAB349}" type="presOf" srcId="{B103B790-16CB-4548-960B-11B5E0D5A199}" destId="{BA002B31-52EA-4107-89E6-DF4A45B06BDC}" srcOrd="0" destOrd="1" presId="urn:microsoft.com/office/officeart/2005/8/layout/chevron2"/>
    <dgm:cxn modelId="{6A2EF273-FFA8-4913-898B-685FE9E34308}" type="presOf" srcId="{759FFC69-460B-4AFF-87B4-EFB6E5636222}" destId="{28C42CC0-E9D2-43E7-BFBC-ADDF9BF1F710}" srcOrd="0" destOrd="2" presId="urn:microsoft.com/office/officeart/2005/8/layout/chevron2"/>
    <dgm:cxn modelId="{0344717B-B90C-4C24-BF71-2F7A001FF380}" srcId="{0F336019-F78F-4E71-A6B4-2DBA8252D679}" destId="{D647AE06-C0DD-45C4-AE44-565743C8BC08}" srcOrd="0" destOrd="0" parTransId="{9FAE12F4-52FF-498F-87E9-851012DFE404}" sibTransId="{F5600A76-C092-4BDA-A19A-7348456EBF42}"/>
    <dgm:cxn modelId="{E83B4A8D-B20E-454C-BE68-9BAB3C4D00B8}" type="presOf" srcId="{4EBECB3D-C66C-4590-A3B3-EEB7E4DE04D2}" destId="{BA002B31-52EA-4107-89E6-DF4A45B06BDC}" srcOrd="0" destOrd="2" presId="urn:microsoft.com/office/officeart/2005/8/layout/chevron2"/>
    <dgm:cxn modelId="{D19B2C92-565E-4A12-B933-7E0F0FD44C9D}" type="presOf" srcId="{6B6DE2CF-E28D-4DA1-9BEE-B9B294DC0220}" destId="{4BFE0B73-C3BF-48CB-925A-AAE40CAD7A10}" srcOrd="0" destOrd="1" presId="urn:microsoft.com/office/officeart/2005/8/layout/chevron2"/>
    <dgm:cxn modelId="{8CBD7E9D-DFBD-44FB-B330-FEF1FDED5B53}" type="presOf" srcId="{F91CFE55-F5C5-4505-BCEE-DE9057A856FC}" destId="{E2516BF2-6AD9-4D58-8715-743BF966A965}" srcOrd="0" destOrd="0" presId="urn:microsoft.com/office/officeart/2005/8/layout/chevron2"/>
    <dgm:cxn modelId="{CBA9ACA5-5920-43FC-B15A-06407A1D0371}" srcId="{F91CFE55-F5C5-4505-BCEE-DE9057A856FC}" destId="{0F336019-F78F-4E71-A6B4-2DBA8252D679}" srcOrd="0" destOrd="0" parTransId="{90CD6DC8-412A-4CE3-A986-35321F412266}" sibTransId="{7D407C84-9613-4AC1-83AA-4F848DF989A5}"/>
    <dgm:cxn modelId="{D4609EB8-84FC-43A7-910B-F20FDA3BA503}" type="presOf" srcId="{5E9AEA6D-705D-4687-BF4C-E82215749770}" destId="{28C42CC0-E9D2-43E7-BFBC-ADDF9BF1F710}" srcOrd="0" destOrd="1" presId="urn:microsoft.com/office/officeart/2005/8/layout/chevron2"/>
    <dgm:cxn modelId="{BD71D0BA-EA0B-4692-8303-49BAB276BF92}" type="presOf" srcId="{228D71E2-30FC-4300-86D3-727B165EDF89}" destId="{BA002B31-52EA-4107-89E6-DF4A45B06BDC}" srcOrd="0" destOrd="0" presId="urn:microsoft.com/office/officeart/2005/8/layout/chevron2"/>
    <dgm:cxn modelId="{88B999C4-6780-4A94-A6A8-820E2234E820}" type="presOf" srcId="{0F336019-F78F-4E71-A6B4-2DBA8252D679}" destId="{7AB2E21C-79A8-458C-B6E1-4CCCF08F9267}" srcOrd="0" destOrd="0" presId="urn:microsoft.com/office/officeart/2005/8/layout/chevron2"/>
    <dgm:cxn modelId="{7877F9CC-E358-45AD-AEA2-7778E7BE886F}" srcId="{A9D98431-A405-406A-B5D2-DEEF59616494}" destId="{B103B790-16CB-4548-960B-11B5E0D5A199}" srcOrd="1" destOrd="0" parTransId="{0C683CA6-3763-4263-B1AC-3B5FDFE2F685}" sibTransId="{FE991906-A3DE-46E4-AEE1-173EFB1C8394}"/>
    <dgm:cxn modelId="{9EAE94D1-F8E6-40F5-AC83-8CFF47C5EF79}" srcId="{A9D98431-A405-406A-B5D2-DEEF59616494}" destId="{228D71E2-30FC-4300-86D3-727B165EDF89}" srcOrd="0" destOrd="0" parTransId="{02499AB3-AD3B-4C99-BAEC-FA92CEAE3F7A}" sibTransId="{CA56B562-C65D-451B-91BA-806A0E541525}"/>
    <dgm:cxn modelId="{928674DA-2A67-4203-9641-25A1E0057139}" srcId="{F91CFE55-F5C5-4505-BCEE-DE9057A856FC}" destId="{210D0040-61A5-4459-89B0-EF3619F88C57}" srcOrd="1" destOrd="0" parTransId="{C5832037-7CFF-4308-87DD-3EB31BAE3860}" sibTransId="{7C2B0877-8A6F-44D5-9D2D-55E577A231D7}"/>
    <dgm:cxn modelId="{8F44F0E3-12E9-4DA5-9D23-CB086F4A03E2}" type="presOf" srcId="{E77ED948-876F-4997-AAE2-6E629BC5F2AE}" destId="{28C42CC0-E9D2-43E7-BFBC-ADDF9BF1F710}" srcOrd="0" destOrd="0" presId="urn:microsoft.com/office/officeart/2005/8/layout/chevron2"/>
    <dgm:cxn modelId="{1EFB44EB-C584-48FC-9FB5-71F0D4AB74D0}" srcId="{F91CFE55-F5C5-4505-BCEE-DE9057A856FC}" destId="{A9D98431-A405-406A-B5D2-DEEF59616494}" srcOrd="2" destOrd="0" parTransId="{828F8B79-D20C-48E7-B859-6868AA3F9E27}" sibTransId="{43D85C87-A72F-4EDF-96B4-AAA30FB0F8E4}"/>
    <dgm:cxn modelId="{04FE93EC-D815-43FB-8626-546BDBB0195E}" srcId="{0F336019-F78F-4E71-A6B4-2DBA8252D679}" destId="{6B6DE2CF-E28D-4DA1-9BEE-B9B294DC0220}" srcOrd="1" destOrd="0" parTransId="{D7C08E55-A37A-4939-A0E8-3BD7A8F0ECD6}" sibTransId="{580E858A-3EA8-46AC-A101-EF4D6FD13FF7}"/>
    <dgm:cxn modelId="{E842DAF1-638F-4CD6-A274-CE8C2312278D}" srcId="{A9D98431-A405-406A-B5D2-DEEF59616494}" destId="{4EBECB3D-C66C-4590-A3B3-EEB7E4DE04D2}" srcOrd="2" destOrd="0" parTransId="{CD5C0355-5700-4E34-B846-156862959B8E}" sibTransId="{C4FAC4D9-CEC7-47A3-A692-6C7427496EEE}"/>
    <dgm:cxn modelId="{8D0C9C90-F6A6-4317-ACF4-4E838FE97F2C}" type="presParOf" srcId="{E2516BF2-6AD9-4D58-8715-743BF966A965}" destId="{C63DCA40-A3C8-426E-B14D-1872D34289DE}" srcOrd="0" destOrd="0" presId="urn:microsoft.com/office/officeart/2005/8/layout/chevron2"/>
    <dgm:cxn modelId="{9ADA4C47-AE03-40ED-9CA0-8E63DFB36771}" type="presParOf" srcId="{C63DCA40-A3C8-426E-B14D-1872D34289DE}" destId="{7AB2E21C-79A8-458C-B6E1-4CCCF08F9267}" srcOrd="0" destOrd="0" presId="urn:microsoft.com/office/officeart/2005/8/layout/chevron2"/>
    <dgm:cxn modelId="{90DA7417-118C-4A8A-97B7-D2A5F55EDAB3}" type="presParOf" srcId="{C63DCA40-A3C8-426E-B14D-1872D34289DE}" destId="{4BFE0B73-C3BF-48CB-925A-AAE40CAD7A10}" srcOrd="1" destOrd="0" presId="urn:microsoft.com/office/officeart/2005/8/layout/chevron2"/>
    <dgm:cxn modelId="{3F374EC9-1E4D-4FD4-B9C8-4D4869430325}" type="presParOf" srcId="{E2516BF2-6AD9-4D58-8715-743BF966A965}" destId="{530CBB93-D820-4B7D-81E1-150F4C08DA19}" srcOrd="1" destOrd="0" presId="urn:microsoft.com/office/officeart/2005/8/layout/chevron2"/>
    <dgm:cxn modelId="{EDB0FB41-8EEA-454C-AFB9-42D026AF8B81}" type="presParOf" srcId="{E2516BF2-6AD9-4D58-8715-743BF966A965}" destId="{B37A8171-7221-4EAB-9BF3-C9987B6CEB02}" srcOrd="2" destOrd="0" presId="urn:microsoft.com/office/officeart/2005/8/layout/chevron2"/>
    <dgm:cxn modelId="{D2DE0BBC-B3D4-483A-91C2-51B993172648}" type="presParOf" srcId="{B37A8171-7221-4EAB-9BF3-C9987B6CEB02}" destId="{34E8C33E-7761-4C64-8621-E5C1FF89A80A}" srcOrd="0" destOrd="0" presId="urn:microsoft.com/office/officeart/2005/8/layout/chevron2"/>
    <dgm:cxn modelId="{4643DD1A-660A-433B-ACFD-A8D36A55E482}" type="presParOf" srcId="{B37A8171-7221-4EAB-9BF3-C9987B6CEB02}" destId="{28C42CC0-E9D2-43E7-BFBC-ADDF9BF1F710}" srcOrd="1" destOrd="0" presId="urn:microsoft.com/office/officeart/2005/8/layout/chevron2"/>
    <dgm:cxn modelId="{5BB54A5E-AB5A-4A87-9084-E1EED8A3329D}" type="presParOf" srcId="{E2516BF2-6AD9-4D58-8715-743BF966A965}" destId="{CB36F676-52C6-4528-BB0C-E9BA42A54BCD}" srcOrd="3" destOrd="0" presId="urn:microsoft.com/office/officeart/2005/8/layout/chevron2"/>
    <dgm:cxn modelId="{809F9933-B02B-44B3-8036-4DFC621B97D0}" type="presParOf" srcId="{E2516BF2-6AD9-4D58-8715-743BF966A965}" destId="{6F1F8F5E-17DE-41E8-A12C-02090478026A}" srcOrd="4" destOrd="0" presId="urn:microsoft.com/office/officeart/2005/8/layout/chevron2"/>
    <dgm:cxn modelId="{F8EF504B-0D9F-4E02-AEF1-F2FE0D254E3B}" type="presParOf" srcId="{6F1F8F5E-17DE-41E8-A12C-02090478026A}" destId="{72BC8B99-CC4E-45C8-A5E6-A991D298F8DA}" srcOrd="0" destOrd="0" presId="urn:microsoft.com/office/officeart/2005/8/layout/chevron2"/>
    <dgm:cxn modelId="{7F62F888-9FAC-4CE2-93F8-406EB564E6D7}" type="presParOf" srcId="{6F1F8F5E-17DE-41E8-A12C-02090478026A}" destId="{BA002B31-52EA-4107-89E6-DF4A45B06B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E84BC-02AD-4D2F-8A07-4EFCE7E1F8C0}">
      <dsp:nvSpPr>
        <dsp:cNvPr id="0" name=""/>
        <dsp:cNvSpPr/>
      </dsp:nvSpPr>
      <dsp:spPr>
        <a:xfrm>
          <a:off x="4965" y="941195"/>
          <a:ext cx="1903472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randview Display"/>
            </a:rPr>
            <a:t> Демографическая</a:t>
          </a:r>
          <a:endParaRPr lang="ru-RU" sz="1400" kern="1200" dirty="0"/>
        </a:p>
      </dsp:txBody>
      <dsp:txXfrm>
        <a:off x="4965" y="941195"/>
        <a:ext cx="1903472" cy="403200"/>
      </dsp:txXfrm>
    </dsp:sp>
    <dsp:sp modelId="{31BAADE2-A15E-4C46-BE10-27321D4AF4B2}">
      <dsp:nvSpPr>
        <dsp:cNvPr id="0" name=""/>
        <dsp:cNvSpPr/>
      </dsp:nvSpPr>
      <dsp:spPr>
        <a:xfrm>
          <a:off x="4965" y="1344395"/>
          <a:ext cx="1903472" cy="14219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Мужчины и женщины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Возрастные группы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Трудоспособные и нетрудоспособные и т.д.</a:t>
          </a:r>
          <a:endParaRPr lang="ru-RU" sz="1400" kern="1200" dirty="0"/>
        </a:p>
      </dsp:txBody>
      <dsp:txXfrm>
        <a:off x="4965" y="1344395"/>
        <a:ext cx="1903472" cy="1421909"/>
      </dsp:txXfrm>
    </dsp:sp>
    <dsp:sp modelId="{0FEF58F2-4323-417A-9A5B-8CCE4FF1CF43}">
      <dsp:nvSpPr>
        <dsp:cNvPr id="0" name=""/>
        <dsp:cNvSpPr/>
      </dsp:nvSpPr>
      <dsp:spPr>
        <a:xfrm>
          <a:off x="2174923" y="941195"/>
          <a:ext cx="1903472" cy="403200"/>
        </a:xfrm>
        <a:prstGeom prst="rect">
          <a:avLst/>
        </a:prstGeom>
        <a:solidFill>
          <a:schemeClr val="accent5">
            <a:hueOff val="370612"/>
            <a:satOff val="5683"/>
            <a:lumOff val="441"/>
            <a:alphaOff val="0"/>
          </a:schemeClr>
        </a:solidFill>
        <a:ln w="12700" cap="flat" cmpd="sng" algn="ctr">
          <a:solidFill>
            <a:schemeClr val="accent5">
              <a:hueOff val="370612"/>
              <a:satOff val="5683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randview Display"/>
            </a:rPr>
            <a:t> Конфессиональная</a:t>
          </a:r>
          <a:endParaRPr lang="ru-RU" sz="1400" kern="1200" dirty="0"/>
        </a:p>
      </dsp:txBody>
      <dsp:txXfrm>
        <a:off x="2174923" y="941195"/>
        <a:ext cx="1903472" cy="403200"/>
      </dsp:txXfrm>
    </dsp:sp>
    <dsp:sp modelId="{17ED4049-546D-4E16-9A40-A494D98B3234}">
      <dsp:nvSpPr>
        <dsp:cNvPr id="0" name=""/>
        <dsp:cNvSpPr/>
      </dsp:nvSpPr>
      <dsp:spPr>
        <a:xfrm>
          <a:off x="2174923" y="1344395"/>
          <a:ext cx="1903472" cy="1421909"/>
        </a:xfrm>
        <a:prstGeom prst="rect">
          <a:avLst/>
        </a:prstGeom>
        <a:solidFill>
          <a:schemeClr val="accent5">
            <a:tint val="40000"/>
            <a:alpha val="90000"/>
            <a:hueOff val="502406"/>
            <a:satOff val="4972"/>
            <a:lumOff val="3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02406"/>
              <a:satOff val="4972"/>
              <a:lumOff val="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 Распределение по религиям и конфессиям</a:t>
          </a:r>
          <a:endParaRPr lang="ru-RU" sz="1400" kern="1200" dirty="0"/>
        </a:p>
      </dsp:txBody>
      <dsp:txXfrm>
        <a:off x="2174923" y="1344395"/>
        <a:ext cx="1903472" cy="1421909"/>
      </dsp:txXfrm>
    </dsp:sp>
    <dsp:sp modelId="{2D2B7149-1255-4A9E-9F02-1FD6BFCF0E19}">
      <dsp:nvSpPr>
        <dsp:cNvPr id="0" name=""/>
        <dsp:cNvSpPr/>
      </dsp:nvSpPr>
      <dsp:spPr>
        <a:xfrm>
          <a:off x="4344882" y="941195"/>
          <a:ext cx="1903472" cy="403200"/>
        </a:xfrm>
        <a:prstGeom prst="rect">
          <a:avLst/>
        </a:prstGeom>
        <a:solidFill>
          <a:schemeClr val="accent5">
            <a:hueOff val="741223"/>
            <a:satOff val="11365"/>
            <a:lumOff val="882"/>
            <a:alphaOff val="0"/>
          </a:schemeClr>
        </a:solidFill>
        <a:ln w="12700" cap="flat" cmpd="sng" algn="ctr">
          <a:solidFill>
            <a:schemeClr val="accent5">
              <a:hueOff val="741223"/>
              <a:satOff val="11365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randview Display"/>
            </a:rPr>
            <a:t>Профессиональная</a:t>
          </a:r>
          <a:endParaRPr lang="ru-RU" sz="1400" kern="1200" dirty="0"/>
        </a:p>
      </dsp:txBody>
      <dsp:txXfrm>
        <a:off x="4344882" y="941195"/>
        <a:ext cx="1903472" cy="403200"/>
      </dsp:txXfrm>
    </dsp:sp>
    <dsp:sp modelId="{1435E355-5252-4336-BC12-8A3308511681}">
      <dsp:nvSpPr>
        <dsp:cNvPr id="0" name=""/>
        <dsp:cNvSpPr/>
      </dsp:nvSpPr>
      <dsp:spPr>
        <a:xfrm>
          <a:off x="4344882" y="1344395"/>
          <a:ext cx="1903472" cy="1421909"/>
        </a:xfrm>
        <a:prstGeom prst="rect">
          <a:avLst/>
        </a:prstGeom>
        <a:solidFill>
          <a:schemeClr val="accent5">
            <a:tint val="40000"/>
            <a:alpha val="90000"/>
            <a:hueOff val="1004811"/>
            <a:satOff val="9945"/>
            <a:lumOff val="6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004811"/>
              <a:satOff val="9945"/>
              <a:lumOff val="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Профессиональные группы</a:t>
          </a:r>
          <a:endParaRPr lang="ru-RU" sz="1400" kern="1200" dirty="0"/>
        </a:p>
      </dsp:txBody>
      <dsp:txXfrm>
        <a:off x="4344882" y="1344395"/>
        <a:ext cx="1903472" cy="1421909"/>
      </dsp:txXfrm>
    </dsp:sp>
    <dsp:sp modelId="{E3C317CA-491F-4D1E-BBA1-1079532178C7}">
      <dsp:nvSpPr>
        <dsp:cNvPr id="0" name=""/>
        <dsp:cNvSpPr/>
      </dsp:nvSpPr>
      <dsp:spPr>
        <a:xfrm>
          <a:off x="6514840" y="941195"/>
          <a:ext cx="1903472" cy="403200"/>
        </a:xfrm>
        <a:prstGeom prst="rect">
          <a:avLst/>
        </a:prstGeom>
        <a:solidFill>
          <a:schemeClr val="accent5">
            <a:hueOff val="1111835"/>
            <a:satOff val="17048"/>
            <a:lumOff val="1324"/>
            <a:alphaOff val="0"/>
          </a:schemeClr>
        </a:solidFill>
        <a:ln w="12700" cap="flat" cmpd="sng" algn="ctr">
          <a:solidFill>
            <a:schemeClr val="accent5">
              <a:hueOff val="1111835"/>
              <a:satOff val="17048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randview Display"/>
            </a:rPr>
            <a:t>Этническая</a:t>
          </a:r>
        </a:p>
      </dsp:txBody>
      <dsp:txXfrm>
        <a:off x="6514840" y="941195"/>
        <a:ext cx="1903472" cy="403200"/>
      </dsp:txXfrm>
    </dsp:sp>
    <dsp:sp modelId="{45BDC36E-A17F-4EEC-9E73-905C640B6886}">
      <dsp:nvSpPr>
        <dsp:cNvPr id="0" name=""/>
        <dsp:cNvSpPr/>
      </dsp:nvSpPr>
      <dsp:spPr>
        <a:xfrm>
          <a:off x="6514840" y="1344395"/>
          <a:ext cx="1903472" cy="1421909"/>
        </a:xfrm>
        <a:prstGeom prst="rect">
          <a:avLst/>
        </a:prstGeom>
        <a:solidFill>
          <a:schemeClr val="accent5">
            <a:tint val="40000"/>
            <a:alpha val="90000"/>
            <a:hueOff val="1507217"/>
            <a:satOff val="14918"/>
            <a:lumOff val="9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07217"/>
              <a:satOff val="14918"/>
              <a:lumOff val="9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Народности и нации</a:t>
          </a:r>
        </a:p>
      </dsp:txBody>
      <dsp:txXfrm>
        <a:off x="6514840" y="1344395"/>
        <a:ext cx="1903472" cy="1421909"/>
      </dsp:txXfrm>
    </dsp:sp>
    <dsp:sp modelId="{57686004-87E4-48AA-BBE7-3DA715C13600}">
      <dsp:nvSpPr>
        <dsp:cNvPr id="0" name=""/>
        <dsp:cNvSpPr/>
      </dsp:nvSpPr>
      <dsp:spPr>
        <a:xfrm>
          <a:off x="8684799" y="941195"/>
          <a:ext cx="1903472" cy="403200"/>
        </a:xfrm>
        <a:prstGeom prst="rect">
          <a:avLst/>
        </a:prstGeom>
        <a:solidFill>
          <a:schemeClr val="accent5">
            <a:hueOff val="1482447"/>
            <a:satOff val="22730"/>
            <a:lumOff val="1765"/>
            <a:alphaOff val="0"/>
          </a:schemeClr>
        </a:solidFill>
        <a:ln w="12700" cap="flat" cmpd="sng" algn="ctr">
          <a:solidFill>
            <a:schemeClr val="accent5">
              <a:hueOff val="1482447"/>
              <a:satOff val="22730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Grandview Display"/>
            </a:rPr>
            <a:t>Поселенческая</a:t>
          </a:r>
        </a:p>
      </dsp:txBody>
      <dsp:txXfrm>
        <a:off x="8684799" y="941195"/>
        <a:ext cx="1903472" cy="403200"/>
      </dsp:txXfrm>
    </dsp:sp>
    <dsp:sp modelId="{BB0038FC-FC73-4C3A-BEF8-7E3E3AA39075}">
      <dsp:nvSpPr>
        <dsp:cNvPr id="0" name=""/>
        <dsp:cNvSpPr/>
      </dsp:nvSpPr>
      <dsp:spPr>
        <a:xfrm>
          <a:off x="8684799" y="1344395"/>
          <a:ext cx="1903472" cy="1421909"/>
        </a:xfrm>
        <a:prstGeom prst="rect">
          <a:avLst/>
        </a:prstGeom>
        <a:solidFill>
          <a:schemeClr val="accent5">
            <a:tint val="40000"/>
            <a:alpha val="90000"/>
            <a:hueOff val="2009623"/>
            <a:satOff val="19890"/>
            <a:lumOff val="13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009623"/>
              <a:satOff val="19890"/>
              <a:lumOff val="13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Grandview Display"/>
            </a:rPr>
            <a:t>Городское и сельское население</a:t>
          </a:r>
        </a:p>
      </dsp:txBody>
      <dsp:txXfrm>
        <a:off x="8684799" y="1344395"/>
        <a:ext cx="1903472" cy="1421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6DDE-6CE6-4015-B6EA-8ECE9DC2D80B}">
      <dsp:nvSpPr>
        <dsp:cNvPr id="0" name=""/>
        <dsp:cNvSpPr/>
      </dsp:nvSpPr>
      <dsp:spPr>
        <a:xfrm>
          <a:off x="0" y="0"/>
          <a:ext cx="4731359" cy="996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Grandview Display"/>
            </a:rPr>
            <a:t>Первобытно-общинная</a:t>
          </a:r>
          <a:endParaRPr lang="ru-RU" sz="2600" kern="1200" dirty="0"/>
        </a:p>
      </dsp:txBody>
      <dsp:txXfrm>
        <a:off x="29178" y="29178"/>
        <a:ext cx="3539816" cy="937852"/>
      </dsp:txXfrm>
    </dsp:sp>
    <dsp:sp modelId="{4BB1FCC9-0E52-4FC6-961F-5906616E56C7}">
      <dsp:nvSpPr>
        <dsp:cNvPr id="0" name=""/>
        <dsp:cNvSpPr/>
      </dsp:nvSpPr>
      <dsp:spPr>
        <a:xfrm>
          <a:off x="353315" y="1134570"/>
          <a:ext cx="4731359" cy="996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Grandview Display"/>
            </a:rPr>
            <a:t>Рабовладельческая</a:t>
          </a:r>
        </a:p>
      </dsp:txBody>
      <dsp:txXfrm>
        <a:off x="382493" y="1163748"/>
        <a:ext cx="3672152" cy="937852"/>
      </dsp:txXfrm>
    </dsp:sp>
    <dsp:sp modelId="{6DA7913A-6A97-4F6A-BF93-59A2C8D622A3}">
      <dsp:nvSpPr>
        <dsp:cNvPr id="0" name=""/>
        <dsp:cNvSpPr/>
      </dsp:nvSpPr>
      <dsp:spPr>
        <a:xfrm>
          <a:off x="706631" y="2269141"/>
          <a:ext cx="4731359" cy="996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Grandview Display"/>
            </a:rPr>
            <a:t>Феодальная</a:t>
          </a:r>
        </a:p>
      </dsp:txBody>
      <dsp:txXfrm>
        <a:off x="735809" y="2298319"/>
        <a:ext cx="3672152" cy="937852"/>
      </dsp:txXfrm>
    </dsp:sp>
    <dsp:sp modelId="{4C0C4F37-7E2A-44E2-A5E9-91FA70C52432}">
      <dsp:nvSpPr>
        <dsp:cNvPr id="0" name=""/>
        <dsp:cNvSpPr/>
      </dsp:nvSpPr>
      <dsp:spPr>
        <a:xfrm>
          <a:off x="1059947" y="3403712"/>
          <a:ext cx="4731359" cy="996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Grandview Display"/>
            </a:rPr>
            <a:t>Капиталистическая</a:t>
          </a:r>
          <a:endParaRPr lang="ru-RU" sz="2600" kern="1200" dirty="0"/>
        </a:p>
      </dsp:txBody>
      <dsp:txXfrm>
        <a:off x="1089125" y="3432890"/>
        <a:ext cx="3672152" cy="937852"/>
      </dsp:txXfrm>
    </dsp:sp>
    <dsp:sp modelId="{9FA1730F-0577-429B-B0A2-1646224D6AFC}">
      <dsp:nvSpPr>
        <dsp:cNvPr id="0" name=""/>
        <dsp:cNvSpPr/>
      </dsp:nvSpPr>
      <dsp:spPr>
        <a:xfrm>
          <a:off x="1413263" y="4538283"/>
          <a:ext cx="4731359" cy="9962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Grandview Display"/>
            </a:rPr>
            <a:t>Коммунистическая</a:t>
          </a:r>
          <a:endParaRPr lang="ru-RU" sz="2600" kern="1200" dirty="0"/>
        </a:p>
      </dsp:txBody>
      <dsp:txXfrm>
        <a:off x="1442441" y="4567461"/>
        <a:ext cx="3672152" cy="937852"/>
      </dsp:txXfrm>
    </dsp:sp>
    <dsp:sp modelId="{F10DA7A5-6DB8-4D09-AE45-2CADD17544C5}">
      <dsp:nvSpPr>
        <dsp:cNvPr id="0" name=""/>
        <dsp:cNvSpPr/>
      </dsp:nvSpPr>
      <dsp:spPr>
        <a:xfrm>
          <a:off x="4083824" y="727785"/>
          <a:ext cx="647535" cy="647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229519" y="727785"/>
        <a:ext cx="356145" cy="487270"/>
      </dsp:txXfrm>
    </dsp:sp>
    <dsp:sp modelId="{A02AA94F-626A-4564-A776-0859D5A99377}">
      <dsp:nvSpPr>
        <dsp:cNvPr id="0" name=""/>
        <dsp:cNvSpPr/>
      </dsp:nvSpPr>
      <dsp:spPr>
        <a:xfrm>
          <a:off x="4437139" y="1862356"/>
          <a:ext cx="647535" cy="647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582834" y="1862356"/>
        <a:ext cx="356145" cy="487270"/>
      </dsp:txXfrm>
    </dsp:sp>
    <dsp:sp modelId="{8B14542A-38F3-4D97-98F9-50A31F611200}">
      <dsp:nvSpPr>
        <dsp:cNvPr id="0" name=""/>
        <dsp:cNvSpPr/>
      </dsp:nvSpPr>
      <dsp:spPr>
        <a:xfrm>
          <a:off x="4790455" y="2980323"/>
          <a:ext cx="647535" cy="647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936150" y="2980323"/>
        <a:ext cx="356145" cy="487270"/>
      </dsp:txXfrm>
    </dsp:sp>
    <dsp:sp modelId="{00ED61EA-5A81-4F3D-A17E-170D5B9E1A59}">
      <dsp:nvSpPr>
        <dsp:cNvPr id="0" name=""/>
        <dsp:cNvSpPr/>
      </dsp:nvSpPr>
      <dsp:spPr>
        <a:xfrm>
          <a:off x="5143771" y="4125963"/>
          <a:ext cx="647535" cy="647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289466" y="4125963"/>
        <a:ext cx="356145" cy="487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2E21C-79A8-458C-B6E1-4CCCF08F9267}">
      <dsp:nvSpPr>
        <dsp:cNvPr id="0" name=""/>
        <dsp:cNvSpPr/>
      </dsp:nvSpPr>
      <dsp:spPr>
        <a:xfrm rot="5400000">
          <a:off x="-295506" y="298369"/>
          <a:ext cx="1970041" cy="13790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Grandview Display"/>
            </a:rPr>
            <a:t>Высший класс</a:t>
          </a:r>
          <a:endParaRPr lang="ru-RU" sz="2000" kern="1200" dirty="0"/>
        </a:p>
      </dsp:txBody>
      <dsp:txXfrm rot="-5400000">
        <a:off x="1" y="692376"/>
        <a:ext cx="1379028" cy="591013"/>
      </dsp:txXfrm>
    </dsp:sp>
    <dsp:sp modelId="{4BFE0B73-C3BF-48CB-925A-AAE40CAD7A10}">
      <dsp:nvSpPr>
        <dsp:cNvPr id="0" name=""/>
        <dsp:cNvSpPr/>
      </dsp:nvSpPr>
      <dsp:spPr>
        <a:xfrm rot="5400000">
          <a:off x="3258147" y="-1876255"/>
          <a:ext cx="1280526" cy="503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Наиболее богатые и влиятельные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 Небольшая численность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Решающие влияние на экономику и политику</a:t>
          </a:r>
          <a:endParaRPr lang="ru-RU" sz="1900" kern="1200" dirty="0"/>
        </a:p>
      </dsp:txBody>
      <dsp:txXfrm rot="-5400000">
        <a:off x="1379029" y="65373"/>
        <a:ext cx="4976253" cy="1155506"/>
      </dsp:txXfrm>
    </dsp:sp>
    <dsp:sp modelId="{34E8C33E-7761-4C64-8621-E5C1FF89A80A}">
      <dsp:nvSpPr>
        <dsp:cNvPr id="0" name=""/>
        <dsp:cNvSpPr/>
      </dsp:nvSpPr>
      <dsp:spPr>
        <a:xfrm rot="5400000">
          <a:off x="-295506" y="2077731"/>
          <a:ext cx="1970041" cy="13790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Grandview Display"/>
            </a:rPr>
            <a:t>Средний класс</a:t>
          </a:r>
          <a:endParaRPr lang="ru-RU" sz="2000" kern="1200" dirty="0"/>
        </a:p>
      </dsp:txBody>
      <dsp:txXfrm rot="-5400000">
        <a:off x="1" y="2471738"/>
        <a:ext cx="1379028" cy="591013"/>
      </dsp:txXfrm>
    </dsp:sp>
    <dsp:sp modelId="{28C42CC0-E9D2-43E7-BFBC-ADDF9BF1F710}">
      <dsp:nvSpPr>
        <dsp:cNvPr id="0" name=""/>
        <dsp:cNvSpPr/>
      </dsp:nvSpPr>
      <dsp:spPr>
        <a:xfrm rot="5400000">
          <a:off x="3258147" y="-96892"/>
          <a:ext cx="1280526" cy="503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Устойчивые доходы и стабильная работа 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 Высокий уровень образования 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Врачи, учителя, офисные работники</a:t>
          </a:r>
          <a:endParaRPr lang="ru-RU" sz="1900" kern="1200" dirty="0"/>
        </a:p>
      </dsp:txBody>
      <dsp:txXfrm rot="-5400000">
        <a:off x="1379029" y="1844736"/>
        <a:ext cx="4976253" cy="1155506"/>
      </dsp:txXfrm>
    </dsp:sp>
    <dsp:sp modelId="{72BC8B99-CC4E-45C8-A5E6-A991D298F8DA}">
      <dsp:nvSpPr>
        <dsp:cNvPr id="0" name=""/>
        <dsp:cNvSpPr/>
      </dsp:nvSpPr>
      <dsp:spPr>
        <a:xfrm rot="5400000">
          <a:off x="-295506" y="3857093"/>
          <a:ext cx="1970041" cy="13790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Grandview Display"/>
            </a:rPr>
            <a:t>Низший класс</a:t>
          </a:r>
          <a:endParaRPr lang="ru-RU" sz="2000" kern="1200" dirty="0"/>
        </a:p>
      </dsp:txBody>
      <dsp:txXfrm rot="-5400000">
        <a:off x="1" y="4251100"/>
        <a:ext cx="1379028" cy="591013"/>
      </dsp:txXfrm>
    </dsp:sp>
    <dsp:sp modelId="{BA002B31-52EA-4107-89E6-DF4A45B06BDC}">
      <dsp:nvSpPr>
        <dsp:cNvPr id="0" name=""/>
        <dsp:cNvSpPr/>
      </dsp:nvSpPr>
      <dsp:spPr>
        <a:xfrm rot="5400000">
          <a:off x="3258147" y="1682469"/>
          <a:ext cx="1280526" cy="503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Неквалифицированные работники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Grandview Display"/>
            </a:rPr>
            <a:t>Низкие доходы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>
            <a:latin typeface="Grandview Display"/>
          </a:endParaRPr>
        </a:p>
      </dsp:txBody>
      <dsp:txXfrm rot="-5400000">
        <a:off x="1379029" y="3624097"/>
        <a:ext cx="4976253" cy="115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0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6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F9F-9843-4B11-A681-864D774B1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9F5ACB-DB02-420A-837D-7B1CBACA1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DE802-F18F-482E-BEAA-FA107DAA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3BA93-79D8-43A8-BCB2-2894C9D9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79ECA-6E04-457E-A6DA-7B88E7C9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7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DEF66-ABB3-43FD-A25F-40D22FBE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76C2A-DD7C-4DC9-B470-800F74E4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4E1DD-26CB-4CC0-B621-D7C66C96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6955C-2364-4396-949A-9B201F77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3C603-2203-4194-9C70-AFD79E3E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6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935E9-E286-450F-BCAC-918B5570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399F2-A8A2-4FC3-8D73-2F803B752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64616-E3DB-451F-9779-4A57E63A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DF905-FA78-4086-8257-0E448BC5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6674B-688C-47E3-9206-ED987CF8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7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4CE6F-909E-45C4-88E6-99F38682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60D48-135F-470C-B049-8E0B3BEB8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CF434-DBAA-4C80-B7FA-E348EBE0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751EE-A697-4C28-A4F1-2BC88610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B967C-5BDC-4287-BF1A-F482B301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8BB0D-5CA9-451C-8F7C-DB8989EB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AC26-26C0-4D0A-8620-C1596C1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1EF59-8C11-4D1D-8F6C-F8348750E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67E5F-70EB-410D-B42A-967BA5B0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84C25B-D7F3-46E4-8D90-FB78704F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3AA1FF-E5D6-4BEC-9CE9-9A85C16AB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A7F36A-F3AB-465F-8413-AE1F51CE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BBF739-5D8D-464C-91F3-903C64F1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76D5F8-1C19-4DDE-9B0B-9B75170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7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EA1C-1128-4AE3-8E2D-F989BB93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5EE4E4-326A-48B6-8C98-5E36C732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73955-9B24-41BB-A8FE-56F6DB8B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3AA0E-3043-4C57-9280-1CE119D4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7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6E30CA-7AD1-43F2-89F9-75ACB1D3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DC6298-78A8-4FFC-A97D-0301C9D5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4E471-A793-4D3B-9AC8-311372EC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6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508C8-B49E-4E3A-AD86-C2DDE18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0EDFE-C7EC-4F2E-BDF0-F7BFCC81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8A69C-FFCA-40A8-95EE-D3747186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E0E9D-BB94-4A62-A804-D146203E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FFFDA7-DEF0-4CE0-B78C-867E04C0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1097BC-4CD4-48DF-BD97-01DA649B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4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19CFD-396F-4745-BDEE-0FE3D088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B8A04F-099D-46A9-AAF2-6534F17DF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0B03A-E123-4A1A-B567-018CFB4E9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F6D8D-D259-4286-9773-A46FC70F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423E3-D58D-4682-B1D6-E8CB6AA4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FADD6-DB0F-4078-9201-6E95D594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54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76E28-B7CE-4ECD-813C-C7A4D810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B4EEF-FA48-454E-A126-F30B0E76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DC9BE-CB52-43C4-8541-24B4C58A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F2830-9089-4B08-8300-6AAE4D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34D73-142C-4A97-93FE-270412A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7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F4399-8793-496A-8558-CDF234FE5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07E73-77DD-4E93-A919-293DF4623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C0EF6-E18D-4FE9-B937-3673542F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799A4-ADC9-4995-8FE5-3D47E364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2273C-534A-4631-AFDA-79E1FD9A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7/14/2022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50A1C-AB95-47B2-880B-87961AD9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4A440-B86B-4AD0-A0D1-32FEE522B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992C2-70D3-44C4-AD6C-3B682E35D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3D00-16A1-493C-A180-FAF8CB9B7A87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45216-DCE5-4A56-BC12-74A89D57E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7DB8F-DAAB-4485-917F-BBBEF191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D5BB-5AE5-48ED-BA3A-02620D3ED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9A%D0%BB%D0%B0%D1%81%D1%81%D0%BE%D0%B2%D0%B0%D1%8F_%D0%B1%D0%BE%D1%80%D1%8C%D0%B1%D0%B0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2. Социальная структура общества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55F97-EDAE-09D7-9B6F-A5106CAF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79617"/>
            <a:ext cx="10743023" cy="2258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2. </a:t>
            </a:r>
            <a:r>
              <a:rPr lang="en-US" sz="6600" b="1" dirty="0" err="1"/>
              <a:t>Социальные</a:t>
            </a:r>
            <a:r>
              <a:rPr lang="en-US" sz="6600" b="1" dirty="0"/>
              <a:t> </a:t>
            </a:r>
            <a:r>
              <a:rPr lang="en-US" sz="6600" b="1" dirty="0" err="1"/>
              <a:t>классы</a:t>
            </a:r>
            <a:endParaRPr lang="en-US" sz="6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7C814-4E94-8CF5-2CDD-B9223CE1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20099"/>
            <a:ext cx="6546270" cy="10176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endParaRPr lang="en-US" sz="1800" b="1" cap="all" spc="300">
              <a:solidFill>
                <a:schemeClr val="tx1"/>
              </a:solidFill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5E10C1D6-7EDE-467F-89EA-E0244EB62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4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E0E2-0DE4-7A1C-41B9-2F890E46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079987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Социальные классы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425C18B5-4DBF-8809-0E54-C9069E7C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4079988" cy="3088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большие</a:t>
            </a:r>
            <a:r>
              <a:rPr lang="en-US" sz="1800" dirty="0"/>
              <a:t> </a:t>
            </a:r>
            <a:r>
              <a:rPr lang="en-US" sz="1800" dirty="0" err="1"/>
              <a:t>социальные</a:t>
            </a:r>
            <a:r>
              <a:rPr lang="en-US" sz="1800" dirty="0"/>
              <a:t> </a:t>
            </a:r>
            <a:r>
              <a:rPr lang="en-US" sz="1800" dirty="0" err="1"/>
              <a:t>группы</a:t>
            </a:r>
            <a:r>
              <a:rPr lang="en-US" sz="1800" dirty="0"/>
              <a:t>, </a:t>
            </a:r>
            <a:r>
              <a:rPr lang="en-US" sz="1800" dirty="0" err="1"/>
              <a:t>различные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их</a:t>
            </a:r>
            <a:r>
              <a:rPr lang="en-US" sz="1800" dirty="0"/>
              <a:t> </a:t>
            </a:r>
            <a:r>
              <a:rPr lang="en-US" sz="1800" dirty="0" err="1"/>
              <a:t>месту</a:t>
            </a:r>
            <a:r>
              <a:rPr lang="en-US" sz="1800" dirty="0"/>
              <a:t> и </a:t>
            </a:r>
            <a:r>
              <a:rPr lang="en-US" sz="1800" dirty="0" err="1"/>
              <a:t>роли</a:t>
            </a:r>
            <a:r>
              <a:rPr lang="en-US" sz="1800" dirty="0"/>
              <a:t> в </a:t>
            </a:r>
            <a:r>
              <a:rPr lang="en-US" sz="1800" dirty="0" err="1"/>
              <a:t>системе</a:t>
            </a:r>
            <a:r>
              <a:rPr lang="en-US" sz="1800" dirty="0"/>
              <a:t> </a:t>
            </a:r>
            <a:r>
              <a:rPr lang="en-US" sz="1800" dirty="0" err="1"/>
              <a:t>производства</a:t>
            </a:r>
            <a:r>
              <a:rPr lang="en-US" sz="1800" dirty="0"/>
              <a:t> и </a:t>
            </a:r>
            <a:r>
              <a:rPr lang="en-US" sz="1800" dirty="0" err="1"/>
              <a:t>распределения</a:t>
            </a:r>
            <a:r>
              <a:rPr lang="en-US" sz="1800" dirty="0"/>
              <a:t> </a:t>
            </a:r>
            <a:r>
              <a:rPr lang="en-US" sz="1800" dirty="0" err="1"/>
              <a:t>благ</a:t>
            </a:r>
            <a:r>
              <a:rPr lang="en-US" sz="1800" dirty="0"/>
              <a:t>, а </a:t>
            </a:r>
            <a:r>
              <a:rPr lang="en-US" sz="1800" dirty="0" err="1"/>
              <a:t>также</a:t>
            </a:r>
            <a:r>
              <a:rPr lang="en-US" sz="1800" dirty="0"/>
              <a:t> —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относительной</a:t>
            </a:r>
            <a:r>
              <a:rPr lang="en-US" sz="1800" dirty="0"/>
              <a:t> </a:t>
            </a:r>
            <a:r>
              <a:rPr lang="en-US" sz="1800" dirty="0" err="1"/>
              <a:t>доле</a:t>
            </a:r>
            <a:r>
              <a:rPr lang="en-US" sz="1800" dirty="0"/>
              <a:t> </a:t>
            </a:r>
            <a:r>
              <a:rPr lang="en-US" sz="1800" dirty="0" err="1"/>
              <a:t>потребляемых</a:t>
            </a:r>
            <a:r>
              <a:rPr lang="en-US" sz="1800" dirty="0"/>
              <a:t> </a:t>
            </a:r>
            <a:r>
              <a:rPr lang="en-US" sz="1800" dirty="0" err="1"/>
              <a:t>благ</a:t>
            </a:r>
            <a:endParaRPr lang="en-US" sz="1800"/>
          </a:p>
        </p:txBody>
      </p:sp>
      <p:pic>
        <p:nvPicPr>
          <p:cNvPr id="5" name="Рисунок 5" descr="Изображение выглядит как человек, в позе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C8EF8C61-9418-B15C-F74D-DAC2309F49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33" r="1333"/>
          <a:stretch/>
        </p:blipFill>
        <p:spPr>
          <a:xfrm>
            <a:off x="5748569" y="1142300"/>
            <a:ext cx="5799963" cy="45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83D88-8F64-04A5-B3AF-BD9444EF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Карл Маркс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454C0029-FA4B-BB0F-9FE5-B77BD7F7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Маркс доказывал, что человеческое общество на каждом из этапов развивается в результате </a:t>
            </a:r>
            <a:r>
              <a:rPr lang="en-US">
                <a:hlinkClick r:id="rId2"/>
              </a:rPr>
              <a:t>классовой борьбы</a:t>
            </a:r>
            <a:r>
              <a:rPr lang="en-US"/>
              <a:t>, вызванной противоречиями в интересах различных общественных классов.</a:t>
            </a:r>
          </a:p>
        </p:txBody>
      </p:sp>
      <p:pic>
        <p:nvPicPr>
          <p:cNvPr id="5" name="Рисунок 5" descr="Изображение выглядит как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3A40AB17-22AD-12E1-63A0-B842073695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" b="16022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CA23C-EF42-CB10-D0D0-B272A167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4533900" cy="3211484"/>
          </a:xfrm>
        </p:spPr>
        <p:txBody>
          <a:bodyPr anchor="t">
            <a:normAutofit/>
          </a:bodyPr>
          <a:lstStyle/>
          <a:p>
            <a:r>
              <a:rPr lang="ru-RU" dirty="0"/>
              <a:t>Развитие общества по К. Марксу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0B68FAB2-F1E0-7C1C-B8AF-338EBCCA4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390037"/>
              </p:ext>
            </p:extLst>
          </p:nvPr>
        </p:nvGraphicFramePr>
        <p:xfrm>
          <a:off x="5132977" y="407522"/>
          <a:ext cx="6144623" cy="55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95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B949B-E4C6-E7E6-7F68-BBB347E3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4533900" cy="3211484"/>
          </a:xfrm>
        </p:spPr>
        <p:txBody>
          <a:bodyPr anchor="t">
            <a:normAutofit/>
          </a:bodyPr>
          <a:lstStyle/>
          <a:p>
            <a:r>
              <a:rPr lang="ru-RU" dirty="0"/>
              <a:t>Структура современного общества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4">
            <a:extLst>
              <a:ext uri="{FF2B5EF4-FFF2-40B4-BE49-F238E27FC236}">
                <a16:creationId xmlns:a16="http://schemas.microsoft.com/office/drawing/2014/main" id="{EFBABC9B-7D2B-0ACE-6636-21C6E422B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803293"/>
              </p:ext>
            </p:extLst>
          </p:nvPr>
        </p:nvGraphicFramePr>
        <p:xfrm>
          <a:off x="4859808" y="407522"/>
          <a:ext cx="6417792" cy="553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41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194CE-7FB6-2B01-2B59-D047537E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Характеристика среднего класса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D6EC965B-B5E9-D93B-6480-08A0E0A0C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- Высшее образование</a:t>
            </a:r>
          </a:p>
          <a:p>
            <a:r>
              <a:rPr lang="en-US"/>
              <a:t>- Наличие дома и автомобиля</a:t>
            </a:r>
          </a:p>
          <a:p>
            <a:r>
              <a:rPr lang="en-US"/>
              <a:t>- Регулярный семейный отдых</a:t>
            </a:r>
          </a:p>
          <a:p>
            <a:r>
              <a:rPr lang="en-US"/>
              <a:t>- Наличие медицинской страховки</a:t>
            </a:r>
          </a:p>
          <a:p>
            <a:endParaRPr lang="en-US"/>
          </a:p>
        </p:txBody>
      </p:sp>
      <p:pic>
        <p:nvPicPr>
          <p:cNvPr id="5" name="Рисунок 5" descr="Изображение выглядит как внешний, человек, автомобиль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65800A6D-6AC2-4F04-A92E-DBC69F17EE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406" r="19443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15BC-04CF-1DA8-F5FC-585EB338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Маргиналы и люмпены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6BD6FF63-C042-EFE0-2AD6-4B79A3FE6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/>
              <a:t>Люмпены</a:t>
            </a:r>
            <a:r>
              <a:rPr lang="en-US" sz="2000" dirty="0"/>
              <a:t> -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группы</a:t>
            </a:r>
            <a:r>
              <a:rPr lang="en-US" sz="2000" dirty="0"/>
              <a:t> </a:t>
            </a:r>
            <a:r>
              <a:rPr lang="en-US" sz="2000" dirty="0" err="1"/>
              <a:t>людей</a:t>
            </a:r>
            <a:r>
              <a:rPr lang="en-US" sz="2000" dirty="0"/>
              <a:t> </a:t>
            </a:r>
            <a:r>
              <a:rPr lang="en-US" sz="2000" dirty="0" err="1"/>
              <a:t>потерявшие</a:t>
            </a:r>
            <a:r>
              <a:rPr lang="en-US" sz="2000" dirty="0"/>
              <a:t> </a:t>
            </a:r>
            <a:r>
              <a:rPr lang="en-US" sz="2000" dirty="0" err="1"/>
              <a:t>всякие</a:t>
            </a:r>
            <a:r>
              <a:rPr lang="en-US" sz="2000" dirty="0"/>
              <a:t> </a:t>
            </a:r>
            <a:r>
              <a:rPr lang="en-US" sz="2000" dirty="0" err="1"/>
              <a:t>классы</a:t>
            </a:r>
            <a:r>
              <a:rPr lang="en-US" sz="2000" dirty="0"/>
              <a:t>, </a:t>
            </a:r>
            <a:r>
              <a:rPr lang="en-US" sz="2000" dirty="0" err="1"/>
              <a:t>опустившиеся</a:t>
            </a:r>
            <a:r>
              <a:rPr lang="en-US" sz="2000" dirty="0"/>
              <a:t> </a:t>
            </a:r>
            <a:r>
              <a:rPr lang="en-US" sz="2000" dirty="0" err="1"/>
              <a:t>буквально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дно</a:t>
            </a:r>
            <a:r>
              <a:rPr lang="en-US" sz="2000" dirty="0"/>
              <a:t> </a:t>
            </a:r>
            <a:r>
              <a:rPr lang="en-US" sz="2000" dirty="0" err="1"/>
              <a:t>этой</a:t>
            </a:r>
            <a:r>
              <a:rPr lang="en-US" sz="2000" dirty="0"/>
              <a:t> </a:t>
            </a:r>
            <a:r>
              <a:rPr lang="en-US" sz="2000" dirty="0" err="1"/>
              <a:t>жизни</a:t>
            </a:r>
            <a:r>
              <a:rPr lang="en-US" sz="2000" dirty="0"/>
              <a:t> (</a:t>
            </a:r>
            <a:r>
              <a:rPr lang="en-US" sz="2000" dirty="0" err="1"/>
              <a:t>нищие</a:t>
            </a:r>
            <a:r>
              <a:rPr lang="en-US" sz="2000" dirty="0"/>
              <a:t>, </a:t>
            </a:r>
            <a:r>
              <a:rPr lang="en-US" sz="2000" dirty="0" err="1"/>
              <a:t>бродяги</a:t>
            </a:r>
            <a:r>
              <a:rPr lang="en-US" sz="2000" dirty="0"/>
              <a:t>)</a:t>
            </a:r>
          </a:p>
          <a:p>
            <a:r>
              <a:rPr lang="en-US" sz="2000" b="1" dirty="0" err="1"/>
              <a:t>Маргинал</a:t>
            </a:r>
            <a:r>
              <a:rPr lang="en-US" sz="2000" dirty="0"/>
              <a:t> </a:t>
            </a:r>
            <a:r>
              <a:rPr lang="en-US" sz="2000" dirty="0" err="1"/>
              <a:t>же</a:t>
            </a:r>
            <a:r>
              <a:rPr lang="en-US" sz="2000" dirty="0"/>
              <a:t> - </a:t>
            </a:r>
            <a:r>
              <a:rPr lang="en-US" sz="2000" dirty="0" err="1"/>
              <a:t>это</a:t>
            </a:r>
            <a:r>
              <a:rPr lang="en-US" sz="2000" dirty="0"/>
              <a:t> </a:t>
            </a:r>
            <a:r>
              <a:rPr lang="en-US" sz="2000" dirty="0" err="1"/>
              <a:t>человек</a:t>
            </a:r>
            <a:r>
              <a:rPr lang="en-US" sz="2000" dirty="0"/>
              <a:t>, </a:t>
            </a:r>
            <a:r>
              <a:rPr lang="en-US" sz="2000" dirty="0" err="1"/>
              <a:t>занимающий</a:t>
            </a:r>
            <a:r>
              <a:rPr lang="en-US" sz="2000" dirty="0"/>
              <a:t> </a:t>
            </a:r>
            <a:r>
              <a:rPr lang="en-US" sz="2000" dirty="0" err="1"/>
              <a:t>промежуточное</a:t>
            </a:r>
            <a:r>
              <a:rPr lang="en-US" sz="2000" dirty="0"/>
              <a:t> </a:t>
            </a:r>
            <a:r>
              <a:rPr lang="en-US" sz="2000" dirty="0" err="1"/>
              <a:t>положение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разными</a:t>
            </a:r>
            <a:r>
              <a:rPr lang="en-US" sz="2000" dirty="0"/>
              <a:t> </a:t>
            </a:r>
            <a:r>
              <a:rPr lang="en-US" sz="2000" dirty="0" err="1"/>
              <a:t>социальными</a:t>
            </a:r>
            <a:r>
              <a:rPr lang="en-US" sz="2000" dirty="0"/>
              <a:t> </a:t>
            </a:r>
            <a:r>
              <a:rPr lang="en-US" sz="2000" dirty="0" err="1"/>
              <a:t>группами</a:t>
            </a:r>
            <a:r>
              <a:rPr lang="en-US" sz="2000" dirty="0"/>
              <a:t>.</a:t>
            </a:r>
          </a:p>
        </p:txBody>
      </p:sp>
      <p:pic>
        <p:nvPicPr>
          <p:cNvPr id="5" name="Рисунок 5" descr="Изображение выглядит как человек, внешний, здание, обочина&#10;&#10;Автоматически созданное описание">
            <a:extLst>
              <a:ext uri="{FF2B5EF4-FFF2-40B4-BE49-F238E27FC236}">
                <a16:creationId xmlns:a16="http://schemas.microsoft.com/office/drawing/2014/main" id="{4169E518-2974-D059-8739-077CD4CD4B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544" r="18543" b="-1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3A27C-988C-54A8-7531-EB04F4D3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371600"/>
            <a:ext cx="4543494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3. Социальные страты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016F4-EE9D-4D82-56F8-7FDE18100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30000"/>
              </a:lnSpc>
            </a:pPr>
            <a:endParaRPr lang="en-US" sz="1800" b="1" cap="all" spc="30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Классики на тротуаре: крупный план">
            <a:extLst>
              <a:ext uri="{FF2B5EF4-FFF2-40B4-BE49-F238E27FC236}">
                <a16:creationId xmlns:a16="http://schemas.microsoft.com/office/drawing/2014/main" id="{5247EDC9-6535-AFB6-809B-5EB68672C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5" r="19407" b="-10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A236C-BF9A-81F3-14C9-52E1BDA9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Социальные страты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D36AB13D-3C2C-685B-838A-FB6BA64D6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это</a:t>
            </a:r>
            <a:r>
              <a:rPr lang="en-US" sz="1800" dirty="0"/>
              <a:t> </a:t>
            </a:r>
            <a:r>
              <a:rPr lang="en-US" sz="1800" dirty="0" err="1"/>
              <a:t>деление</a:t>
            </a:r>
            <a:r>
              <a:rPr lang="en-US" sz="1800" dirty="0"/>
              <a:t> </a:t>
            </a:r>
            <a:r>
              <a:rPr lang="en-US" sz="1800" dirty="0" err="1"/>
              <a:t>общества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специальные</a:t>
            </a:r>
            <a:r>
              <a:rPr lang="en-US" sz="1800" dirty="0"/>
              <a:t> </a:t>
            </a:r>
            <a:r>
              <a:rPr lang="en-US" sz="1800" dirty="0" err="1"/>
              <a:t>слои</a:t>
            </a:r>
            <a:r>
              <a:rPr lang="en-US" sz="1800" dirty="0"/>
              <a:t> (</a:t>
            </a:r>
            <a:r>
              <a:rPr lang="en-US" sz="1800" dirty="0" err="1"/>
              <a:t>страты</a:t>
            </a:r>
            <a:r>
              <a:rPr lang="en-US" sz="1800" dirty="0"/>
              <a:t>), </a:t>
            </a:r>
            <a:r>
              <a:rPr lang="en-US" sz="1800" dirty="0" err="1"/>
              <a:t>социальные</a:t>
            </a:r>
            <a:r>
              <a:rPr lang="en-US" sz="1800" dirty="0"/>
              <a:t> </a:t>
            </a:r>
            <a:r>
              <a:rPr lang="en-US" sz="1800" dirty="0" err="1"/>
              <a:t>группы</a:t>
            </a:r>
            <a:r>
              <a:rPr lang="en-US" sz="1800" dirty="0"/>
              <a:t> и </a:t>
            </a:r>
            <a:r>
              <a:rPr lang="en-US" sz="1800" dirty="0" err="1"/>
              <a:t>классы</a:t>
            </a:r>
            <a:r>
              <a:rPr lang="en-US" sz="1800" dirty="0"/>
              <a:t> </a:t>
            </a:r>
            <a:r>
              <a:rPr lang="en-US" sz="1800" dirty="0" err="1"/>
              <a:t>путём</a:t>
            </a:r>
            <a:r>
              <a:rPr lang="en-US" sz="1800" dirty="0"/>
              <a:t> </a:t>
            </a:r>
            <a:r>
              <a:rPr lang="en-US" sz="1800" dirty="0" err="1"/>
              <a:t>объединения</a:t>
            </a:r>
            <a:r>
              <a:rPr lang="en-US" sz="1800" dirty="0"/>
              <a:t> </a:t>
            </a:r>
            <a:r>
              <a:rPr lang="en-US" sz="1800" dirty="0" err="1"/>
              <a:t>разнообразных</a:t>
            </a:r>
            <a:r>
              <a:rPr lang="en-US" sz="1800" dirty="0"/>
              <a:t> </a:t>
            </a:r>
            <a:r>
              <a:rPr lang="en-US" sz="1800" dirty="0" err="1"/>
              <a:t>социальных</a:t>
            </a:r>
            <a:r>
              <a:rPr lang="en-US" sz="1800" dirty="0"/>
              <a:t> </a:t>
            </a:r>
            <a:r>
              <a:rPr lang="en-US" sz="1800" dirty="0" err="1"/>
              <a:t>позиций</a:t>
            </a:r>
            <a:r>
              <a:rPr lang="en-US" sz="1800" dirty="0"/>
              <a:t> с </a:t>
            </a:r>
            <a:r>
              <a:rPr lang="en-US" sz="1800" dirty="0" err="1"/>
              <a:t>примерно</a:t>
            </a:r>
            <a:r>
              <a:rPr lang="en-US" sz="1800" dirty="0"/>
              <a:t> </a:t>
            </a:r>
            <a:r>
              <a:rPr lang="en-US" sz="1800" dirty="0" err="1"/>
              <a:t>одинаковым</a:t>
            </a:r>
            <a:r>
              <a:rPr lang="en-US" sz="1800" dirty="0"/>
              <a:t> </a:t>
            </a:r>
            <a:r>
              <a:rPr lang="en-US" sz="1800" dirty="0" err="1"/>
              <a:t>социальным</a:t>
            </a:r>
            <a:r>
              <a:rPr lang="en-US" sz="1800" dirty="0"/>
              <a:t> </a:t>
            </a:r>
            <a:r>
              <a:rPr lang="en-US" sz="1800" dirty="0" err="1"/>
              <a:t>статусом</a:t>
            </a:r>
            <a:endParaRPr lang="en-US" sz="18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0501C5A-3ADC-6A35-7B27-69C5494009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160" r="34222" b="-1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BC00A-33B8-08CA-7DB7-1BE98FD0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/>
              <a:t>Критерии для выделения социальных страт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ECBD4-CC44-9006-6CEE-C8D81399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Доход</a:t>
            </a:r>
          </a:p>
          <a:p>
            <a:r>
              <a:rPr lang="ru-RU" dirty="0"/>
              <a:t>Власть</a:t>
            </a:r>
          </a:p>
          <a:p>
            <a:r>
              <a:rPr lang="ru-RU" dirty="0"/>
              <a:t>Образование</a:t>
            </a:r>
          </a:p>
          <a:p>
            <a:r>
              <a:rPr lang="ru-RU" dirty="0"/>
              <a:t>Престиж</a:t>
            </a:r>
          </a:p>
        </p:txBody>
      </p:sp>
      <p:pic>
        <p:nvPicPr>
          <p:cNvPr id="5" name="Picture 4" descr="Back-снимок строки градуатес">
            <a:extLst>
              <a:ext uri="{FF2B5EF4-FFF2-40B4-BE49-F238E27FC236}">
                <a16:creationId xmlns:a16="http://schemas.microsoft.com/office/drawing/2014/main" id="{61D1020E-CFC6-F9B9-EC98-773696F1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6" r="22629" b="-3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0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693C6-555E-9306-00A4-98372D78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B0311-B3D0-9C9C-BD4D-513A1D9A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EC2C2-720C-B6AF-3859-CC945698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Престиж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A87B98DE-DF4E-D9C3-5D7D-C16892175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это</a:t>
            </a:r>
            <a:r>
              <a:rPr lang="en-US" sz="1800" dirty="0"/>
              <a:t> </a:t>
            </a:r>
            <a:r>
              <a:rPr lang="en-US" sz="1800" dirty="0" err="1"/>
              <a:t>оценка</a:t>
            </a:r>
            <a:r>
              <a:rPr lang="en-US" sz="1800" dirty="0"/>
              <a:t> в </a:t>
            </a:r>
            <a:r>
              <a:rPr lang="en-US" sz="1800" dirty="0" err="1"/>
              <a:t>общественном</a:t>
            </a:r>
            <a:r>
              <a:rPr lang="en-US" sz="1800" dirty="0"/>
              <a:t> </a:t>
            </a:r>
            <a:r>
              <a:rPr lang="en-US" sz="1800" dirty="0" err="1"/>
              <a:t>мнении</a:t>
            </a:r>
            <a:r>
              <a:rPr lang="en-US" sz="1800" dirty="0"/>
              <a:t> </a:t>
            </a:r>
            <a:r>
              <a:rPr lang="en-US" sz="1800" dirty="0" err="1"/>
              <a:t>той</a:t>
            </a:r>
            <a:r>
              <a:rPr lang="en-US" sz="1800" dirty="0"/>
              <a:t>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иной</a:t>
            </a:r>
            <a:r>
              <a:rPr lang="en-US" sz="1800" dirty="0"/>
              <a:t> </a:t>
            </a:r>
            <a:r>
              <a:rPr lang="en-US" sz="1800" dirty="0" err="1"/>
              <a:t>профессии</a:t>
            </a:r>
            <a:r>
              <a:rPr lang="en-US" sz="1800" dirty="0"/>
              <a:t>, </a:t>
            </a:r>
            <a:r>
              <a:rPr lang="en-US" sz="1800" dirty="0" err="1"/>
              <a:t>должности</a:t>
            </a:r>
            <a:r>
              <a:rPr lang="en-US" sz="1800" dirty="0"/>
              <a:t>, </a:t>
            </a:r>
            <a:r>
              <a:rPr lang="en-US" sz="1800" dirty="0" err="1"/>
              <a:t>рода</a:t>
            </a:r>
            <a:r>
              <a:rPr lang="en-US" sz="1800" dirty="0"/>
              <a:t> </a:t>
            </a:r>
            <a:r>
              <a:rPr lang="en-US" sz="1800" dirty="0" err="1"/>
              <a:t>занятий</a:t>
            </a:r>
            <a:r>
              <a:rPr lang="en-US" sz="1800" dirty="0"/>
              <a:t> </a:t>
            </a:r>
            <a:r>
              <a:rPr lang="en-US" sz="1800" dirty="0" err="1"/>
              <a:t>человека</a:t>
            </a:r>
            <a:r>
              <a:rPr lang="en-US" sz="1800" dirty="0"/>
              <a:t>, </a:t>
            </a:r>
            <a:r>
              <a:rPr lang="en-US" sz="1800" dirty="0" err="1"/>
              <a:t>социальной</a:t>
            </a:r>
            <a:r>
              <a:rPr lang="en-US" sz="1800" dirty="0"/>
              <a:t> </a:t>
            </a:r>
            <a:r>
              <a:rPr lang="en-US" sz="1800" dirty="0" err="1"/>
              <a:t>привлекательности</a:t>
            </a:r>
            <a:r>
              <a:rPr lang="en-US" sz="1800" dirty="0"/>
              <a:t> </a:t>
            </a:r>
            <a:r>
              <a:rPr lang="en-US" sz="1800" dirty="0" err="1"/>
              <a:t>той</a:t>
            </a:r>
            <a:r>
              <a:rPr lang="en-US" sz="1800" dirty="0"/>
              <a:t>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иной</a:t>
            </a:r>
            <a:r>
              <a:rPr lang="en-US" sz="1800" dirty="0"/>
              <a:t> </a:t>
            </a:r>
            <a:r>
              <a:rPr lang="en-US" sz="1800" dirty="0" err="1"/>
              <a:t>позици</a:t>
            </a:r>
            <a:endParaRPr lang="en-US" sz="1800" dirty="0"/>
          </a:p>
        </p:txBody>
      </p:sp>
      <p:pic>
        <p:nvPicPr>
          <p:cNvPr id="5" name="Рисунок 5" descr="Изображение выглядит как небо, внешний, человек, мегафон&#10;&#10;Автоматически созданное описание">
            <a:extLst>
              <a:ext uri="{FF2B5EF4-FFF2-40B4-BE49-F238E27FC236}">
                <a16:creationId xmlns:a16="http://schemas.microsoft.com/office/drawing/2014/main" id="{43C13EF4-94E2-FD59-3D45-FB0F04B2E4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306" r="18305" b="-1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D4B9-3FC3-AB82-03E8-A44160F2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5FE64-E11E-E220-69E8-48B3C300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1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2582D-73FB-87DE-C900-C1B9F531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850EC-602A-AD4A-FEC1-484C3E3A3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1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C3C5D-8E1A-B85D-53BA-718EB851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FAA8E-9D5D-C737-2BED-066D4EB3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cs typeface="Calibri"/>
              </a:rPr>
              <a:t>Социальная структура</a:t>
            </a:r>
          </a:p>
          <a:p>
            <a:r>
              <a:rPr lang="ru-RU" sz="2200">
                <a:cs typeface="Calibri"/>
              </a:rPr>
              <a:t>Социальные классы</a:t>
            </a:r>
          </a:p>
          <a:p>
            <a:r>
              <a:rPr lang="ru-RU" sz="2200">
                <a:cs typeface="Calibri"/>
              </a:rPr>
              <a:t>Социальные страты</a:t>
            </a:r>
          </a:p>
          <a:p>
            <a:endParaRPr lang="ru-RU" sz="2200">
              <a:cs typeface="Calibri"/>
            </a:endParaRPr>
          </a:p>
        </p:txBody>
      </p:sp>
      <p:pic>
        <p:nvPicPr>
          <p:cNvPr id="19" name="Picture 4" descr="Рисованные кривой в блокноте">
            <a:extLst>
              <a:ext uri="{FF2B5EF4-FFF2-40B4-BE49-F238E27FC236}">
                <a16:creationId xmlns:a16="http://schemas.microsoft.com/office/drawing/2014/main" id="{7AC11EFF-792F-89BF-413C-93ADE3478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2" r="19569" b="-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2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FED13-CD76-0C01-C6E3-ED79C2C9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1.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Социальная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структура</a:t>
            </a:r>
            <a:endParaRPr lang="en-US" sz="4800" b="1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B7EC9-E382-972D-4BA1-9CED6F81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Social Network">
            <a:extLst>
              <a:ext uri="{FF2B5EF4-FFF2-40B4-BE49-F238E27FC236}">
                <a16:creationId xmlns:a16="http://schemas.microsoft.com/office/drawing/2014/main" id="{394FB3B2-46E5-9970-9D4B-4A3F2C7F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71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043-3955-E12B-7EBE-0546ED77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Социальная группа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DD7728A6-7251-C226-013D-B3674AD1D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устойчивая общность людей со следующими признаками: два и более человек, единый интерес и ценности, наличие регулярных взаимодействий членов группы, разделяемые ожидания относительно друг друга, обособленность от других групп и объединений</a:t>
            </a:r>
          </a:p>
        </p:txBody>
      </p:sp>
      <p:pic>
        <p:nvPicPr>
          <p:cNvPr id="5" name="Рисунок 5" descr="Изображение выглядит как человек, сидит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DAA13F5-BA8A-B1D9-F28D-DD667A3E1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0" r="17501" b="-1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C40FF-3B45-7DFC-BC85-07C7D9EB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371600"/>
            <a:ext cx="4543494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Социальная структура общества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69B85-77AD-FBE5-E889-D2169A7E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b="1" cap="all" spc="300" dirty="0" err="1"/>
              <a:t>Распределение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социальных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групп</a:t>
            </a:r>
            <a:r>
              <a:rPr lang="en-US" sz="1500" b="1" cap="all" spc="300" dirty="0"/>
              <a:t>, </a:t>
            </a:r>
            <a:r>
              <a:rPr lang="en-US" sz="1500" b="1" cap="all" spc="300" dirty="0" err="1"/>
              <a:t>совокупность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связей</a:t>
            </a:r>
            <a:r>
              <a:rPr lang="en-US" sz="1500" b="1" cap="all" spc="300" dirty="0"/>
              <a:t> и </a:t>
            </a:r>
            <a:r>
              <a:rPr lang="en-US" sz="1500" b="1" cap="all" spc="300" dirty="0" err="1"/>
              <a:t>способы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взаимодействия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между</a:t>
            </a:r>
            <a:r>
              <a:rPr lang="en-US" sz="1500" b="1" cap="all" spc="300" dirty="0"/>
              <a:t> </a:t>
            </a:r>
            <a:r>
              <a:rPr lang="en-US" sz="1500" b="1" cap="all" spc="300" dirty="0" err="1"/>
              <a:t>ними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359E932-4909-0F03-53C7-28B984E8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27" r="12894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02047-A3AE-ED12-53C5-01966B6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0750"/>
            <a:ext cx="10110857" cy="1387934"/>
          </a:xfrm>
        </p:spPr>
        <p:txBody>
          <a:bodyPr anchor="b">
            <a:normAutofit/>
          </a:bodyPr>
          <a:lstStyle/>
          <a:p>
            <a:r>
              <a:rPr lang="ru-RU" dirty="0"/>
              <a:t>Горизонтальная структура общества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id="{C7F1356B-D367-47EF-3C04-CCBB4FEBA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23791"/>
              </p:ext>
            </p:extLst>
          </p:nvPr>
        </p:nvGraphicFramePr>
        <p:xfrm>
          <a:off x="684363" y="2234512"/>
          <a:ext cx="10593237" cy="370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44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CB024-6555-876A-B736-82B36E8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371600"/>
            <a:ext cx="3943762" cy="1314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Вертикальная структура общества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F3566-3A38-8028-83D6-9FA70373E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3943762" cy="3088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Наличие собственности и дохода</a:t>
            </a:r>
          </a:p>
          <a:p>
            <a:r>
              <a:rPr lang="ru-RU" dirty="0"/>
              <a:t>Обладание властью</a:t>
            </a:r>
          </a:p>
          <a:p>
            <a:r>
              <a:rPr lang="ru-RU" dirty="0"/>
              <a:t>Уровень образования</a:t>
            </a:r>
          </a:p>
          <a:p>
            <a:r>
              <a:rPr lang="ru-RU" dirty="0"/>
              <a:t>Престижность занимаемой должности </a:t>
            </a:r>
          </a:p>
          <a:p>
            <a:endParaRPr lang="ru-RU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F3E6D2B-97C2-D827-5C76-E79251FD8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5" r="20300" b="9"/>
          <a:stretch/>
        </p:blipFill>
        <p:spPr>
          <a:xfrm>
            <a:off x="5679452" y="10"/>
            <a:ext cx="6512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20DE9-DB7E-8239-9F12-DC3FF704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079987" cy="1314443"/>
          </a:xfrm>
        </p:spPr>
        <p:txBody>
          <a:bodyPr>
            <a:normAutofit/>
          </a:bodyPr>
          <a:lstStyle/>
          <a:p>
            <a:r>
              <a:rPr lang="ru-RU" dirty="0"/>
              <a:t>Структура общества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72D31-4B95-088A-D070-B8FF8C89D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4079988" cy="308846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07B0C0-07FA-2FDA-B871-2CEDF0C2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29" y="643467"/>
            <a:ext cx="4805043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shVTI">
  <a:themeElements>
    <a:clrScheme name="AnalogousFromLightSeed_2SEEDS">
      <a:dk1>
        <a:srgbClr val="000000"/>
      </a:dk1>
      <a:lt1>
        <a:srgbClr val="FFFFFF"/>
      </a:lt1>
      <a:dk2>
        <a:srgbClr val="3D3522"/>
      </a:dk2>
      <a:lt2>
        <a:srgbClr val="E2E4E8"/>
      </a:lt2>
      <a:accent1>
        <a:srgbClr val="BF9C50"/>
      </a:accent1>
      <a:accent2>
        <a:srgbClr val="DD8C6E"/>
      </a:accent2>
      <a:accent3>
        <a:srgbClr val="A0A75D"/>
      </a:accent3>
      <a:accent4>
        <a:srgbClr val="50B578"/>
      </a:accent4>
      <a:accent5>
        <a:srgbClr val="59AE9F"/>
      </a:accent5>
      <a:accent6>
        <a:srgbClr val="44ACCC"/>
      </a:accent6>
      <a:hlink>
        <a:srgbClr val="697FAE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DashVTI</vt:lpstr>
      <vt:lpstr>Тема Office</vt:lpstr>
      <vt:lpstr>§ 2. Социальная структура общества</vt:lpstr>
      <vt:lpstr>Проверка д/з</vt:lpstr>
      <vt:lpstr>План урока</vt:lpstr>
      <vt:lpstr>1. Социальная структура</vt:lpstr>
      <vt:lpstr>Социальная группа</vt:lpstr>
      <vt:lpstr>Социальная структура общества</vt:lpstr>
      <vt:lpstr>Горизонтальная структура общества</vt:lpstr>
      <vt:lpstr>Вертикальная структура общества</vt:lpstr>
      <vt:lpstr>Структура общества</vt:lpstr>
      <vt:lpstr>2. Социальные классы</vt:lpstr>
      <vt:lpstr>Социальные классы</vt:lpstr>
      <vt:lpstr>Карл Маркс</vt:lpstr>
      <vt:lpstr>Развитие общества по К. Марксу</vt:lpstr>
      <vt:lpstr>Структура современного общества</vt:lpstr>
      <vt:lpstr>Характеристика среднего класса</vt:lpstr>
      <vt:lpstr>Маргиналы и люмпены</vt:lpstr>
      <vt:lpstr>3. Социальные страты</vt:lpstr>
      <vt:lpstr>Социальные страты</vt:lpstr>
      <vt:lpstr>Критерии для выделения социальных страт</vt:lpstr>
      <vt:lpstr>Престиж</vt:lpstr>
      <vt:lpstr>Контроль знаний</vt:lpstr>
      <vt:lpstr>Проверка д/з</vt:lpstr>
      <vt:lpstr>Тест, оценки, д/з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2. Социальная структура общества</dc:title>
  <dc:creator/>
  <cp:lastModifiedBy/>
  <cp:revision>157</cp:revision>
  <dcterms:created xsi:type="dcterms:W3CDTF">2022-07-04T18:34:18Z</dcterms:created>
  <dcterms:modified xsi:type="dcterms:W3CDTF">2022-07-14T15:47:43Z</dcterms:modified>
</cp:coreProperties>
</file>