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21423A-8EC3-4B71-AC1A-2E72F8382275}" v="1" dt="2022-02-16T18:00:03.282"/>
    <p1510:client id="{468C9813-DCF4-40B8-9C93-772C0EEA35CF}" v="29" dt="2022-02-16T17:20:52.1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2" autoAdjust="0"/>
    <p:restoredTop sz="94660"/>
  </p:normalViewPr>
  <p:slideViewPr>
    <p:cSldViewPr snapToGrid="0">
      <p:cViewPr varScale="1">
        <p:scale>
          <a:sx n="65" d="100"/>
          <a:sy n="65" d="100"/>
        </p:scale>
        <p:origin x="9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468C9813-DCF4-40B8-9C93-772C0EEA35CF}"/>
    <pc:docChg chg="undo custSel addSld delSld modSld sldOrd">
      <pc:chgData name="Roman Zhigalov" userId="1f97e9fdf7779aa5" providerId="LiveId" clId="{468C9813-DCF4-40B8-9C93-772C0EEA35CF}" dt="2022-02-16T17:20:52.128" v="3410"/>
      <pc:docMkLst>
        <pc:docMk/>
      </pc:docMkLst>
      <pc:sldChg chg="modSp new mod">
        <pc:chgData name="Roman Zhigalov" userId="1f97e9fdf7779aa5" providerId="LiveId" clId="{468C9813-DCF4-40B8-9C93-772C0EEA35CF}" dt="2022-02-16T16:18:30.598" v="2" actId="27636"/>
        <pc:sldMkLst>
          <pc:docMk/>
          <pc:sldMk cId="1065755221" sldId="256"/>
        </pc:sldMkLst>
        <pc:spChg chg="mod">
          <ac:chgData name="Roman Zhigalov" userId="1f97e9fdf7779aa5" providerId="LiveId" clId="{468C9813-DCF4-40B8-9C93-772C0EEA35CF}" dt="2022-02-16T16:18:30.598" v="2" actId="27636"/>
          <ac:spMkLst>
            <pc:docMk/>
            <pc:sldMk cId="1065755221" sldId="256"/>
            <ac:spMk id="2" creationId="{3B602FB2-91CA-4CB4-BC5D-EE296F184757}"/>
          </ac:spMkLst>
        </pc:spChg>
      </pc:sldChg>
      <pc:sldChg chg="modSp new mod">
        <pc:chgData name="Roman Zhigalov" userId="1f97e9fdf7779aa5" providerId="LiveId" clId="{468C9813-DCF4-40B8-9C93-772C0EEA35CF}" dt="2022-02-16T16:18:41.116" v="18" actId="122"/>
        <pc:sldMkLst>
          <pc:docMk/>
          <pc:sldMk cId="3911771722" sldId="257"/>
        </pc:sldMkLst>
        <pc:spChg chg="mod">
          <ac:chgData name="Roman Zhigalov" userId="1f97e9fdf7779aa5" providerId="LiveId" clId="{468C9813-DCF4-40B8-9C93-772C0EEA35CF}" dt="2022-02-16T16:18:41.116" v="18" actId="122"/>
          <ac:spMkLst>
            <pc:docMk/>
            <pc:sldMk cId="3911771722" sldId="257"/>
            <ac:spMk id="2" creationId="{C2983975-5A00-414C-8FB3-3A4D0FEBDCD0}"/>
          </ac:spMkLst>
        </pc:spChg>
      </pc:sldChg>
      <pc:sldChg chg="addSp modSp new mod setBg">
        <pc:chgData name="Roman Zhigalov" userId="1f97e9fdf7779aa5" providerId="LiveId" clId="{468C9813-DCF4-40B8-9C93-772C0EEA35CF}" dt="2022-02-16T16:19:57.761" v="196" actId="26606"/>
        <pc:sldMkLst>
          <pc:docMk/>
          <pc:sldMk cId="1371230373" sldId="258"/>
        </pc:sldMkLst>
        <pc:spChg chg="mod">
          <ac:chgData name="Roman Zhigalov" userId="1f97e9fdf7779aa5" providerId="LiveId" clId="{468C9813-DCF4-40B8-9C93-772C0EEA35CF}" dt="2022-02-16T16:19:57.761" v="196" actId="26606"/>
          <ac:spMkLst>
            <pc:docMk/>
            <pc:sldMk cId="1371230373" sldId="258"/>
            <ac:spMk id="2" creationId="{8BF9C761-8F52-40AE-BEA3-B73E0321CF95}"/>
          </ac:spMkLst>
        </pc:spChg>
        <pc:spChg chg="mod">
          <ac:chgData name="Roman Zhigalov" userId="1f97e9fdf7779aa5" providerId="LiveId" clId="{468C9813-DCF4-40B8-9C93-772C0EEA35CF}" dt="2022-02-16T16:19:57.761" v="196" actId="26606"/>
          <ac:spMkLst>
            <pc:docMk/>
            <pc:sldMk cId="1371230373" sldId="258"/>
            <ac:spMk id="3" creationId="{4C13F0B1-9E0E-48BC-8051-9FE50CDA5B69}"/>
          </ac:spMkLst>
        </pc:spChg>
        <pc:spChg chg="add">
          <ac:chgData name="Roman Zhigalov" userId="1f97e9fdf7779aa5" providerId="LiveId" clId="{468C9813-DCF4-40B8-9C93-772C0EEA35CF}" dt="2022-02-16T16:19:57.761" v="196" actId="26606"/>
          <ac:spMkLst>
            <pc:docMk/>
            <pc:sldMk cId="1371230373" sldId="258"/>
            <ac:spMk id="8" creationId="{907EF6B7-1338-4443-8C46-6A318D952DFD}"/>
          </ac:spMkLst>
        </pc:spChg>
        <pc:spChg chg="add">
          <ac:chgData name="Roman Zhigalov" userId="1f97e9fdf7779aa5" providerId="LiveId" clId="{468C9813-DCF4-40B8-9C93-772C0EEA35CF}" dt="2022-02-16T16:19:57.761" v="196" actId="26606"/>
          <ac:spMkLst>
            <pc:docMk/>
            <pc:sldMk cId="1371230373" sldId="258"/>
            <ac:spMk id="10" creationId="{DAAE4CDD-124C-4DCF-9584-B6033B545DD5}"/>
          </ac:spMkLst>
        </pc:spChg>
        <pc:spChg chg="add">
          <ac:chgData name="Roman Zhigalov" userId="1f97e9fdf7779aa5" providerId="LiveId" clId="{468C9813-DCF4-40B8-9C93-772C0EEA35CF}" dt="2022-02-16T16:19:57.761" v="196" actId="26606"/>
          <ac:spMkLst>
            <pc:docMk/>
            <pc:sldMk cId="1371230373" sldId="258"/>
            <ac:spMk id="12" creationId="{081E4A58-353D-44AE-B2FC-2A74E2E400F7}"/>
          </ac:spMkLst>
        </pc:spChg>
      </pc:sldChg>
      <pc:sldChg chg="addSp modSp new mod setBg">
        <pc:chgData name="Roman Zhigalov" userId="1f97e9fdf7779aa5" providerId="LiveId" clId="{468C9813-DCF4-40B8-9C93-772C0EEA35CF}" dt="2022-02-16T16:20:45.656" v="219" actId="26606"/>
        <pc:sldMkLst>
          <pc:docMk/>
          <pc:sldMk cId="2559329673" sldId="259"/>
        </pc:sldMkLst>
        <pc:spChg chg="mod">
          <ac:chgData name="Roman Zhigalov" userId="1f97e9fdf7779aa5" providerId="LiveId" clId="{468C9813-DCF4-40B8-9C93-772C0EEA35CF}" dt="2022-02-16T16:20:45.656" v="219" actId="26606"/>
          <ac:spMkLst>
            <pc:docMk/>
            <pc:sldMk cId="2559329673" sldId="259"/>
            <ac:spMk id="2" creationId="{929AB129-7D47-41EE-B527-D11EE653BECC}"/>
          </ac:spMkLst>
        </pc:spChg>
        <pc:spChg chg="mod">
          <ac:chgData name="Roman Zhigalov" userId="1f97e9fdf7779aa5" providerId="LiveId" clId="{468C9813-DCF4-40B8-9C93-772C0EEA35CF}" dt="2022-02-16T16:20:45.656" v="219" actId="26606"/>
          <ac:spMkLst>
            <pc:docMk/>
            <pc:sldMk cId="2559329673" sldId="259"/>
            <ac:spMk id="3" creationId="{BCB58DBD-8974-4043-9DCC-6CA22597D9FC}"/>
          </ac:spMkLst>
        </pc:spChg>
        <pc:spChg chg="add">
          <ac:chgData name="Roman Zhigalov" userId="1f97e9fdf7779aa5" providerId="LiveId" clId="{468C9813-DCF4-40B8-9C93-772C0EEA35CF}" dt="2022-02-16T16:20:45.656" v="219" actId="26606"/>
          <ac:spMkLst>
            <pc:docMk/>
            <pc:sldMk cId="2559329673" sldId="259"/>
            <ac:spMk id="9" creationId="{9B7AD9F6-8CE7-4299-8FC6-328F4DCD3FF9}"/>
          </ac:spMkLst>
        </pc:spChg>
        <pc:spChg chg="add">
          <ac:chgData name="Roman Zhigalov" userId="1f97e9fdf7779aa5" providerId="LiveId" clId="{468C9813-DCF4-40B8-9C93-772C0EEA35CF}" dt="2022-02-16T16:20:45.656" v="219" actId="26606"/>
          <ac:spMkLst>
            <pc:docMk/>
            <pc:sldMk cId="2559329673" sldId="259"/>
            <ac:spMk id="11" creationId="{82580482-BA80-420A-8A05-C58E97F26B21}"/>
          </ac:spMkLst>
        </pc:spChg>
        <pc:picChg chg="add">
          <ac:chgData name="Roman Zhigalov" userId="1f97e9fdf7779aa5" providerId="LiveId" clId="{468C9813-DCF4-40B8-9C93-772C0EEA35CF}" dt="2022-02-16T16:20:45.656" v="219" actId="26606"/>
          <ac:picMkLst>
            <pc:docMk/>
            <pc:sldMk cId="2559329673" sldId="259"/>
            <ac:picMk id="5" creationId="{9F0FE43F-AC3D-464A-89D5-6C5722C3CE1C}"/>
          </ac:picMkLst>
        </pc:picChg>
      </pc:sldChg>
      <pc:sldChg chg="addSp delSp modSp new mod setBg">
        <pc:chgData name="Roman Zhigalov" userId="1f97e9fdf7779aa5" providerId="LiveId" clId="{468C9813-DCF4-40B8-9C93-772C0EEA35CF}" dt="2022-02-16T16:21:12.204" v="261" actId="26606"/>
        <pc:sldMkLst>
          <pc:docMk/>
          <pc:sldMk cId="3049375815" sldId="260"/>
        </pc:sldMkLst>
        <pc:spChg chg="mod ord">
          <ac:chgData name="Roman Zhigalov" userId="1f97e9fdf7779aa5" providerId="LiveId" clId="{468C9813-DCF4-40B8-9C93-772C0EEA35CF}" dt="2022-02-16T16:21:12.204" v="261" actId="26606"/>
          <ac:spMkLst>
            <pc:docMk/>
            <pc:sldMk cId="3049375815" sldId="260"/>
            <ac:spMk id="2" creationId="{043CD2A7-BE55-4F69-878B-8DA2394F458A}"/>
          </ac:spMkLst>
        </pc:spChg>
        <pc:spChg chg="del">
          <ac:chgData name="Roman Zhigalov" userId="1f97e9fdf7779aa5" providerId="LiveId" clId="{468C9813-DCF4-40B8-9C93-772C0EEA35CF}" dt="2022-02-16T16:20:49.719" v="221"/>
          <ac:spMkLst>
            <pc:docMk/>
            <pc:sldMk cId="3049375815" sldId="260"/>
            <ac:spMk id="3" creationId="{76CB7520-68AD-46BE-A2A8-87B81273AE91}"/>
          </ac:spMkLst>
        </pc:spChg>
        <pc:spChg chg="add">
          <ac:chgData name="Roman Zhigalov" userId="1f97e9fdf7779aa5" providerId="LiveId" clId="{468C9813-DCF4-40B8-9C93-772C0EEA35CF}" dt="2022-02-16T16:21:12.204" v="261" actId="26606"/>
          <ac:spMkLst>
            <pc:docMk/>
            <pc:sldMk cId="3049375815" sldId="260"/>
            <ac:spMk id="71" creationId="{37C89E4B-3C9F-44B9-8B86-D9E3D112D8EC}"/>
          </ac:spMkLst>
        </pc:spChg>
        <pc:picChg chg="add mod">
          <ac:chgData name="Roman Zhigalov" userId="1f97e9fdf7779aa5" providerId="LiveId" clId="{468C9813-DCF4-40B8-9C93-772C0EEA35CF}" dt="2022-02-16T16:21:12.204" v="261" actId="26606"/>
          <ac:picMkLst>
            <pc:docMk/>
            <pc:sldMk cId="3049375815" sldId="260"/>
            <ac:picMk id="1026" creationId="{F76874FA-DC08-4B61-AA71-50AA7F010832}"/>
          </ac:picMkLst>
        </pc:picChg>
        <pc:cxnChg chg="add">
          <ac:chgData name="Roman Zhigalov" userId="1f97e9fdf7779aa5" providerId="LiveId" clId="{468C9813-DCF4-40B8-9C93-772C0EEA35CF}" dt="2022-02-16T16:21:12.204" v="261" actId="26606"/>
          <ac:cxnSpMkLst>
            <pc:docMk/>
            <pc:sldMk cId="3049375815" sldId="260"/>
            <ac:cxnSpMk id="73" creationId="{AA2EAA10-076F-46BD-8F0F-B9A2FB77A85C}"/>
          </ac:cxnSpMkLst>
        </pc:cxnChg>
        <pc:cxnChg chg="add">
          <ac:chgData name="Roman Zhigalov" userId="1f97e9fdf7779aa5" providerId="LiveId" clId="{468C9813-DCF4-40B8-9C93-772C0EEA35CF}" dt="2022-02-16T16:21:12.204" v="261" actId="26606"/>
          <ac:cxnSpMkLst>
            <pc:docMk/>
            <pc:sldMk cId="3049375815" sldId="260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468C9813-DCF4-40B8-9C93-772C0EEA35CF}" dt="2022-02-16T16:22:14.692" v="283" actId="26606"/>
        <pc:sldMkLst>
          <pc:docMk/>
          <pc:sldMk cId="1658550970" sldId="261"/>
        </pc:sldMkLst>
        <pc:spChg chg="mod">
          <ac:chgData name="Roman Zhigalov" userId="1f97e9fdf7779aa5" providerId="LiveId" clId="{468C9813-DCF4-40B8-9C93-772C0EEA35CF}" dt="2022-02-16T16:22:14.692" v="283" actId="26606"/>
          <ac:spMkLst>
            <pc:docMk/>
            <pc:sldMk cId="1658550970" sldId="261"/>
            <ac:spMk id="2" creationId="{58A1A22A-C500-47B1-8C84-42F72DAD6141}"/>
          </ac:spMkLst>
        </pc:spChg>
        <pc:spChg chg="del">
          <ac:chgData name="Roman Zhigalov" userId="1f97e9fdf7779aa5" providerId="LiveId" clId="{468C9813-DCF4-40B8-9C93-772C0EEA35CF}" dt="2022-02-16T16:22:10.954" v="282"/>
          <ac:spMkLst>
            <pc:docMk/>
            <pc:sldMk cId="1658550970" sldId="261"/>
            <ac:spMk id="3" creationId="{09C208AC-3967-4C3E-B221-FE5831B3C293}"/>
          </ac:spMkLst>
        </pc:spChg>
        <pc:spChg chg="mod">
          <ac:chgData name="Roman Zhigalov" userId="1f97e9fdf7779aa5" providerId="LiveId" clId="{468C9813-DCF4-40B8-9C93-772C0EEA35CF}" dt="2022-02-16T16:22:14.692" v="283" actId="26606"/>
          <ac:spMkLst>
            <pc:docMk/>
            <pc:sldMk cId="1658550970" sldId="261"/>
            <ac:spMk id="4" creationId="{E1C26786-8E5E-4121-861D-400BAC0E23CD}"/>
          </ac:spMkLst>
        </pc:spChg>
        <pc:spChg chg="add">
          <ac:chgData name="Roman Zhigalov" userId="1f97e9fdf7779aa5" providerId="LiveId" clId="{468C9813-DCF4-40B8-9C93-772C0EEA35CF}" dt="2022-02-16T16:22:14.692" v="283" actId="26606"/>
          <ac:spMkLst>
            <pc:docMk/>
            <pc:sldMk cId="1658550970" sldId="261"/>
            <ac:spMk id="71" creationId="{F13C74B1-5B17-4795-BED0-7140497B445A}"/>
          </ac:spMkLst>
        </pc:spChg>
        <pc:spChg chg="add">
          <ac:chgData name="Roman Zhigalov" userId="1f97e9fdf7779aa5" providerId="LiveId" clId="{468C9813-DCF4-40B8-9C93-772C0EEA35CF}" dt="2022-02-16T16:22:14.692" v="283" actId="26606"/>
          <ac:spMkLst>
            <pc:docMk/>
            <pc:sldMk cId="1658550970" sldId="261"/>
            <ac:spMk id="73" creationId="{D4974D33-8DC5-464E-8C6D-BE58F0669C17}"/>
          </ac:spMkLst>
        </pc:spChg>
        <pc:picChg chg="add mod">
          <ac:chgData name="Roman Zhigalov" userId="1f97e9fdf7779aa5" providerId="LiveId" clId="{468C9813-DCF4-40B8-9C93-772C0EEA35CF}" dt="2022-02-16T16:22:14.692" v="283" actId="26606"/>
          <ac:picMkLst>
            <pc:docMk/>
            <pc:sldMk cId="1658550970" sldId="261"/>
            <ac:picMk id="2050" creationId="{F07B7877-EBB7-4FEC-9A67-6815AFA37C20}"/>
          </ac:picMkLst>
        </pc:picChg>
      </pc:sldChg>
      <pc:sldChg chg="addSp modSp new mod setBg">
        <pc:chgData name="Roman Zhigalov" userId="1f97e9fdf7779aa5" providerId="LiveId" clId="{468C9813-DCF4-40B8-9C93-772C0EEA35CF}" dt="2022-02-16T16:24:06.684" v="631" actId="26606"/>
        <pc:sldMkLst>
          <pc:docMk/>
          <pc:sldMk cId="4061612775" sldId="262"/>
        </pc:sldMkLst>
        <pc:spChg chg="mod">
          <ac:chgData name="Roman Zhigalov" userId="1f97e9fdf7779aa5" providerId="LiveId" clId="{468C9813-DCF4-40B8-9C93-772C0EEA35CF}" dt="2022-02-16T16:24:06.684" v="631" actId="26606"/>
          <ac:spMkLst>
            <pc:docMk/>
            <pc:sldMk cId="4061612775" sldId="262"/>
            <ac:spMk id="2" creationId="{65D270DC-3D72-430C-AEB7-FE317F150C53}"/>
          </ac:spMkLst>
        </pc:spChg>
        <pc:spChg chg="mod">
          <ac:chgData name="Roman Zhigalov" userId="1f97e9fdf7779aa5" providerId="LiveId" clId="{468C9813-DCF4-40B8-9C93-772C0EEA35CF}" dt="2022-02-16T16:24:06.684" v="631" actId="26606"/>
          <ac:spMkLst>
            <pc:docMk/>
            <pc:sldMk cId="4061612775" sldId="262"/>
            <ac:spMk id="3" creationId="{B216F09C-41A3-49CF-8A23-187DA08292FF}"/>
          </ac:spMkLst>
        </pc:spChg>
        <pc:spChg chg="add">
          <ac:chgData name="Roman Zhigalov" userId="1f97e9fdf7779aa5" providerId="LiveId" clId="{468C9813-DCF4-40B8-9C93-772C0EEA35CF}" dt="2022-02-16T16:24:06.684" v="631" actId="26606"/>
          <ac:spMkLst>
            <pc:docMk/>
            <pc:sldMk cId="4061612775" sldId="262"/>
            <ac:spMk id="8" creationId="{907EF6B7-1338-4443-8C46-6A318D952DFD}"/>
          </ac:spMkLst>
        </pc:spChg>
        <pc:spChg chg="add">
          <ac:chgData name="Roman Zhigalov" userId="1f97e9fdf7779aa5" providerId="LiveId" clId="{468C9813-DCF4-40B8-9C93-772C0EEA35CF}" dt="2022-02-16T16:24:06.684" v="631" actId="26606"/>
          <ac:spMkLst>
            <pc:docMk/>
            <pc:sldMk cId="4061612775" sldId="262"/>
            <ac:spMk id="10" creationId="{DAAE4CDD-124C-4DCF-9584-B6033B545DD5}"/>
          </ac:spMkLst>
        </pc:spChg>
        <pc:spChg chg="add">
          <ac:chgData name="Roman Zhigalov" userId="1f97e9fdf7779aa5" providerId="LiveId" clId="{468C9813-DCF4-40B8-9C93-772C0EEA35CF}" dt="2022-02-16T16:24:06.684" v="631" actId="26606"/>
          <ac:spMkLst>
            <pc:docMk/>
            <pc:sldMk cId="4061612775" sldId="262"/>
            <ac:spMk id="12" creationId="{081E4A58-353D-44AE-B2FC-2A74E2E400F7}"/>
          </ac:spMkLst>
        </pc:spChg>
      </pc:sldChg>
      <pc:sldChg chg="addSp delSp modSp new mod setBg">
        <pc:chgData name="Roman Zhigalov" userId="1f97e9fdf7779aa5" providerId="LiveId" clId="{468C9813-DCF4-40B8-9C93-772C0EEA35CF}" dt="2022-02-16T16:27:52.318" v="711" actId="26606"/>
        <pc:sldMkLst>
          <pc:docMk/>
          <pc:sldMk cId="138240008" sldId="263"/>
        </pc:sldMkLst>
        <pc:spChg chg="mod ord">
          <ac:chgData name="Roman Zhigalov" userId="1f97e9fdf7779aa5" providerId="LiveId" clId="{468C9813-DCF4-40B8-9C93-772C0EEA35CF}" dt="2022-02-16T16:27:52.318" v="711" actId="26606"/>
          <ac:spMkLst>
            <pc:docMk/>
            <pc:sldMk cId="138240008" sldId="263"/>
            <ac:spMk id="2" creationId="{C955B39A-9B68-420F-8EDD-73581FFD1D2E}"/>
          </ac:spMkLst>
        </pc:spChg>
        <pc:spChg chg="del mod">
          <ac:chgData name="Roman Zhigalov" userId="1f97e9fdf7779aa5" providerId="LiveId" clId="{468C9813-DCF4-40B8-9C93-772C0EEA35CF}" dt="2022-02-16T16:27:49.203" v="710"/>
          <ac:spMkLst>
            <pc:docMk/>
            <pc:sldMk cId="138240008" sldId="263"/>
            <ac:spMk id="3" creationId="{D5A4E442-4F33-4302-95BA-CA37C70380EA}"/>
          </ac:spMkLst>
        </pc:spChg>
        <pc:spChg chg="add">
          <ac:chgData name="Roman Zhigalov" userId="1f97e9fdf7779aa5" providerId="LiveId" clId="{468C9813-DCF4-40B8-9C93-772C0EEA35CF}" dt="2022-02-16T16:27:52.318" v="711" actId="26606"/>
          <ac:spMkLst>
            <pc:docMk/>
            <pc:sldMk cId="138240008" sldId="263"/>
            <ac:spMk id="71" creationId="{37C89E4B-3C9F-44B9-8B86-D9E3D112D8EC}"/>
          </ac:spMkLst>
        </pc:spChg>
        <pc:picChg chg="add mod">
          <ac:chgData name="Roman Zhigalov" userId="1f97e9fdf7779aa5" providerId="LiveId" clId="{468C9813-DCF4-40B8-9C93-772C0EEA35CF}" dt="2022-02-16T16:27:52.318" v="711" actId="26606"/>
          <ac:picMkLst>
            <pc:docMk/>
            <pc:sldMk cId="138240008" sldId="263"/>
            <ac:picMk id="3074" creationId="{7EAFD41D-6BDE-49C3-961C-4F71AD145A18}"/>
          </ac:picMkLst>
        </pc:picChg>
        <pc:cxnChg chg="add">
          <ac:chgData name="Roman Zhigalov" userId="1f97e9fdf7779aa5" providerId="LiveId" clId="{468C9813-DCF4-40B8-9C93-772C0EEA35CF}" dt="2022-02-16T16:27:52.318" v="711" actId="26606"/>
          <ac:cxnSpMkLst>
            <pc:docMk/>
            <pc:sldMk cId="138240008" sldId="263"/>
            <ac:cxnSpMk id="73" creationId="{AA2EAA10-076F-46BD-8F0F-B9A2FB77A85C}"/>
          </ac:cxnSpMkLst>
        </pc:cxnChg>
        <pc:cxnChg chg="add">
          <ac:chgData name="Roman Zhigalov" userId="1f97e9fdf7779aa5" providerId="LiveId" clId="{468C9813-DCF4-40B8-9C93-772C0EEA35CF}" dt="2022-02-16T16:27:52.318" v="711" actId="26606"/>
          <ac:cxnSpMkLst>
            <pc:docMk/>
            <pc:sldMk cId="138240008" sldId="263"/>
            <ac:cxnSpMk id="75" creationId="{D891E407-403B-4764-86C9-33A56D3BCAA3}"/>
          </ac:cxnSpMkLst>
        </pc:cxnChg>
      </pc:sldChg>
      <pc:sldChg chg="addSp delSp modSp new mod setBg modClrScheme setClrOvrMap chgLayout">
        <pc:chgData name="Roman Zhigalov" userId="1f97e9fdf7779aa5" providerId="LiveId" clId="{468C9813-DCF4-40B8-9C93-772C0EEA35CF}" dt="2022-02-16T16:29:21.384" v="728" actId="26606"/>
        <pc:sldMkLst>
          <pc:docMk/>
          <pc:sldMk cId="4271012712" sldId="264"/>
        </pc:sldMkLst>
        <pc:spChg chg="del mod ord">
          <ac:chgData name="Roman Zhigalov" userId="1f97e9fdf7779aa5" providerId="LiveId" clId="{468C9813-DCF4-40B8-9C93-772C0EEA35CF}" dt="2022-02-16T16:28:49.204" v="716" actId="700"/>
          <ac:spMkLst>
            <pc:docMk/>
            <pc:sldMk cId="4271012712" sldId="264"/>
            <ac:spMk id="2" creationId="{B8E58CB0-953C-4E7C-8E6A-2ADF6582832C}"/>
          </ac:spMkLst>
        </pc:spChg>
        <pc:spChg chg="del mod ord">
          <ac:chgData name="Roman Zhigalov" userId="1f97e9fdf7779aa5" providerId="LiveId" clId="{468C9813-DCF4-40B8-9C93-772C0EEA35CF}" dt="2022-02-16T16:28:49.204" v="716" actId="700"/>
          <ac:spMkLst>
            <pc:docMk/>
            <pc:sldMk cId="4271012712" sldId="264"/>
            <ac:spMk id="3" creationId="{BACD1C82-3514-492C-AE5A-ABA895226270}"/>
          </ac:spMkLst>
        </pc:spChg>
        <pc:spChg chg="add del mod ord">
          <ac:chgData name="Roman Zhigalov" userId="1f97e9fdf7779aa5" providerId="LiveId" clId="{468C9813-DCF4-40B8-9C93-772C0EEA35CF}" dt="2022-02-16T16:28:58.902" v="720" actId="700"/>
          <ac:spMkLst>
            <pc:docMk/>
            <pc:sldMk cId="4271012712" sldId="264"/>
            <ac:spMk id="4" creationId="{F2088367-2B25-4CBA-A951-FC6E7E8255B6}"/>
          </ac:spMkLst>
        </pc:spChg>
        <pc:spChg chg="add del mod ord">
          <ac:chgData name="Roman Zhigalov" userId="1f97e9fdf7779aa5" providerId="LiveId" clId="{468C9813-DCF4-40B8-9C93-772C0EEA35CF}" dt="2022-02-16T16:28:58.902" v="720" actId="700"/>
          <ac:spMkLst>
            <pc:docMk/>
            <pc:sldMk cId="4271012712" sldId="264"/>
            <ac:spMk id="5" creationId="{C3824A6D-3BE4-4612-9D9F-3AC148808924}"/>
          </ac:spMkLst>
        </pc:spChg>
        <pc:spChg chg="add mod ord">
          <ac:chgData name="Roman Zhigalov" userId="1f97e9fdf7779aa5" providerId="LiveId" clId="{468C9813-DCF4-40B8-9C93-772C0EEA35CF}" dt="2022-02-16T16:29:21.384" v="728" actId="26606"/>
          <ac:spMkLst>
            <pc:docMk/>
            <pc:sldMk cId="4271012712" sldId="264"/>
            <ac:spMk id="6" creationId="{774A22F9-78C1-410D-9759-93DC278A370D}"/>
          </ac:spMkLst>
        </pc:spChg>
        <pc:spChg chg="add del mod ord">
          <ac:chgData name="Roman Zhigalov" userId="1f97e9fdf7779aa5" providerId="LiveId" clId="{468C9813-DCF4-40B8-9C93-772C0EEA35CF}" dt="2022-02-16T16:29:17.332" v="727"/>
          <ac:spMkLst>
            <pc:docMk/>
            <pc:sldMk cId="4271012712" sldId="264"/>
            <ac:spMk id="7" creationId="{9699056B-E3E8-470D-BC2F-AB43B85A3137}"/>
          </ac:spMkLst>
        </pc:spChg>
        <pc:spChg chg="add">
          <ac:chgData name="Roman Zhigalov" userId="1f97e9fdf7779aa5" providerId="LiveId" clId="{468C9813-DCF4-40B8-9C93-772C0EEA35CF}" dt="2022-02-16T16:29:21.384" v="728" actId="26606"/>
          <ac:spMkLst>
            <pc:docMk/>
            <pc:sldMk cId="4271012712" sldId="264"/>
            <ac:spMk id="71" creationId="{E49CC64F-7275-4E33-961B-0C5CDC439875}"/>
          </ac:spMkLst>
        </pc:spChg>
        <pc:picChg chg="add mod">
          <ac:chgData name="Roman Zhigalov" userId="1f97e9fdf7779aa5" providerId="LiveId" clId="{468C9813-DCF4-40B8-9C93-772C0EEA35CF}" dt="2022-02-16T16:29:21.384" v="728" actId="26606"/>
          <ac:picMkLst>
            <pc:docMk/>
            <pc:sldMk cId="4271012712" sldId="264"/>
            <ac:picMk id="4098" creationId="{7BF8C3E3-A8E7-4886-8ED8-2EFF31E7E64F}"/>
          </ac:picMkLst>
        </pc:picChg>
      </pc:sldChg>
      <pc:sldChg chg="addSp delSp modSp new mod setBg modClrScheme setClrOvrMap chgLayout">
        <pc:chgData name="Roman Zhigalov" userId="1f97e9fdf7779aa5" providerId="LiveId" clId="{468C9813-DCF4-40B8-9C93-772C0EEA35CF}" dt="2022-02-16T16:36:12.500" v="781" actId="26606"/>
        <pc:sldMkLst>
          <pc:docMk/>
          <pc:sldMk cId="770767901" sldId="265"/>
        </pc:sldMkLst>
        <pc:spChg chg="del mod ord">
          <ac:chgData name="Roman Zhigalov" userId="1f97e9fdf7779aa5" providerId="LiveId" clId="{468C9813-DCF4-40B8-9C93-772C0EEA35CF}" dt="2022-02-16T16:33:45.008" v="730" actId="700"/>
          <ac:spMkLst>
            <pc:docMk/>
            <pc:sldMk cId="770767901" sldId="265"/>
            <ac:spMk id="2" creationId="{660306B8-9093-4474-A484-921F68ACC7F0}"/>
          </ac:spMkLst>
        </pc:spChg>
        <pc:spChg chg="del mod ord">
          <ac:chgData name="Roman Zhigalov" userId="1f97e9fdf7779aa5" providerId="LiveId" clId="{468C9813-DCF4-40B8-9C93-772C0EEA35CF}" dt="2022-02-16T16:33:45.008" v="730" actId="700"/>
          <ac:spMkLst>
            <pc:docMk/>
            <pc:sldMk cId="770767901" sldId="265"/>
            <ac:spMk id="3" creationId="{1D6C2986-50E3-4D06-A841-C1197E9A0A04}"/>
          </ac:spMkLst>
        </pc:spChg>
        <pc:spChg chg="add mod ord">
          <ac:chgData name="Roman Zhigalov" userId="1f97e9fdf7779aa5" providerId="LiveId" clId="{468C9813-DCF4-40B8-9C93-772C0EEA35CF}" dt="2022-02-16T16:36:12.500" v="781" actId="26606"/>
          <ac:spMkLst>
            <pc:docMk/>
            <pc:sldMk cId="770767901" sldId="265"/>
            <ac:spMk id="4" creationId="{C3820368-0D67-4731-B0FE-BD3F3E635EF6}"/>
          </ac:spMkLst>
        </pc:spChg>
        <pc:spChg chg="add del mod ord">
          <ac:chgData name="Roman Zhigalov" userId="1f97e9fdf7779aa5" providerId="LiveId" clId="{468C9813-DCF4-40B8-9C93-772C0EEA35CF}" dt="2022-02-16T16:35:50.452" v="768"/>
          <ac:spMkLst>
            <pc:docMk/>
            <pc:sldMk cId="770767901" sldId="265"/>
            <ac:spMk id="5" creationId="{DF3D2DDB-C4A4-48BD-BB24-6E3B446F6B96}"/>
          </ac:spMkLst>
        </pc:spChg>
        <pc:spChg chg="add mod ord">
          <ac:chgData name="Roman Zhigalov" userId="1f97e9fdf7779aa5" providerId="LiveId" clId="{468C9813-DCF4-40B8-9C93-772C0EEA35CF}" dt="2022-02-16T16:36:12.500" v="781" actId="26606"/>
          <ac:spMkLst>
            <pc:docMk/>
            <pc:sldMk cId="770767901" sldId="265"/>
            <ac:spMk id="6" creationId="{A76E3DB6-6339-4892-ABDF-F3B20256A2CF}"/>
          </ac:spMkLst>
        </pc:spChg>
        <pc:spChg chg="add del">
          <ac:chgData name="Roman Zhigalov" userId="1f97e9fdf7779aa5" providerId="LiveId" clId="{468C9813-DCF4-40B8-9C93-772C0EEA35CF}" dt="2022-02-16T16:35:56.470" v="770" actId="26606"/>
          <ac:spMkLst>
            <pc:docMk/>
            <pc:sldMk cId="770767901" sldId="265"/>
            <ac:spMk id="71" creationId="{5FDF4720-5445-47BE-89FE-E40D1AE6F619}"/>
          </ac:spMkLst>
        </pc:spChg>
        <pc:spChg chg="add del">
          <ac:chgData name="Roman Zhigalov" userId="1f97e9fdf7779aa5" providerId="LiveId" clId="{468C9813-DCF4-40B8-9C93-772C0EEA35CF}" dt="2022-02-16T16:35:56.470" v="770" actId="26606"/>
          <ac:spMkLst>
            <pc:docMk/>
            <pc:sldMk cId="770767901" sldId="265"/>
            <ac:spMk id="73" creationId="{AC8710B4-A815-4082-9E4F-F13A0007090C}"/>
          </ac:spMkLst>
        </pc:spChg>
        <pc:spChg chg="add del">
          <ac:chgData name="Roman Zhigalov" userId="1f97e9fdf7779aa5" providerId="LiveId" clId="{468C9813-DCF4-40B8-9C93-772C0EEA35CF}" dt="2022-02-16T16:35:57.806" v="772" actId="26606"/>
          <ac:spMkLst>
            <pc:docMk/>
            <pc:sldMk cId="770767901" sldId="265"/>
            <ac:spMk id="5124" creationId="{33CD251C-A887-4D2F-925B-FC097198538B}"/>
          </ac:spMkLst>
        </pc:spChg>
        <pc:spChg chg="add del">
          <ac:chgData name="Roman Zhigalov" userId="1f97e9fdf7779aa5" providerId="LiveId" clId="{468C9813-DCF4-40B8-9C93-772C0EEA35CF}" dt="2022-02-16T16:35:57.806" v="772" actId="26606"/>
          <ac:spMkLst>
            <pc:docMk/>
            <pc:sldMk cId="770767901" sldId="265"/>
            <ac:spMk id="5125" creationId="{B19D093C-27FB-4032-B282-42C4563F257C}"/>
          </ac:spMkLst>
        </pc:spChg>
        <pc:spChg chg="add del">
          <ac:chgData name="Roman Zhigalov" userId="1f97e9fdf7779aa5" providerId="LiveId" clId="{468C9813-DCF4-40B8-9C93-772C0EEA35CF}" dt="2022-02-16T16:36:01.764" v="774" actId="26606"/>
          <ac:spMkLst>
            <pc:docMk/>
            <pc:sldMk cId="770767901" sldId="265"/>
            <ac:spMk id="5127" creationId="{04812C46-200A-4DEB-A05E-3ED6C68C2387}"/>
          </ac:spMkLst>
        </pc:spChg>
        <pc:spChg chg="add del">
          <ac:chgData name="Roman Zhigalov" userId="1f97e9fdf7779aa5" providerId="LiveId" clId="{468C9813-DCF4-40B8-9C93-772C0EEA35CF}" dt="2022-02-16T16:36:01.764" v="774" actId="26606"/>
          <ac:spMkLst>
            <pc:docMk/>
            <pc:sldMk cId="770767901" sldId="265"/>
            <ac:spMk id="5128" creationId="{D1EA859B-E555-4109-94F3-6700E046E008}"/>
          </ac:spMkLst>
        </pc:spChg>
        <pc:spChg chg="add del">
          <ac:chgData name="Roman Zhigalov" userId="1f97e9fdf7779aa5" providerId="LiveId" clId="{468C9813-DCF4-40B8-9C93-772C0EEA35CF}" dt="2022-02-16T16:36:04.440" v="776" actId="26606"/>
          <ac:spMkLst>
            <pc:docMk/>
            <pc:sldMk cId="770767901" sldId="265"/>
            <ac:spMk id="5130" creationId="{C232B152-3720-4D3B-97ED-45CE5483F16F}"/>
          </ac:spMkLst>
        </pc:spChg>
        <pc:spChg chg="add del">
          <ac:chgData name="Roman Zhigalov" userId="1f97e9fdf7779aa5" providerId="LiveId" clId="{468C9813-DCF4-40B8-9C93-772C0EEA35CF}" dt="2022-02-16T16:36:04.440" v="776" actId="26606"/>
          <ac:spMkLst>
            <pc:docMk/>
            <pc:sldMk cId="770767901" sldId="265"/>
            <ac:spMk id="5131" creationId="{11BAB570-FF10-4E96-8A3F-FA9804702B89}"/>
          </ac:spMkLst>
        </pc:spChg>
        <pc:spChg chg="add del">
          <ac:chgData name="Roman Zhigalov" userId="1f97e9fdf7779aa5" providerId="LiveId" clId="{468C9813-DCF4-40B8-9C93-772C0EEA35CF}" dt="2022-02-16T16:36:04.440" v="776" actId="26606"/>
          <ac:spMkLst>
            <pc:docMk/>
            <pc:sldMk cId="770767901" sldId="265"/>
            <ac:spMk id="5132" creationId="{4B9FAFB2-BEB5-4848-8018-BCAD99E2E1AA}"/>
          </ac:spMkLst>
        </pc:spChg>
        <pc:spChg chg="add del">
          <ac:chgData name="Roman Zhigalov" userId="1f97e9fdf7779aa5" providerId="LiveId" clId="{468C9813-DCF4-40B8-9C93-772C0EEA35CF}" dt="2022-02-16T16:36:09.023" v="778" actId="26606"/>
          <ac:spMkLst>
            <pc:docMk/>
            <pc:sldMk cId="770767901" sldId="265"/>
            <ac:spMk id="5134" creationId="{7B831B6F-405A-4B47-B9BB-5CA88F285844}"/>
          </ac:spMkLst>
        </pc:spChg>
        <pc:spChg chg="add del">
          <ac:chgData name="Roman Zhigalov" userId="1f97e9fdf7779aa5" providerId="LiveId" clId="{468C9813-DCF4-40B8-9C93-772C0EEA35CF}" dt="2022-02-16T16:36:09.023" v="778" actId="26606"/>
          <ac:spMkLst>
            <pc:docMk/>
            <pc:sldMk cId="770767901" sldId="265"/>
            <ac:spMk id="5135" creationId="{953EE71A-6488-4203-A7C4-77102FD0DCCA}"/>
          </ac:spMkLst>
        </pc:spChg>
        <pc:spChg chg="add del">
          <ac:chgData name="Roman Zhigalov" userId="1f97e9fdf7779aa5" providerId="LiveId" clId="{468C9813-DCF4-40B8-9C93-772C0EEA35CF}" dt="2022-02-16T16:36:12.487" v="780" actId="26606"/>
          <ac:spMkLst>
            <pc:docMk/>
            <pc:sldMk cId="770767901" sldId="265"/>
            <ac:spMk id="5137" creationId="{743AA782-23D1-4521-8CAD-47662984AA08}"/>
          </ac:spMkLst>
        </pc:spChg>
        <pc:spChg chg="add del">
          <ac:chgData name="Roman Zhigalov" userId="1f97e9fdf7779aa5" providerId="LiveId" clId="{468C9813-DCF4-40B8-9C93-772C0EEA35CF}" dt="2022-02-16T16:36:12.487" v="780" actId="26606"/>
          <ac:spMkLst>
            <pc:docMk/>
            <pc:sldMk cId="770767901" sldId="265"/>
            <ac:spMk id="5138" creationId="{650D18FE-0824-4A46-B22C-A86B52E5780A}"/>
          </ac:spMkLst>
        </pc:spChg>
        <pc:spChg chg="add">
          <ac:chgData name="Roman Zhigalov" userId="1f97e9fdf7779aa5" providerId="LiveId" clId="{468C9813-DCF4-40B8-9C93-772C0EEA35CF}" dt="2022-02-16T16:36:12.500" v="781" actId="26606"/>
          <ac:spMkLst>
            <pc:docMk/>
            <pc:sldMk cId="770767901" sldId="265"/>
            <ac:spMk id="5140" creationId="{2B97F24A-32CE-4C1C-A50D-3016B394DCFB}"/>
          </ac:spMkLst>
        </pc:spChg>
        <pc:spChg chg="add">
          <ac:chgData name="Roman Zhigalov" userId="1f97e9fdf7779aa5" providerId="LiveId" clId="{468C9813-DCF4-40B8-9C93-772C0EEA35CF}" dt="2022-02-16T16:36:12.500" v="781" actId="26606"/>
          <ac:spMkLst>
            <pc:docMk/>
            <pc:sldMk cId="770767901" sldId="265"/>
            <ac:spMk id="5141" creationId="{CD8B4F24-440B-49E9-B85D-733523DC064B}"/>
          </ac:spMkLst>
        </pc:spChg>
        <pc:grpChg chg="add del">
          <ac:chgData name="Roman Zhigalov" userId="1f97e9fdf7779aa5" providerId="LiveId" clId="{468C9813-DCF4-40B8-9C93-772C0EEA35CF}" dt="2022-02-16T16:35:57.806" v="772" actId="26606"/>
          <ac:grpSpMkLst>
            <pc:docMk/>
            <pc:sldMk cId="770767901" sldId="265"/>
            <ac:grpSpMk id="75" creationId="{35EE815E-1BD3-4777-B652-6D98825BF66B}"/>
          </ac:grpSpMkLst>
        </pc:grpChg>
        <pc:picChg chg="add mod ord">
          <ac:chgData name="Roman Zhigalov" userId="1f97e9fdf7779aa5" providerId="LiveId" clId="{468C9813-DCF4-40B8-9C93-772C0EEA35CF}" dt="2022-02-16T16:36:12.500" v="781" actId="26606"/>
          <ac:picMkLst>
            <pc:docMk/>
            <pc:sldMk cId="770767901" sldId="265"/>
            <ac:picMk id="5122" creationId="{B22C90E8-607F-468E-A84A-E7DFA7D74140}"/>
          </ac:picMkLst>
        </pc:picChg>
      </pc:sldChg>
      <pc:sldChg chg="addSp delSp modSp new mod setBg">
        <pc:chgData name="Roman Zhigalov" userId="1f97e9fdf7779aa5" providerId="LiveId" clId="{468C9813-DCF4-40B8-9C93-772C0EEA35CF}" dt="2022-02-16T16:37:13.629" v="874" actId="962"/>
        <pc:sldMkLst>
          <pc:docMk/>
          <pc:sldMk cId="3824677625" sldId="266"/>
        </pc:sldMkLst>
        <pc:spChg chg="mod">
          <ac:chgData name="Roman Zhigalov" userId="1f97e9fdf7779aa5" providerId="LiveId" clId="{468C9813-DCF4-40B8-9C93-772C0EEA35CF}" dt="2022-02-16T16:37:11.663" v="872" actId="26606"/>
          <ac:spMkLst>
            <pc:docMk/>
            <pc:sldMk cId="3824677625" sldId="266"/>
            <ac:spMk id="2" creationId="{2A38C041-716B-44DB-98B6-0273E6372ECC}"/>
          </ac:spMkLst>
        </pc:spChg>
        <pc:spChg chg="del">
          <ac:chgData name="Roman Zhigalov" userId="1f97e9fdf7779aa5" providerId="LiveId" clId="{468C9813-DCF4-40B8-9C93-772C0EEA35CF}" dt="2022-02-16T16:37:08.196" v="869"/>
          <ac:spMkLst>
            <pc:docMk/>
            <pc:sldMk cId="3824677625" sldId="266"/>
            <ac:spMk id="3" creationId="{CBC1FF44-9E58-4B8E-ABAF-7BC03A076E64}"/>
          </ac:spMkLst>
        </pc:spChg>
        <pc:spChg chg="add">
          <ac:chgData name="Roman Zhigalov" userId="1f97e9fdf7779aa5" providerId="LiveId" clId="{468C9813-DCF4-40B8-9C93-772C0EEA35CF}" dt="2022-02-16T16:37:11.663" v="872" actId="26606"/>
          <ac:spMkLst>
            <pc:docMk/>
            <pc:sldMk cId="3824677625" sldId="266"/>
            <ac:spMk id="71" creationId="{665DBBEF-238B-476B-96AB-8AAC3224ECEA}"/>
          </ac:spMkLst>
        </pc:spChg>
        <pc:spChg chg="add del">
          <ac:chgData name="Roman Zhigalov" userId="1f97e9fdf7779aa5" providerId="LiveId" clId="{468C9813-DCF4-40B8-9C93-772C0EEA35CF}" dt="2022-02-16T16:37:11.647" v="871" actId="26606"/>
          <ac:spMkLst>
            <pc:docMk/>
            <pc:sldMk cId="3824677625" sldId="266"/>
            <ac:spMk id="73" creationId="{2B97F24A-32CE-4C1C-A50D-3016B394DCFB}"/>
          </ac:spMkLst>
        </pc:spChg>
        <pc:spChg chg="add del">
          <ac:chgData name="Roman Zhigalov" userId="1f97e9fdf7779aa5" providerId="LiveId" clId="{468C9813-DCF4-40B8-9C93-772C0EEA35CF}" dt="2022-02-16T16:37:11.647" v="871" actId="26606"/>
          <ac:spMkLst>
            <pc:docMk/>
            <pc:sldMk cId="3824677625" sldId="266"/>
            <ac:spMk id="75" creationId="{CD8B4F24-440B-49E9-B85D-733523DC064B}"/>
          </ac:spMkLst>
        </pc:spChg>
        <pc:spChg chg="add del">
          <ac:chgData name="Roman Zhigalov" userId="1f97e9fdf7779aa5" providerId="LiveId" clId="{468C9813-DCF4-40B8-9C93-772C0EEA35CF}" dt="2022-02-16T16:37:11.647" v="871" actId="26606"/>
          <ac:spMkLst>
            <pc:docMk/>
            <pc:sldMk cId="3824677625" sldId="266"/>
            <ac:spMk id="6150" creationId="{E314093B-C1D0-48C4-BFA7-78A474E0DE08}"/>
          </ac:spMkLst>
        </pc:spChg>
        <pc:spChg chg="add">
          <ac:chgData name="Roman Zhigalov" userId="1f97e9fdf7779aa5" providerId="LiveId" clId="{468C9813-DCF4-40B8-9C93-772C0EEA35CF}" dt="2022-02-16T16:37:11.663" v="872" actId="26606"/>
          <ac:spMkLst>
            <pc:docMk/>
            <pc:sldMk cId="3824677625" sldId="266"/>
            <ac:spMk id="6152" creationId="{3FCFB1DE-0B7E-48CC-BA90-B2AB0889F9D6}"/>
          </ac:spMkLst>
        </pc:spChg>
        <pc:picChg chg="add mod">
          <ac:chgData name="Roman Zhigalov" userId="1f97e9fdf7779aa5" providerId="LiveId" clId="{468C9813-DCF4-40B8-9C93-772C0EEA35CF}" dt="2022-02-16T16:37:13.629" v="874" actId="962"/>
          <ac:picMkLst>
            <pc:docMk/>
            <pc:sldMk cId="3824677625" sldId="266"/>
            <ac:picMk id="6146" creationId="{0E79FBA7-617C-4A7F-9EB8-F873250B6FE4}"/>
          </ac:picMkLst>
        </pc:picChg>
      </pc:sldChg>
      <pc:sldChg chg="addSp delSp modSp new mod setBg">
        <pc:chgData name="Roman Zhigalov" userId="1f97e9fdf7779aa5" providerId="LiveId" clId="{468C9813-DCF4-40B8-9C93-772C0EEA35CF}" dt="2022-02-16T16:38:26.624" v="930" actId="26606"/>
        <pc:sldMkLst>
          <pc:docMk/>
          <pc:sldMk cId="442332072" sldId="267"/>
        </pc:sldMkLst>
        <pc:spChg chg="mod">
          <ac:chgData name="Roman Zhigalov" userId="1f97e9fdf7779aa5" providerId="LiveId" clId="{468C9813-DCF4-40B8-9C93-772C0EEA35CF}" dt="2022-02-16T16:38:26.624" v="930" actId="26606"/>
          <ac:spMkLst>
            <pc:docMk/>
            <pc:sldMk cId="442332072" sldId="267"/>
            <ac:spMk id="2" creationId="{6490E2F1-7744-4A35-84BE-DBF7782C6364}"/>
          </ac:spMkLst>
        </pc:spChg>
        <pc:spChg chg="del">
          <ac:chgData name="Roman Zhigalov" userId="1f97e9fdf7779aa5" providerId="LiveId" clId="{468C9813-DCF4-40B8-9C93-772C0EEA35CF}" dt="2022-02-16T16:38:23.648" v="929"/>
          <ac:spMkLst>
            <pc:docMk/>
            <pc:sldMk cId="442332072" sldId="267"/>
            <ac:spMk id="3" creationId="{C5075A89-EB47-4302-A696-5EE65CDDE95D}"/>
          </ac:spMkLst>
        </pc:spChg>
        <pc:spChg chg="add">
          <ac:chgData name="Roman Zhigalov" userId="1f97e9fdf7779aa5" providerId="LiveId" clId="{468C9813-DCF4-40B8-9C93-772C0EEA35CF}" dt="2022-02-16T16:38:26.624" v="930" actId="26606"/>
          <ac:spMkLst>
            <pc:docMk/>
            <pc:sldMk cId="442332072" sldId="267"/>
            <ac:spMk id="71" creationId="{665DBBEF-238B-476B-96AB-8AAC3224ECEA}"/>
          </ac:spMkLst>
        </pc:spChg>
        <pc:spChg chg="add">
          <ac:chgData name="Roman Zhigalov" userId="1f97e9fdf7779aa5" providerId="LiveId" clId="{468C9813-DCF4-40B8-9C93-772C0EEA35CF}" dt="2022-02-16T16:38:26.624" v="930" actId="26606"/>
          <ac:spMkLst>
            <pc:docMk/>
            <pc:sldMk cId="442332072" sldId="267"/>
            <ac:spMk id="73" creationId="{3FCFB1DE-0B7E-48CC-BA90-B2AB0889F9D6}"/>
          </ac:spMkLst>
        </pc:spChg>
        <pc:picChg chg="add mod">
          <ac:chgData name="Roman Zhigalov" userId="1f97e9fdf7779aa5" providerId="LiveId" clId="{468C9813-DCF4-40B8-9C93-772C0EEA35CF}" dt="2022-02-16T16:38:26.624" v="930" actId="26606"/>
          <ac:picMkLst>
            <pc:docMk/>
            <pc:sldMk cId="442332072" sldId="267"/>
            <ac:picMk id="7170" creationId="{7F726E24-86B8-419F-B473-05C16529C129}"/>
          </ac:picMkLst>
        </pc:picChg>
      </pc:sldChg>
      <pc:sldChg chg="addSp delSp modSp new mod setBg">
        <pc:chgData name="Roman Zhigalov" userId="1f97e9fdf7779aa5" providerId="LiveId" clId="{468C9813-DCF4-40B8-9C93-772C0EEA35CF}" dt="2022-02-16T16:41:15.615" v="987" actId="26606"/>
        <pc:sldMkLst>
          <pc:docMk/>
          <pc:sldMk cId="4044335558" sldId="268"/>
        </pc:sldMkLst>
        <pc:spChg chg="mod">
          <ac:chgData name="Roman Zhigalov" userId="1f97e9fdf7779aa5" providerId="LiveId" clId="{468C9813-DCF4-40B8-9C93-772C0EEA35CF}" dt="2022-02-16T16:41:15.615" v="987" actId="26606"/>
          <ac:spMkLst>
            <pc:docMk/>
            <pc:sldMk cId="4044335558" sldId="268"/>
            <ac:spMk id="2" creationId="{25AB8DFB-C3A9-4C21-9050-1DE4475200FD}"/>
          </ac:spMkLst>
        </pc:spChg>
        <pc:spChg chg="del">
          <ac:chgData name="Roman Zhigalov" userId="1f97e9fdf7779aa5" providerId="LiveId" clId="{468C9813-DCF4-40B8-9C93-772C0EEA35CF}" dt="2022-02-16T16:40:41.695" v="981"/>
          <ac:spMkLst>
            <pc:docMk/>
            <pc:sldMk cId="4044335558" sldId="268"/>
            <ac:spMk id="3" creationId="{9DF4457B-17EB-4017-AF01-BE7AB5F54774}"/>
          </ac:spMkLst>
        </pc:spChg>
        <pc:spChg chg="add del mod">
          <ac:chgData name="Roman Zhigalov" userId="1f97e9fdf7779aa5" providerId="LiveId" clId="{468C9813-DCF4-40B8-9C93-772C0EEA35CF}" dt="2022-02-16T16:40:44.002" v="982"/>
          <ac:spMkLst>
            <pc:docMk/>
            <pc:sldMk cId="4044335558" sldId="268"/>
            <ac:spMk id="4" creationId="{98B6462B-FEF5-429D-BF9F-B67851581B62}"/>
          </ac:spMkLst>
        </pc:spChg>
        <pc:spChg chg="add del mod">
          <ac:chgData name="Roman Zhigalov" userId="1f97e9fdf7779aa5" providerId="LiveId" clId="{468C9813-DCF4-40B8-9C93-772C0EEA35CF}" dt="2022-02-16T16:40:48.998" v="983"/>
          <ac:spMkLst>
            <pc:docMk/>
            <pc:sldMk cId="4044335558" sldId="268"/>
            <ac:spMk id="5" creationId="{E37440C0-487C-4D58-A525-518B7F9C642F}"/>
          </ac:spMkLst>
        </pc:spChg>
        <pc:spChg chg="add del mod">
          <ac:chgData name="Roman Zhigalov" userId="1f97e9fdf7779aa5" providerId="LiveId" clId="{468C9813-DCF4-40B8-9C93-772C0EEA35CF}" dt="2022-02-16T16:41:12.783" v="984"/>
          <ac:spMkLst>
            <pc:docMk/>
            <pc:sldMk cId="4044335558" sldId="268"/>
            <ac:spMk id="6" creationId="{DFF5D702-EBCA-4260-977B-7CCF68978455}"/>
          </ac:spMkLst>
        </pc:spChg>
        <pc:spChg chg="add del">
          <ac:chgData name="Roman Zhigalov" userId="1f97e9fdf7779aa5" providerId="LiveId" clId="{468C9813-DCF4-40B8-9C93-772C0EEA35CF}" dt="2022-02-16T16:41:15.602" v="986" actId="26606"/>
          <ac:spMkLst>
            <pc:docMk/>
            <pc:sldMk cId="4044335558" sldId="268"/>
            <ac:spMk id="77" creationId="{6753252F-4873-4F63-801D-CC719279A7D5}"/>
          </ac:spMkLst>
        </pc:spChg>
        <pc:spChg chg="add del">
          <ac:chgData name="Roman Zhigalov" userId="1f97e9fdf7779aa5" providerId="LiveId" clId="{468C9813-DCF4-40B8-9C93-772C0EEA35CF}" dt="2022-02-16T16:41:15.602" v="986" actId="26606"/>
          <ac:spMkLst>
            <pc:docMk/>
            <pc:sldMk cId="4044335558" sldId="268"/>
            <ac:spMk id="79" creationId="{047C8CCB-F95D-4249-92DD-651249D3535A}"/>
          </ac:spMkLst>
        </pc:spChg>
        <pc:spChg chg="add">
          <ac:chgData name="Roman Zhigalov" userId="1f97e9fdf7779aa5" providerId="LiveId" clId="{468C9813-DCF4-40B8-9C93-772C0EEA35CF}" dt="2022-02-16T16:41:15.615" v="987" actId="26606"/>
          <ac:spMkLst>
            <pc:docMk/>
            <pc:sldMk cId="4044335558" sldId="268"/>
            <ac:spMk id="9226" creationId="{665DBBEF-238B-476B-96AB-8AAC3224ECEA}"/>
          </ac:spMkLst>
        </pc:spChg>
        <pc:spChg chg="add">
          <ac:chgData name="Roman Zhigalov" userId="1f97e9fdf7779aa5" providerId="LiveId" clId="{468C9813-DCF4-40B8-9C93-772C0EEA35CF}" dt="2022-02-16T16:41:15.615" v="987" actId="26606"/>
          <ac:spMkLst>
            <pc:docMk/>
            <pc:sldMk cId="4044335558" sldId="268"/>
            <ac:spMk id="9227" creationId="{3FCFB1DE-0B7E-48CC-BA90-B2AB0889F9D6}"/>
          </ac:spMkLst>
        </pc:spChg>
        <pc:picChg chg="add mod">
          <ac:chgData name="Roman Zhigalov" userId="1f97e9fdf7779aa5" providerId="LiveId" clId="{468C9813-DCF4-40B8-9C93-772C0EEA35CF}" dt="2022-02-16T16:41:15.615" v="987" actId="26606"/>
          <ac:picMkLst>
            <pc:docMk/>
            <pc:sldMk cId="4044335558" sldId="268"/>
            <ac:picMk id="9224" creationId="{069E2F87-260B-45CA-AD75-9A83CC32BE32}"/>
          </ac:picMkLst>
        </pc:picChg>
      </pc:sldChg>
      <pc:sldChg chg="addSp delSp modSp new del mod setBg">
        <pc:chgData name="Roman Zhigalov" userId="1f97e9fdf7779aa5" providerId="LiveId" clId="{468C9813-DCF4-40B8-9C93-772C0EEA35CF}" dt="2022-02-16T16:39:43.929" v="936" actId="2696"/>
        <pc:sldMkLst>
          <pc:docMk/>
          <pc:sldMk cId="4088944019" sldId="268"/>
        </pc:sldMkLst>
        <pc:spChg chg="mod">
          <ac:chgData name="Roman Zhigalov" userId="1f97e9fdf7779aa5" providerId="LiveId" clId="{468C9813-DCF4-40B8-9C93-772C0EEA35CF}" dt="2022-02-16T16:39:39.677" v="935" actId="26606"/>
          <ac:spMkLst>
            <pc:docMk/>
            <pc:sldMk cId="4088944019" sldId="268"/>
            <ac:spMk id="2" creationId="{6CF7713B-684F-4C3C-B567-3614900C6C06}"/>
          </ac:spMkLst>
        </pc:spChg>
        <pc:spChg chg="del mod">
          <ac:chgData name="Roman Zhigalov" userId="1f97e9fdf7779aa5" providerId="LiveId" clId="{468C9813-DCF4-40B8-9C93-772C0EEA35CF}" dt="2022-02-16T16:39:35.136" v="934"/>
          <ac:spMkLst>
            <pc:docMk/>
            <pc:sldMk cId="4088944019" sldId="268"/>
            <ac:spMk id="3" creationId="{DC5719B8-8FF4-45AC-A90B-9C64935BDFC4}"/>
          </ac:spMkLst>
        </pc:spChg>
        <pc:spChg chg="add">
          <ac:chgData name="Roman Zhigalov" userId="1f97e9fdf7779aa5" providerId="LiveId" clId="{468C9813-DCF4-40B8-9C93-772C0EEA35CF}" dt="2022-02-16T16:39:39.677" v="935" actId="26606"/>
          <ac:spMkLst>
            <pc:docMk/>
            <pc:sldMk cId="4088944019" sldId="268"/>
            <ac:spMk id="71" creationId="{6753252F-4873-4F63-801D-CC719279A7D5}"/>
          </ac:spMkLst>
        </pc:spChg>
        <pc:spChg chg="add">
          <ac:chgData name="Roman Zhigalov" userId="1f97e9fdf7779aa5" providerId="LiveId" clId="{468C9813-DCF4-40B8-9C93-772C0EEA35CF}" dt="2022-02-16T16:39:39.677" v="935" actId="26606"/>
          <ac:spMkLst>
            <pc:docMk/>
            <pc:sldMk cId="4088944019" sldId="268"/>
            <ac:spMk id="73" creationId="{047C8CCB-F95D-4249-92DD-651249D3535A}"/>
          </ac:spMkLst>
        </pc:spChg>
        <pc:picChg chg="add mod">
          <ac:chgData name="Roman Zhigalov" userId="1f97e9fdf7779aa5" providerId="LiveId" clId="{468C9813-DCF4-40B8-9C93-772C0EEA35CF}" dt="2022-02-16T16:39:39.677" v="935" actId="26606"/>
          <ac:picMkLst>
            <pc:docMk/>
            <pc:sldMk cId="4088944019" sldId="268"/>
            <ac:picMk id="8194" creationId="{BBDD2495-DB7B-47CD-AB74-6D9827DDA587}"/>
          </ac:picMkLst>
        </pc:picChg>
      </pc:sldChg>
      <pc:sldChg chg="addSp delSp modSp new mod setBg">
        <pc:chgData name="Roman Zhigalov" userId="1f97e9fdf7779aa5" providerId="LiveId" clId="{468C9813-DCF4-40B8-9C93-772C0EEA35CF}" dt="2022-02-16T16:42:37.643" v="1033" actId="26606"/>
        <pc:sldMkLst>
          <pc:docMk/>
          <pc:sldMk cId="2736536638" sldId="269"/>
        </pc:sldMkLst>
        <pc:spChg chg="mod">
          <ac:chgData name="Roman Zhigalov" userId="1f97e9fdf7779aa5" providerId="LiveId" clId="{468C9813-DCF4-40B8-9C93-772C0EEA35CF}" dt="2022-02-16T16:42:37.643" v="1033" actId="26606"/>
          <ac:spMkLst>
            <pc:docMk/>
            <pc:sldMk cId="2736536638" sldId="269"/>
            <ac:spMk id="2" creationId="{3373616B-8CDC-41E4-9029-4D1E1421FE73}"/>
          </ac:spMkLst>
        </pc:spChg>
        <pc:spChg chg="del">
          <ac:chgData name="Roman Zhigalov" userId="1f97e9fdf7779aa5" providerId="LiveId" clId="{468C9813-DCF4-40B8-9C93-772C0EEA35CF}" dt="2022-02-16T16:42:33.715" v="1032"/>
          <ac:spMkLst>
            <pc:docMk/>
            <pc:sldMk cId="2736536638" sldId="269"/>
            <ac:spMk id="3" creationId="{6A98F82B-C399-4F0C-ACF3-387296AE9AB7}"/>
          </ac:spMkLst>
        </pc:spChg>
        <pc:spChg chg="add">
          <ac:chgData name="Roman Zhigalov" userId="1f97e9fdf7779aa5" providerId="LiveId" clId="{468C9813-DCF4-40B8-9C93-772C0EEA35CF}" dt="2022-02-16T16:42:37.643" v="1033" actId="26606"/>
          <ac:spMkLst>
            <pc:docMk/>
            <pc:sldMk cId="2736536638" sldId="269"/>
            <ac:spMk id="71" creationId="{665DBBEF-238B-476B-96AB-8AAC3224ECEA}"/>
          </ac:spMkLst>
        </pc:spChg>
        <pc:spChg chg="add">
          <ac:chgData name="Roman Zhigalov" userId="1f97e9fdf7779aa5" providerId="LiveId" clId="{468C9813-DCF4-40B8-9C93-772C0EEA35CF}" dt="2022-02-16T16:42:37.643" v="1033" actId="26606"/>
          <ac:spMkLst>
            <pc:docMk/>
            <pc:sldMk cId="2736536638" sldId="269"/>
            <ac:spMk id="73" creationId="{3FCFB1DE-0B7E-48CC-BA90-B2AB0889F9D6}"/>
          </ac:spMkLst>
        </pc:spChg>
        <pc:picChg chg="add mod">
          <ac:chgData name="Roman Zhigalov" userId="1f97e9fdf7779aa5" providerId="LiveId" clId="{468C9813-DCF4-40B8-9C93-772C0EEA35CF}" dt="2022-02-16T16:42:37.643" v="1033" actId="26606"/>
          <ac:picMkLst>
            <pc:docMk/>
            <pc:sldMk cId="2736536638" sldId="269"/>
            <ac:picMk id="10242" creationId="{BCD37DB0-BEB8-4ACE-AA8B-AFF74F455AB0}"/>
          </ac:picMkLst>
        </pc:picChg>
      </pc:sldChg>
      <pc:sldChg chg="addSp delSp modSp new mod setBg">
        <pc:chgData name="Roman Zhigalov" userId="1f97e9fdf7779aa5" providerId="LiveId" clId="{468C9813-DCF4-40B8-9C93-772C0EEA35CF}" dt="2022-02-16T16:43:17.147" v="1073" actId="26606"/>
        <pc:sldMkLst>
          <pc:docMk/>
          <pc:sldMk cId="240819513" sldId="270"/>
        </pc:sldMkLst>
        <pc:spChg chg="mod ord">
          <ac:chgData name="Roman Zhigalov" userId="1f97e9fdf7779aa5" providerId="LiveId" clId="{468C9813-DCF4-40B8-9C93-772C0EEA35CF}" dt="2022-02-16T16:43:17.147" v="1073" actId="26606"/>
          <ac:spMkLst>
            <pc:docMk/>
            <pc:sldMk cId="240819513" sldId="270"/>
            <ac:spMk id="2" creationId="{50AFBE06-2A2B-4DB3-BAC9-DBBCAD1195F9}"/>
          </ac:spMkLst>
        </pc:spChg>
        <pc:spChg chg="del">
          <ac:chgData name="Roman Zhigalov" userId="1f97e9fdf7779aa5" providerId="LiveId" clId="{468C9813-DCF4-40B8-9C93-772C0EEA35CF}" dt="2022-02-16T16:42:50.921" v="1035"/>
          <ac:spMkLst>
            <pc:docMk/>
            <pc:sldMk cId="240819513" sldId="270"/>
            <ac:spMk id="3" creationId="{A12419E5-BE63-4650-BA09-6092B916F800}"/>
          </ac:spMkLst>
        </pc:spChg>
        <pc:spChg chg="add del">
          <ac:chgData name="Roman Zhigalov" userId="1f97e9fdf7779aa5" providerId="LiveId" clId="{468C9813-DCF4-40B8-9C93-772C0EEA35CF}" dt="2022-02-16T16:42:57.951" v="1037" actId="26606"/>
          <ac:spMkLst>
            <pc:docMk/>
            <pc:sldMk cId="240819513" sldId="270"/>
            <ac:spMk id="71" creationId="{37C89E4B-3C9F-44B9-8B86-D9E3D112D8EC}"/>
          </ac:spMkLst>
        </pc:spChg>
        <pc:spChg chg="add">
          <ac:chgData name="Roman Zhigalov" userId="1f97e9fdf7779aa5" providerId="LiveId" clId="{468C9813-DCF4-40B8-9C93-772C0EEA35CF}" dt="2022-02-16T16:43:17.147" v="1073" actId="26606"/>
          <ac:spMkLst>
            <pc:docMk/>
            <pc:sldMk cId="240819513" sldId="270"/>
            <ac:spMk id="11268" creationId="{37C89E4B-3C9F-44B9-8B86-D9E3D112D8EC}"/>
          </ac:spMkLst>
        </pc:spChg>
        <pc:picChg chg="add mod">
          <ac:chgData name="Roman Zhigalov" userId="1f97e9fdf7779aa5" providerId="LiveId" clId="{468C9813-DCF4-40B8-9C93-772C0EEA35CF}" dt="2022-02-16T16:43:17.147" v="1073" actId="26606"/>
          <ac:picMkLst>
            <pc:docMk/>
            <pc:sldMk cId="240819513" sldId="270"/>
            <ac:picMk id="11266" creationId="{C61F4BE7-89EF-482F-A35F-3CDC5ECB35CB}"/>
          </ac:picMkLst>
        </pc:picChg>
        <pc:cxnChg chg="add del">
          <ac:chgData name="Roman Zhigalov" userId="1f97e9fdf7779aa5" providerId="LiveId" clId="{468C9813-DCF4-40B8-9C93-772C0EEA35CF}" dt="2022-02-16T16:42:57.951" v="1037" actId="26606"/>
          <ac:cxnSpMkLst>
            <pc:docMk/>
            <pc:sldMk cId="240819513" sldId="270"/>
            <ac:cxnSpMk id="73" creationId="{AA2EAA10-076F-46BD-8F0F-B9A2FB77A85C}"/>
          </ac:cxnSpMkLst>
        </pc:cxnChg>
        <pc:cxnChg chg="add del">
          <ac:chgData name="Roman Zhigalov" userId="1f97e9fdf7779aa5" providerId="LiveId" clId="{468C9813-DCF4-40B8-9C93-772C0EEA35CF}" dt="2022-02-16T16:42:57.951" v="1037" actId="26606"/>
          <ac:cxnSpMkLst>
            <pc:docMk/>
            <pc:sldMk cId="240819513" sldId="270"/>
            <ac:cxnSpMk id="75" creationId="{D891E407-403B-4764-86C9-33A56D3BCAA3}"/>
          </ac:cxnSpMkLst>
        </pc:cxnChg>
        <pc:cxnChg chg="add">
          <ac:chgData name="Roman Zhigalov" userId="1f97e9fdf7779aa5" providerId="LiveId" clId="{468C9813-DCF4-40B8-9C93-772C0EEA35CF}" dt="2022-02-16T16:43:17.147" v="1073" actId="26606"/>
          <ac:cxnSpMkLst>
            <pc:docMk/>
            <pc:sldMk cId="240819513" sldId="270"/>
            <ac:cxnSpMk id="11269" creationId="{AA2EAA10-076F-46BD-8F0F-B9A2FB77A85C}"/>
          </ac:cxnSpMkLst>
        </pc:cxnChg>
        <pc:cxnChg chg="add">
          <ac:chgData name="Roman Zhigalov" userId="1f97e9fdf7779aa5" providerId="LiveId" clId="{468C9813-DCF4-40B8-9C93-772C0EEA35CF}" dt="2022-02-16T16:43:17.147" v="1073" actId="26606"/>
          <ac:cxnSpMkLst>
            <pc:docMk/>
            <pc:sldMk cId="240819513" sldId="270"/>
            <ac:cxnSpMk id="11270" creationId="{D891E407-403B-4764-86C9-33A56D3BCAA3}"/>
          </ac:cxnSpMkLst>
        </pc:cxnChg>
      </pc:sldChg>
      <pc:sldChg chg="addSp delSp modSp new mod setBg">
        <pc:chgData name="Roman Zhigalov" userId="1f97e9fdf7779aa5" providerId="LiveId" clId="{468C9813-DCF4-40B8-9C93-772C0EEA35CF}" dt="2022-02-16T16:43:40.096" v="1076" actId="26606"/>
        <pc:sldMkLst>
          <pc:docMk/>
          <pc:sldMk cId="1226082868" sldId="271"/>
        </pc:sldMkLst>
        <pc:spChg chg="del">
          <ac:chgData name="Roman Zhigalov" userId="1f97e9fdf7779aa5" providerId="LiveId" clId="{468C9813-DCF4-40B8-9C93-772C0EEA35CF}" dt="2022-02-16T16:43:40.096" v="1076" actId="26606"/>
          <ac:spMkLst>
            <pc:docMk/>
            <pc:sldMk cId="1226082868" sldId="271"/>
            <ac:spMk id="2" creationId="{E1C51BC6-5A3F-4619-BB17-922F70D0EA2E}"/>
          </ac:spMkLst>
        </pc:spChg>
        <pc:spChg chg="del">
          <ac:chgData name="Roman Zhigalov" userId="1f97e9fdf7779aa5" providerId="LiveId" clId="{468C9813-DCF4-40B8-9C93-772C0EEA35CF}" dt="2022-02-16T16:43:37.608" v="1075"/>
          <ac:spMkLst>
            <pc:docMk/>
            <pc:sldMk cId="1226082868" sldId="271"/>
            <ac:spMk id="3" creationId="{FABC1BA7-64F8-488F-94D7-C38E268A55CA}"/>
          </ac:spMkLst>
        </pc:spChg>
        <pc:spChg chg="add">
          <ac:chgData name="Roman Zhigalov" userId="1f97e9fdf7779aa5" providerId="LiveId" clId="{468C9813-DCF4-40B8-9C93-772C0EEA35CF}" dt="2022-02-16T16:43:40.096" v="1076" actId="26606"/>
          <ac:spMkLst>
            <pc:docMk/>
            <pc:sldMk cId="1226082868" sldId="271"/>
            <ac:spMk id="71" creationId="{42A4FC2C-047E-45A5-965D-8E1E3BF09BC6}"/>
          </ac:spMkLst>
        </pc:spChg>
        <pc:picChg chg="add mod">
          <ac:chgData name="Roman Zhigalov" userId="1f97e9fdf7779aa5" providerId="LiveId" clId="{468C9813-DCF4-40B8-9C93-772C0EEA35CF}" dt="2022-02-16T16:43:40.096" v="1076" actId="26606"/>
          <ac:picMkLst>
            <pc:docMk/>
            <pc:sldMk cId="1226082868" sldId="271"/>
            <ac:picMk id="12290" creationId="{B171C43E-00E9-48A3-98EE-62FFFBC24564}"/>
          </ac:picMkLst>
        </pc:picChg>
      </pc:sldChg>
      <pc:sldChg chg="addSp delSp modSp new mod setBg">
        <pc:chgData name="Roman Zhigalov" userId="1f97e9fdf7779aa5" providerId="LiveId" clId="{468C9813-DCF4-40B8-9C93-772C0EEA35CF}" dt="2022-02-16T16:45:23.034" v="1079" actId="26606"/>
        <pc:sldMkLst>
          <pc:docMk/>
          <pc:sldMk cId="1842233862" sldId="272"/>
        </pc:sldMkLst>
        <pc:spChg chg="del">
          <ac:chgData name="Roman Zhigalov" userId="1f97e9fdf7779aa5" providerId="LiveId" clId="{468C9813-DCF4-40B8-9C93-772C0EEA35CF}" dt="2022-02-16T16:45:23.034" v="1079" actId="26606"/>
          <ac:spMkLst>
            <pc:docMk/>
            <pc:sldMk cId="1842233862" sldId="272"/>
            <ac:spMk id="2" creationId="{541E3688-D781-4D93-8163-AB8752B713A8}"/>
          </ac:spMkLst>
        </pc:spChg>
        <pc:spChg chg="del">
          <ac:chgData name="Roman Zhigalov" userId="1f97e9fdf7779aa5" providerId="LiveId" clId="{468C9813-DCF4-40B8-9C93-772C0EEA35CF}" dt="2022-02-16T16:45:19.071" v="1078"/>
          <ac:spMkLst>
            <pc:docMk/>
            <pc:sldMk cId="1842233862" sldId="272"/>
            <ac:spMk id="3" creationId="{8B624E47-0A6D-44D6-B1E1-36E10CE1B631}"/>
          </ac:spMkLst>
        </pc:spChg>
        <pc:spChg chg="add">
          <ac:chgData name="Roman Zhigalov" userId="1f97e9fdf7779aa5" providerId="LiveId" clId="{468C9813-DCF4-40B8-9C93-772C0EEA35CF}" dt="2022-02-16T16:45:23.034" v="1079" actId="26606"/>
          <ac:spMkLst>
            <pc:docMk/>
            <pc:sldMk cId="1842233862" sldId="272"/>
            <ac:spMk id="71" creationId="{42A4FC2C-047E-45A5-965D-8E1E3BF09BC6}"/>
          </ac:spMkLst>
        </pc:spChg>
        <pc:picChg chg="add mod">
          <ac:chgData name="Roman Zhigalov" userId="1f97e9fdf7779aa5" providerId="LiveId" clId="{468C9813-DCF4-40B8-9C93-772C0EEA35CF}" dt="2022-02-16T16:45:23.034" v="1079" actId="26606"/>
          <ac:picMkLst>
            <pc:docMk/>
            <pc:sldMk cId="1842233862" sldId="272"/>
            <ac:picMk id="13314" creationId="{F7F26515-5719-4352-BD18-7DB8A531C469}"/>
          </ac:picMkLst>
        </pc:picChg>
      </pc:sldChg>
      <pc:sldChg chg="addSp delSp modSp new mod setBg">
        <pc:chgData name="Roman Zhigalov" userId="1f97e9fdf7779aa5" providerId="LiveId" clId="{468C9813-DCF4-40B8-9C93-772C0EEA35CF}" dt="2022-02-16T16:46:48.144" v="1128" actId="26606"/>
        <pc:sldMkLst>
          <pc:docMk/>
          <pc:sldMk cId="4066603156" sldId="273"/>
        </pc:sldMkLst>
        <pc:spChg chg="mod">
          <ac:chgData name="Roman Zhigalov" userId="1f97e9fdf7779aa5" providerId="LiveId" clId="{468C9813-DCF4-40B8-9C93-772C0EEA35CF}" dt="2022-02-16T16:46:48.144" v="1128" actId="26606"/>
          <ac:spMkLst>
            <pc:docMk/>
            <pc:sldMk cId="4066603156" sldId="273"/>
            <ac:spMk id="2" creationId="{A4A871B5-2EEA-4170-B12C-A57BACE00DED}"/>
          </ac:spMkLst>
        </pc:spChg>
        <pc:spChg chg="mod">
          <ac:chgData name="Roman Zhigalov" userId="1f97e9fdf7779aa5" providerId="LiveId" clId="{468C9813-DCF4-40B8-9C93-772C0EEA35CF}" dt="2022-02-16T16:46:48.144" v="1128" actId="26606"/>
          <ac:spMkLst>
            <pc:docMk/>
            <pc:sldMk cId="4066603156" sldId="273"/>
            <ac:spMk id="3" creationId="{69710836-CF3E-4FF7-8972-D1D489705D48}"/>
          </ac:spMkLst>
        </pc:spChg>
        <pc:spChg chg="add del">
          <ac:chgData name="Roman Zhigalov" userId="1f97e9fdf7779aa5" providerId="LiveId" clId="{468C9813-DCF4-40B8-9C93-772C0EEA35CF}" dt="2022-02-16T16:46:47.035" v="1125" actId="26606"/>
          <ac:spMkLst>
            <pc:docMk/>
            <pc:sldMk cId="4066603156" sldId="273"/>
            <ac:spMk id="9" creationId="{C1DD1A8A-57D5-4A81-AD04-532B043C5611}"/>
          </ac:spMkLst>
        </pc:spChg>
        <pc:spChg chg="add del">
          <ac:chgData name="Roman Zhigalov" userId="1f97e9fdf7779aa5" providerId="LiveId" clId="{468C9813-DCF4-40B8-9C93-772C0EEA35CF}" dt="2022-02-16T16:46:47.035" v="1125" actId="26606"/>
          <ac:spMkLst>
            <pc:docMk/>
            <pc:sldMk cId="4066603156" sldId="273"/>
            <ac:spMk id="11" creationId="{007891EC-4501-44ED-A8C8-B11B6DB767AB}"/>
          </ac:spMkLst>
        </pc:spChg>
        <pc:spChg chg="add del">
          <ac:chgData name="Roman Zhigalov" userId="1f97e9fdf7779aa5" providerId="LiveId" clId="{468C9813-DCF4-40B8-9C93-772C0EEA35CF}" dt="2022-02-16T16:46:48.107" v="1127" actId="26606"/>
          <ac:spMkLst>
            <pc:docMk/>
            <pc:sldMk cId="4066603156" sldId="273"/>
            <ac:spMk id="13" creationId="{C1DD1A8A-57D5-4A81-AD04-532B043C5611}"/>
          </ac:spMkLst>
        </pc:spChg>
        <pc:spChg chg="add del">
          <ac:chgData name="Roman Zhigalov" userId="1f97e9fdf7779aa5" providerId="LiveId" clId="{468C9813-DCF4-40B8-9C93-772C0EEA35CF}" dt="2022-02-16T16:46:48.107" v="1127" actId="26606"/>
          <ac:spMkLst>
            <pc:docMk/>
            <pc:sldMk cId="4066603156" sldId="273"/>
            <ac:spMk id="15" creationId="{007891EC-4501-44ED-A8C8-B11B6DB767AB}"/>
          </ac:spMkLst>
        </pc:spChg>
        <pc:spChg chg="add">
          <ac:chgData name="Roman Zhigalov" userId="1f97e9fdf7779aa5" providerId="LiveId" clId="{468C9813-DCF4-40B8-9C93-772C0EEA35CF}" dt="2022-02-16T16:46:48.144" v="1128" actId="26606"/>
          <ac:spMkLst>
            <pc:docMk/>
            <pc:sldMk cId="4066603156" sldId="273"/>
            <ac:spMk id="17" creationId="{C1DD1A8A-57D5-4A81-AD04-532B043C5611}"/>
          </ac:spMkLst>
        </pc:spChg>
        <pc:spChg chg="add">
          <ac:chgData name="Roman Zhigalov" userId="1f97e9fdf7779aa5" providerId="LiveId" clId="{468C9813-DCF4-40B8-9C93-772C0EEA35CF}" dt="2022-02-16T16:46:48.144" v="1128" actId="26606"/>
          <ac:spMkLst>
            <pc:docMk/>
            <pc:sldMk cId="4066603156" sldId="273"/>
            <ac:spMk id="19" creationId="{007891EC-4501-44ED-A8C8-B11B6DB767AB}"/>
          </ac:spMkLst>
        </pc:spChg>
        <pc:picChg chg="add del">
          <ac:chgData name="Roman Zhigalov" userId="1f97e9fdf7779aa5" providerId="LiveId" clId="{468C9813-DCF4-40B8-9C93-772C0EEA35CF}" dt="2022-02-16T16:46:47.035" v="1125" actId="26606"/>
          <ac:picMkLst>
            <pc:docMk/>
            <pc:sldMk cId="4066603156" sldId="273"/>
            <ac:picMk id="5" creationId="{2BF196CA-0B42-4C86-93A6-8AE1FD119BA2}"/>
          </ac:picMkLst>
        </pc:picChg>
        <pc:picChg chg="add del">
          <ac:chgData name="Roman Zhigalov" userId="1f97e9fdf7779aa5" providerId="LiveId" clId="{468C9813-DCF4-40B8-9C93-772C0EEA35CF}" dt="2022-02-16T16:46:48.107" v="1127" actId="26606"/>
          <ac:picMkLst>
            <pc:docMk/>
            <pc:sldMk cId="4066603156" sldId="273"/>
            <ac:picMk id="14" creationId="{EDEB44F8-8406-419D-9305-E1CA24C82F04}"/>
          </ac:picMkLst>
        </pc:picChg>
        <pc:picChg chg="add">
          <ac:chgData name="Roman Zhigalov" userId="1f97e9fdf7779aa5" providerId="LiveId" clId="{468C9813-DCF4-40B8-9C93-772C0EEA35CF}" dt="2022-02-16T16:46:48.144" v="1128" actId="26606"/>
          <ac:picMkLst>
            <pc:docMk/>
            <pc:sldMk cId="4066603156" sldId="273"/>
            <ac:picMk id="18" creationId="{2BF196CA-0B42-4C86-93A6-8AE1FD119BA2}"/>
          </ac:picMkLst>
        </pc:picChg>
      </pc:sldChg>
      <pc:sldChg chg="addSp delSp modSp new mod setBg">
        <pc:chgData name="Roman Zhigalov" userId="1f97e9fdf7779aa5" providerId="LiveId" clId="{468C9813-DCF4-40B8-9C93-772C0EEA35CF}" dt="2022-02-16T16:48:00.529" v="1366" actId="26606"/>
        <pc:sldMkLst>
          <pc:docMk/>
          <pc:sldMk cId="1614457901" sldId="274"/>
        </pc:sldMkLst>
        <pc:spChg chg="mod">
          <ac:chgData name="Roman Zhigalov" userId="1f97e9fdf7779aa5" providerId="LiveId" clId="{468C9813-DCF4-40B8-9C93-772C0EEA35CF}" dt="2022-02-16T16:48:00.529" v="1366" actId="26606"/>
          <ac:spMkLst>
            <pc:docMk/>
            <pc:sldMk cId="1614457901" sldId="274"/>
            <ac:spMk id="2" creationId="{397FEA5E-1609-473A-8156-E4172FB04B56}"/>
          </ac:spMkLst>
        </pc:spChg>
        <pc:spChg chg="del mod">
          <ac:chgData name="Roman Zhigalov" userId="1f97e9fdf7779aa5" providerId="LiveId" clId="{468C9813-DCF4-40B8-9C93-772C0EEA35CF}" dt="2022-02-16T16:48:00.529" v="1366" actId="26606"/>
          <ac:spMkLst>
            <pc:docMk/>
            <pc:sldMk cId="1614457901" sldId="274"/>
            <ac:spMk id="3" creationId="{3608F1AD-6510-4DAB-8FB0-849E767EC585}"/>
          </ac:spMkLst>
        </pc:spChg>
        <pc:spChg chg="add">
          <ac:chgData name="Roman Zhigalov" userId="1f97e9fdf7779aa5" providerId="LiveId" clId="{468C9813-DCF4-40B8-9C93-772C0EEA35CF}" dt="2022-02-16T16:48:00.529" v="1366" actId="26606"/>
          <ac:spMkLst>
            <pc:docMk/>
            <pc:sldMk cId="1614457901" sldId="274"/>
            <ac:spMk id="9" creationId="{B819A166-7571-4003-A6B8-B62034C3ED30}"/>
          </ac:spMkLst>
        </pc:spChg>
        <pc:graphicFrameChg chg="add">
          <ac:chgData name="Roman Zhigalov" userId="1f97e9fdf7779aa5" providerId="LiveId" clId="{468C9813-DCF4-40B8-9C93-772C0EEA35CF}" dt="2022-02-16T16:48:00.529" v="1366" actId="26606"/>
          <ac:graphicFrameMkLst>
            <pc:docMk/>
            <pc:sldMk cId="1614457901" sldId="274"/>
            <ac:graphicFrameMk id="5" creationId="{AFE0DAE2-0F93-4939-A570-41E4986ACDFA}"/>
          </ac:graphicFrameMkLst>
        </pc:graphicFrameChg>
      </pc:sldChg>
      <pc:sldChg chg="addSp delSp modSp new mod setBg">
        <pc:chgData name="Roman Zhigalov" userId="1f97e9fdf7779aa5" providerId="LiveId" clId="{468C9813-DCF4-40B8-9C93-772C0EEA35CF}" dt="2022-02-16T16:53:41.698" v="1654" actId="26606"/>
        <pc:sldMkLst>
          <pc:docMk/>
          <pc:sldMk cId="2387170963" sldId="275"/>
        </pc:sldMkLst>
        <pc:spChg chg="mod">
          <ac:chgData name="Roman Zhigalov" userId="1f97e9fdf7779aa5" providerId="LiveId" clId="{468C9813-DCF4-40B8-9C93-772C0EEA35CF}" dt="2022-02-16T16:53:41.698" v="1654" actId="26606"/>
          <ac:spMkLst>
            <pc:docMk/>
            <pc:sldMk cId="2387170963" sldId="275"/>
            <ac:spMk id="2" creationId="{936A02D2-62F7-4F01-B3FE-68FFAC3E1A91}"/>
          </ac:spMkLst>
        </pc:spChg>
        <pc:spChg chg="del mod">
          <ac:chgData name="Roman Zhigalov" userId="1f97e9fdf7779aa5" providerId="LiveId" clId="{468C9813-DCF4-40B8-9C93-772C0EEA35CF}" dt="2022-02-16T16:53:41.698" v="1654" actId="26606"/>
          <ac:spMkLst>
            <pc:docMk/>
            <pc:sldMk cId="2387170963" sldId="275"/>
            <ac:spMk id="3" creationId="{F0B43413-3DB8-4D93-955D-9524A820FBD5}"/>
          </ac:spMkLst>
        </pc:spChg>
        <pc:spChg chg="add">
          <ac:chgData name="Roman Zhigalov" userId="1f97e9fdf7779aa5" providerId="LiveId" clId="{468C9813-DCF4-40B8-9C93-772C0EEA35CF}" dt="2022-02-16T16:53:41.698" v="1654" actId="26606"/>
          <ac:spMkLst>
            <pc:docMk/>
            <pc:sldMk cId="2387170963" sldId="275"/>
            <ac:spMk id="9" creationId="{B819A166-7571-4003-A6B8-B62034C3ED30}"/>
          </ac:spMkLst>
        </pc:spChg>
        <pc:graphicFrameChg chg="add">
          <ac:chgData name="Roman Zhigalov" userId="1f97e9fdf7779aa5" providerId="LiveId" clId="{468C9813-DCF4-40B8-9C93-772C0EEA35CF}" dt="2022-02-16T16:53:41.698" v="1654" actId="26606"/>
          <ac:graphicFrameMkLst>
            <pc:docMk/>
            <pc:sldMk cId="2387170963" sldId="275"/>
            <ac:graphicFrameMk id="5" creationId="{06A55477-D7F0-4190-9415-31DC423626B7}"/>
          </ac:graphicFrameMkLst>
        </pc:graphicFrameChg>
      </pc:sldChg>
      <pc:sldChg chg="addSp modSp new mod setBg">
        <pc:chgData name="Roman Zhigalov" userId="1f97e9fdf7779aa5" providerId="LiveId" clId="{468C9813-DCF4-40B8-9C93-772C0EEA35CF}" dt="2022-02-16T16:55:41.086" v="1725" actId="26606"/>
        <pc:sldMkLst>
          <pc:docMk/>
          <pc:sldMk cId="573902441" sldId="276"/>
        </pc:sldMkLst>
        <pc:spChg chg="mod">
          <ac:chgData name="Roman Zhigalov" userId="1f97e9fdf7779aa5" providerId="LiveId" clId="{468C9813-DCF4-40B8-9C93-772C0EEA35CF}" dt="2022-02-16T16:55:41.086" v="1725" actId="26606"/>
          <ac:spMkLst>
            <pc:docMk/>
            <pc:sldMk cId="573902441" sldId="276"/>
            <ac:spMk id="2" creationId="{AD80CDE2-E2AB-45E9-A9F6-5E9A78E12228}"/>
          </ac:spMkLst>
        </pc:spChg>
        <pc:spChg chg="mod">
          <ac:chgData name="Roman Zhigalov" userId="1f97e9fdf7779aa5" providerId="LiveId" clId="{468C9813-DCF4-40B8-9C93-772C0EEA35CF}" dt="2022-02-16T16:55:41.086" v="1725" actId="26606"/>
          <ac:spMkLst>
            <pc:docMk/>
            <pc:sldMk cId="573902441" sldId="276"/>
            <ac:spMk id="3" creationId="{47572913-F54C-44AD-AC5D-B08D87142C3E}"/>
          </ac:spMkLst>
        </pc:spChg>
        <pc:picChg chg="add">
          <ac:chgData name="Roman Zhigalov" userId="1f97e9fdf7779aa5" providerId="LiveId" clId="{468C9813-DCF4-40B8-9C93-772C0EEA35CF}" dt="2022-02-16T16:55:41.086" v="1725" actId="26606"/>
          <ac:picMkLst>
            <pc:docMk/>
            <pc:sldMk cId="573902441" sldId="276"/>
            <ac:picMk id="5" creationId="{C5EFE3F6-65FA-48CA-8D42-ED6D5DDEA238}"/>
          </ac:picMkLst>
        </pc:picChg>
        <pc:cxnChg chg="add">
          <ac:chgData name="Roman Zhigalov" userId="1f97e9fdf7779aa5" providerId="LiveId" clId="{468C9813-DCF4-40B8-9C93-772C0EEA35CF}" dt="2022-02-16T16:55:41.086" v="1725" actId="26606"/>
          <ac:cxnSpMkLst>
            <pc:docMk/>
            <pc:sldMk cId="573902441" sldId="276"/>
            <ac:cxnSpMk id="9" creationId="{A7F400EE-A8A5-48AF-B4D6-291B52C6F0B0}"/>
          </ac:cxnSpMkLst>
        </pc:cxnChg>
      </pc:sldChg>
      <pc:sldChg chg="addSp delSp modSp new mod setBg setClrOvrMap">
        <pc:chgData name="Roman Zhigalov" userId="1f97e9fdf7779aa5" providerId="LiveId" clId="{468C9813-DCF4-40B8-9C93-772C0EEA35CF}" dt="2022-02-16T16:57:02.181" v="1800" actId="26606"/>
        <pc:sldMkLst>
          <pc:docMk/>
          <pc:sldMk cId="4123330870" sldId="277"/>
        </pc:sldMkLst>
        <pc:spChg chg="mod">
          <ac:chgData name="Roman Zhigalov" userId="1f97e9fdf7779aa5" providerId="LiveId" clId="{468C9813-DCF4-40B8-9C93-772C0EEA35CF}" dt="2022-02-16T16:57:02.181" v="1800" actId="26606"/>
          <ac:spMkLst>
            <pc:docMk/>
            <pc:sldMk cId="4123330870" sldId="277"/>
            <ac:spMk id="2" creationId="{1A6ECA86-3D9C-4550-A872-5E64256150D8}"/>
          </ac:spMkLst>
        </pc:spChg>
        <pc:spChg chg="del">
          <ac:chgData name="Roman Zhigalov" userId="1f97e9fdf7779aa5" providerId="LiveId" clId="{468C9813-DCF4-40B8-9C93-772C0EEA35CF}" dt="2022-02-16T16:56:58.827" v="1799"/>
          <ac:spMkLst>
            <pc:docMk/>
            <pc:sldMk cId="4123330870" sldId="277"/>
            <ac:spMk id="3" creationId="{ABC319EE-5F56-4019-9881-E3149D3C80D6}"/>
          </ac:spMkLst>
        </pc:spChg>
        <pc:spChg chg="add">
          <ac:chgData name="Roman Zhigalov" userId="1f97e9fdf7779aa5" providerId="LiveId" clId="{468C9813-DCF4-40B8-9C93-772C0EEA35CF}" dt="2022-02-16T16:57:02.181" v="1800" actId="26606"/>
          <ac:spMkLst>
            <pc:docMk/>
            <pc:sldMk cId="4123330870" sldId="277"/>
            <ac:spMk id="71" creationId="{E49CC64F-7275-4E33-961B-0C5CDC439875}"/>
          </ac:spMkLst>
        </pc:spChg>
        <pc:picChg chg="add mod">
          <ac:chgData name="Roman Zhigalov" userId="1f97e9fdf7779aa5" providerId="LiveId" clId="{468C9813-DCF4-40B8-9C93-772C0EEA35CF}" dt="2022-02-16T16:57:02.181" v="1800" actId="26606"/>
          <ac:picMkLst>
            <pc:docMk/>
            <pc:sldMk cId="4123330870" sldId="277"/>
            <ac:picMk id="14338" creationId="{073FC5BC-3736-4028-A5F2-3BF52A73CC70}"/>
          </ac:picMkLst>
        </pc:picChg>
      </pc:sldChg>
      <pc:sldChg chg="addSp delSp modSp new mod setBg">
        <pc:chgData name="Roman Zhigalov" userId="1f97e9fdf7779aa5" providerId="LiveId" clId="{468C9813-DCF4-40B8-9C93-772C0EEA35CF}" dt="2022-02-16T16:58:37.040" v="1919" actId="26606"/>
        <pc:sldMkLst>
          <pc:docMk/>
          <pc:sldMk cId="3164845435" sldId="278"/>
        </pc:sldMkLst>
        <pc:spChg chg="mod ord">
          <ac:chgData name="Roman Zhigalov" userId="1f97e9fdf7779aa5" providerId="LiveId" clId="{468C9813-DCF4-40B8-9C93-772C0EEA35CF}" dt="2022-02-16T16:58:37.040" v="1919" actId="26606"/>
          <ac:spMkLst>
            <pc:docMk/>
            <pc:sldMk cId="3164845435" sldId="278"/>
            <ac:spMk id="2" creationId="{10E066D7-967C-48EB-96B3-EAFD06ACBAED}"/>
          </ac:spMkLst>
        </pc:spChg>
        <pc:spChg chg="del">
          <ac:chgData name="Roman Zhigalov" userId="1f97e9fdf7779aa5" providerId="LiveId" clId="{468C9813-DCF4-40B8-9C93-772C0EEA35CF}" dt="2022-02-16T16:57:26.363" v="1802"/>
          <ac:spMkLst>
            <pc:docMk/>
            <pc:sldMk cId="3164845435" sldId="278"/>
            <ac:spMk id="3" creationId="{6453296F-5E8C-47DC-8B0E-4C1225CF7BA6}"/>
          </ac:spMkLst>
        </pc:spChg>
        <pc:spChg chg="add">
          <ac:chgData name="Roman Zhigalov" userId="1f97e9fdf7779aa5" providerId="LiveId" clId="{468C9813-DCF4-40B8-9C93-772C0EEA35CF}" dt="2022-02-16T16:58:37.040" v="1919" actId="26606"/>
          <ac:spMkLst>
            <pc:docMk/>
            <pc:sldMk cId="3164845435" sldId="278"/>
            <ac:spMk id="71" creationId="{37C89E4B-3C9F-44B9-8B86-D9E3D112D8EC}"/>
          </ac:spMkLst>
        </pc:spChg>
        <pc:picChg chg="add mod">
          <ac:chgData name="Roman Zhigalov" userId="1f97e9fdf7779aa5" providerId="LiveId" clId="{468C9813-DCF4-40B8-9C93-772C0EEA35CF}" dt="2022-02-16T16:58:37.040" v="1919" actId="26606"/>
          <ac:picMkLst>
            <pc:docMk/>
            <pc:sldMk cId="3164845435" sldId="278"/>
            <ac:picMk id="15362" creationId="{00CFA224-D1C0-499E-97B0-70A294A36270}"/>
          </ac:picMkLst>
        </pc:picChg>
        <pc:cxnChg chg="add">
          <ac:chgData name="Roman Zhigalov" userId="1f97e9fdf7779aa5" providerId="LiveId" clId="{468C9813-DCF4-40B8-9C93-772C0EEA35CF}" dt="2022-02-16T16:58:37.040" v="1919" actId="26606"/>
          <ac:cxnSpMkLst>
            <pc:docMk/>
            <pc:sldMk cId="3164845435" sldId="278"/>
            <ac:cxnSpMk id="73" creationId="{AA2EAA10-076F-46BD-8F0F-B9A2FB77A85C}"/>
          </ac:cxnSpMkLst>
        </pc:cxnChg>
        <pc:cxnChg chg="add">
          <ac:chgData name="Roman Zhigalov" userId="1f97e9fdf7779aa5" providerId="LiveId" clId="{468C9813-DCF4-40B8-9C93-772C0EEA35CF}" dt="2022-02-16T16:58:37.040" v="1919" actId="26606"/>
          <ac:cxnSpMkLst>
            <pc:docMk/>
            <pc:sldMk cId="3164845435" sldId="278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468C9813-DCF4-40B8-9C93-772C0EEA35CF}" dt="2022-02-16T16:59:58.660" v="1977" actId="26606"/>
        <pc:sldMkLst>
          <pc:docMk/>
          <pc:sldMk cId="262033136" sldId="279"/>
        </pc:sldMkLst>
        <pc:spChg chg="mod">
          <ac:chgData name="Roman Zhigalov" userId="1f97e9fdf7779aa5" providerId="LiveId" clId="{468C9813-DCF4-40B8-9C93-772C0EEA35CF}" dt="2022-02-16T16:59:58.660" v="1977" actId="26606"/>
          <ac:spMkLst>
            <pc:docMk/>
            <pc:sldMk cId="262033136" sldId="279"/>
            <ac:spMk id="2" creationId="{8644F8D1-9127-4787-85B4-728E7AAC0478}"/>
          </ac:spMkLst>
        </pc:spChg>
        <pc:spChg chg="add del mod">
          <ac:chgData name="Roman Zhigalov" userId="1f97e9fdf7779aa5" providerId="LiveId" clId="{468C9813-DCF4-40B8-9C93-772C0EEA35CF}" dt="2022-02-16T16:59:29.603" v="1962" actId="26606"/>
          <ac:spMkLst>
            <pc:docMk/>
            <pc:sldMk cId="262033136" sldId="279"/>
            <ac:spMk id="3" creationId="{5BF4C16A-F2A3-4EF8-844C-9CE17674FC50}"/>
          </ac:spMkLst>
        </pc:spChg>
        <pc:spChg chg="add del">
          <ac:chgData name="Roman Zhigalov" userId="1f97e9fdf7779aa5" providerId="LiveId" clId="{468C9813-DCF4-40B8-9C93-772C0EEA35CF}" dt="2022-02-16T16:59:58.660" v="1977" actId="26606"/>
          <ac:spMkLst>
            <pc:docMk/>
            <pc:sldMk cId="262033136" sldId="279"/>
            <ac:spMk id="8" creationId="{09588DA8-065E-4F6F-8EFD-43104AB2E0CF}"/>
          </ac:spMkLst>
        </pc:spChg>
        <pc:spChg chg="add mod">
          <ac:chgData name="Roman Zhigalov" userId="1f97e9fdf7779aa5" providerId="LiveId" clId="{468C9813-DCF4-40B8-9C93-772C0EEA35CF}" dt="2022-02-16T16:59:58.660" v="1977" actId="26606"/>
          <ac:spMkLst>
            <pc:docMk/>
            <pc:sldMk cId="262033136" sldId="279"/>
            <ac:spMk id="9" creationId="{5BF4C16A-F2A3-4EF8-844C-9CE17674FC50}"/>
          </ac:spMkLst>
        </pc:spChg>
        <pc:spChg chg="add del">
          <ac:chgData name="Roman Zhigalov" userId="1f97e9fdf7779aa5" providerId="LiveId" clId="{468C9813-DCF4-40B8-9C93-772C0EEA35CF}" dt="2022-02-16T16:59:58.660" v="1977" actId="26606"/>
          <ac:spMkLst>
            <pc:docMk/>
            <pc:sldMk cId="262033136" sldId="279"/>
            <ac:spMk id="10" creationId="{C4285719-470E-454C-AF62-8323075F1F5B}"/>
          </ac:spMkLst>
        </pc:spChg>
        <pc:spChg chg="add del">
          <ac:chgData name="Roman Zhigalov" userId="1f97e9fdf7779aa5" providerId="LiveId" clId="{468C9813-DCF4-40B8-9C93-772C0EEA35CF}" dt="2022-02-16T16:59:58.660" v="1977" actId="26606"/>
          <ac:spMkLst>
            <pc:docMk/>
            <pc:sldMk cId="262033136" sldId="279"/>
            <ac:spMk id="12" creationId="{CD9FE4EF-C4D8-49A0-B2FF-81D8DB7D8A24}"/>
          </ac:spMkLst>
        </pc:spChg>
        <pc:spChg chg="add del">
          <ac:chgData name="Roman Zhigalov" userId="1f97e9fdf7779aa5" providerId="LiveId" clId="{468C9813-DCF4-40B8-9C93-772C0EEA35CF}" dt="2022-02-16T16:59:58.660" v="1977" actId="26606"/>
          <ac:spMkLst>
            <pc:docMk/>
            <pc:sldMk cId="262033136" sldId="279"/>
            <ac:spMk id="14" creationId="{4300840D-0A0B-4512-BACA-B439D5B9C57C}"/>
          </ac:spMkLst>
        </pc:spChg>
        <pc:spChg chg="add del">
          <ac:chgData name="Roman Zhigalov" userId="1f97e9fdf7779aa5" providerId="LiveId" clId="{468C9813-DCF4-40B8-9C93-772C0EEA35CF}" dt="2022-02-16T16:59:58.660" v="1977" actId="26606"/>
          <ac:spMkLst>
            <pc:docMk/>
            <pc:sldMk cId="262033136" sldId="279"/>
            <ac:spMk id="16" creationId="{D2B78728-A580-49A7-84F9-6EF6F583ADE0}"/>
          </ac:spMkLst>
        </pc:spChg>
        <pc:spChg chg="add del">
          <ac:chgData name="Roman Zhigalov" userId="1f97e9fdf7779aa5" providerId="LiveId" clId="{468C9813-DCF4-40B8-9C93-772C0EEA35CF}" dt="2022-02-16T16:59:58.660" v="1977" actId="26606"/>
          <ac:spMkLst>
            <pc:docMk/>
            <pc:sldMk cId="262033136" sldId="279"/>
            <ac:spMk id="18" creationId="{38FAA1A1-D861-433F-88FA-1E9D6FD31D11}"/>
          </ac:spMkLst>
        </pc:spChg>
        <pc:spChg chg="add del">
          <ac:chgData name="Roman Zhigalov" userId="1f97e9fdf7779aa5" providerId="LiveId" clId="{468C9813-DCF4-40B8-9C93-772C0EEA35CF}" dt="2022-02-16T16:59:58.660" v="1977" actId="26606"/>
          <ac:spMkLst>
            <pc:docMk/>
            <pc:sldMk cId="262033136" sldId="279"/>
            <ac:spMk id="20" creationId="{8D71EDA1-87BF-4D5D-AB79-F346FD19278A}"/>
          </ac:spMkLst>
        </pc:spChg>
        <pc:spChg chg="add">
          <ac:chgData name="Roman Zhigalov" userId="1f97e9fdf7779aa5" providerId="LiveId" clId="{468C9813-DCF4-40B8-9C93-772C0EEA35CF}" dt="2022-02-16T16:59:58.660" v="1977" actId="26606"/>
          <ac:spMkLst>
            <pc:docMk/>
            <pc:sldMk cId="262033136" sldId="279"/>
            <ac:spMk id="25" creationId="{907EF6B7-1338-4443-8C46-6A318D952DFD}"/>
          </ac:spMkLst>
        </pc:spChg>
        <pc:spChg chg="add">
          <ac:chgData name="Roman Zhigalov" userId="1f97e9fdf7779aa5" providerId="LiveId" clId="{468C9813-DCF4-40B8-9C93-772C0EEA35CF}" dt="2022-02-16T16:59:58.660" v="1977" actId="26606"/>
          <ac:spMkLst>
            <pc:docMk/>
            <pc:sldMk cId="262033136" sldId="279"/>
            <ac:spMk id="27" creationId="{DAAE4CDD-124C-4DCF-9584-B6033B545DD5}"/>
          </ac:spMkLst>
        </pc:spChg>
        <pc:spChg chg="add">
          <ac:chgData name="Roman Zhigalov" userId="1f97e9fdf7779aa5" providerId="LiveId" clId="{468C9813-DCF4-40B8-9C93-772C0EEA35CF}" dt="2022-02-16T16:59:58.660" v="1977" actId="26606"/>
          <ac:spMkLst>
            <pc:docMk/>
            <pc:sldMk cId="262033136" sldId="279"/>
            <ac:spMk id="29" creationId="{081E4A58-353D-44AE-B2FC-2A74E2E400F7}"/>
          </ac:spMkLst>
        </pc:spChg>
        <pc:graphicFrameChg chg="add del">
          <ac:chgData name="Roman Zhigalov" userId="1f97e9fdf7779aa5" providerId="LiveId" clId="{468C9813-DCF4-40B8-9C93-772C0EEA35CF}" dt="2022-02-16T16:59:29.575" v="1961" actId="26606"/>
          <ac:graphicFrameMkLst>
            <pc:docMk/>
            <pc:sldMk cId="262033136" sldId="279"/>
            <ac:graphicFrameMk id="5" creationId="{31A96A5E-3D24-41D7-8DD0-5A2757C965FC}"/>
          </ac:graphicFrameMkLst>
        </pc:graphicFrameChg>
        <pc:picChg chg="add del">
          <ac:chgData name="Roman Zhigalov" userId="1f97e9fdf7779aa5" providerId="LiveId" clId="{468C9813-DCF4-40B8-9C93-772C0EEA35CF}" dt="2022-02-16T16:59:29.575" v="1961" actId="26606"/>
          <ac:picMkLst>
            <pc:docMk/>
            <pc:sldMk cId="262033136" sldId="279"/>
            <ac:picMk id="6" creationId="{D622FE95-DBB1-4A1D-A006-D779F5232E06}"/>
          </ac:picMkLst>
        </pc:picChg>
      </pc:sldChg>
      <pc:sldChg chg="addSp modSp new mod setBg">
        <pc:chgData name="Roman Zhigalov" userId="1f97e9fdf7779aa5" providerId="LiveId" clId="{468C9813-DCF4-40B8-9C93-772C0EEA35CF}" dt="2022-02-16T17:01:41.424" v="2050" actId="26606"/>
        <pc:sldMkLst>
          <pc:docMk/>
          <pc:sldMk cId="3801223863" sldId="280"/>
        </pc:sldMkLst>
        <pc:spChg chg="mod">
          <ac:chgData name="Roman Zhigalov" userId="1f97e9fdf7779aa5" providerId="LiveId" clId="{468C9813-DCF4-40B8-9C93-772C0EEA35CF}" dt="2022-02-16T17:01:41.424" v="2050" actId="26606"/>
          <ac:spMkLst>
            <pc:docMk/>
            <pc:sldMk cId="3801223863" sldId="280"/>
            <ac:spMk id="2" creationId="{9B0BB29A-341D-4F34-832E-9992AC2F928A}"/>
          </ac:spMkLst>
        </pc:spChg>
        <pc:spChg chg="mod">
          <ac:chgData name="Roman Zhigalov" userId="1f97e9fdf7779aa5" providerId="LiveId" clId="{468C9813-DCF4-40B8-9C93-772C0EEA35CF}" dt="2022-02-16T17:01:41.424" v="2050" actId="26606"/>
          <ac:spMkLst>
            <pc:docMk/>
            <pc:sldMk cId="3801223863" sldId="280"/>
            <ac:spMk id="3" creationId="{4094AAB2-3EA2-4557-A53F-8F52D396DF1D}"/>
          </ac:spMkLst>
        </pc:spChg>
        <pc:spChg chg="add">
          <ac:chgData name="Roman Zhigalov" userId="1f97e9fdf7779aa5" providerId="LiveId" clId="{468C9813-DCF4-40B8-9C93-772C0EEA35CF}" dt="2022-02-16T17:01:41.424" v="2050" actId="26606"/>
          <ac:spMkLst>
            <pc:docMk/>
            <pc:sldMk cId="3801223863" sldId="280"/>
            <ac:spMk id="9" creationId="{2C61293E-6EBE-43EF-A52C-9BEBFD7679D4}"/>
          </ac:spMkLst>
        </pc:spChg>
        <pc:spChg chg="add">
          <ac:chgData name="Roman Zhigalov" userId="1f97e9fdf7779aa5" providerId="LiveId" clId="{468C9813-DCF4-40B8-9C93-772C0EEA35CF}" dt="2022-02-16T17:01:41.424" v="2050" actId="26606"/>
          <ac:spMkLst>
            <pc:docMk/>
            <pc:sldMk cId="3801223863" sldId="280"/>
            <ac:spMk id="11" creationId="{21540236-BFD5-4A9D-8840-4703E7F76825}"/>
          </ac:spMkLst>
        </pc:spChg>
        <pc:picChg chg="add">
          <ac:chgData name="Roman Zhigalov" userId="1f97e9fdf7779aa5" providerId="LiveId" clId="{468C9813-DCF4-40B8-9C93-772C0EEA35CF}" dt="2022-02-16T17:01:41.424" v="2050" actId="26606"/>
          <ac:picMkLst>
            <pc:docMk/>
            <pc:sldMk cId="3801223863" sldId="280"/>
            <ac:picMk id="5" creationId="{A92C48D6-F98D-46DE-A1B1-184603D2B313}"/>
          </ac:picMkLst>
        </pc:picChg>
      </pc:sldChg>
      <pc:sldChg chg="addSp modSp new mod setBg">
        <pc:chgData name="Roman Zhigalov" userId="1f97e9fdf7779aa5" providerId="LiveId" clId="{468C9813-DCF4-40B8-9C93-772C0EEA35CF}" dt="2022-02-16T17:02:02.535" v="2082" actId="26606"/>
        <pc:sldMkLst>
          <pc:docMk/>
          <pc:sldMk cId="1602501026" sldId="281"/>
        </pc:sldMkLst>
        <pc:spChg chg="mod">
          <ac:chgData name="Roman Zhigalov" userId="1f97e9fdf7779aa5" providerId="LiveId" clId="{468C9813-DCF4-40B8-9C93-772C0EEA35CF}" dt="2022-02-16T17:02:02.535" v="2082" actId="26606"/>
          <ac:spMkLst>
            <pc:docMk/>
            <pc:sldMk cId="1602501026" sldId="281"/>
            <ac:spMk id="2" creationId="{C0A79CB4-2CC0-4E0D-A080-7AA4C16A1778}"/>
          </ac:spMkLst>
        </pc:spChg>
        <pc:spChg chg="mod">
          <ac:chgData name="Roman Zhigalov" userId="1f97e9fdf7779aa5" providerId="LiveId" clId="{468C9813-DCF4-40B8-9C93-772C0EEA35CF}" dt="2022-02-16T17:02:02.535" v="2082" actId="26606"/>
          <ac:spMkLst>
            <pc:docMk/>
            <pc:sldMk cId="1602501026" sldId="281"/>
            <ac:spMk id="3" creationId="{138B3F40-EB61-4E60-8318-434CD5B6373C}"/>
          </ac:spMkLst>
        </pc:spChg>
        <pc:spChg chg="add">
          <ac:chgData name="Roman Zhigalov" userId="1f97e9fdf7779aa5" providerId="LiveId" clId="{468C9813-DCF4-40B8-9C93-772C0EEA35CF}" dt="2022-02-16T17:02:02.535" v="2082" actId="26606"/>
          <ac:spMkLst>
            <pc:docMk/>
            <pc:sldMk cId="1602501026" sldId="281"/>
            <ac:spMk id="9" creationId="{C1DD1A8A-57D5-4A81-AD04-532B043C5611}"/>
          </ac:spMkLst>
        </pc:spChg>
        <pc:spChg chg="add">
          <ac:chgData name="Roman Zhigalov" userId="1f97e9fdf7779aa5" providerId="LiveId" clId="{468C9813-DCF4-40B8-9C93-772C0EEA35CF}" dt="2022-02-16T17:02:02.535" v="2082" actId="26606"/>
          <ac:spMkLst>
            <pc:docMk/>
            <pc:sldMk cId="1602501026" sldId="281"/>
            <ac:spMk id="11" creationId="{007891EC-4501-44ED-A8C8-B11B6DB767AB}"/>
          </ac:spMkLst>
        </pc:spChg>
        <pc:picChg chg="add">
          <ac:chgData name="Roman Zhigalov" userId="1f97e9fdf7779aa5" providerId="LiveId" clId="{468C9813-DCF4-40B8-9C93-772C0EEA35CF}" dt="2022-02-16T17:02:02.535" v="2082" actId="26606"/>
          <ac:picMkLst>
            <pc:docMk/>
            <pc:sldMk cId="1602501026" sldId="281"/>
            <ac:picMk id="5" creationId="{0333C41A-D01A-4B84-BEEA-2904CC323F3B}"/>
          </ac:picMkLst>
        </pc:picChg>
      </pc:sldChg>
      <pc:sldChg chg="addSp modSp new mod setBg">
        <pc:chgData name="Roman Zhigalov" userId="1f97e9fdf7779aa5" providerId="LiveId" clId="{468C9813-DCF4-40B8-9C93-772C0EEA35CF}" dt="2022-02-16T17:03:52.318" v="2361" actId="26606"/>
        <pc:sldMkLst>
          <pc:docMk/>
          <pc:sldMk cId="1309420738" sldId="282"/>
        </pc:sldMkLst>
        <pc:spChg chg="mod">
          <ac:chgData name="Roman Zhigalov" userId="1f97e9fdf7779aa5" providerId="LiveId" clId="{468C9813-DCF4-40B8-9C93-772C0EEA35CF}" dt="2022-02-16T17:03:52.318" v="2361" actId="26606"/>
          <ac:spMkLst>
            <pc:docMk/>
            <pc:sldMk cId="1309420738" sldId="282"/>
            <ac:spMk id="2" creationId="{BCA212B7-6907-4A95-8713-886A21B163D0}"/>
          </ac:spMkLst>
        </pc:spChg>
        <pc:spChg chg="mod">
          <ac:chgData name="Roman Zhigalov" userId="1f97e9fdf7779aa5" providerId="LiveId" clId="{468C9813-DCF4-40B8-9C93-772C0EEA35CF}" dt="2022-02-16T17:03:52.318" v="2361" actId="26606"/>
          <ac:spMkLst>
            <pc:docMk/>
            <pc:sldMk cId="1309420738" sldId="282"/>
            <ac:spMk id="3" creationId="{7E4FBEA7-4226-4817-B1E4-BA8370E83234}"/>
          </ac:spMkLst>
        </pc:spChg>
        <pc:spChg chg="add">
          <ac:chgData name="Roman Zhigalov" userId="1f97e9fdf7779aa5" providerId="LiveId" clId="{468C9813-DCF4-40B8-9C93-772C0EEA35CF}" dt="2022-02-16T17:03:52.318" v="2361" actId="26606"/>
          <ac:spMkLst>
            <pc:docMk/>
            <pc:sldMk cId="1309420738" sldId="282"/>
            <ac:spMk id="8" creationId="{777A147A-9ED8-46B4-8660-1B3C2AA880B5}"/>
          </ac:spMkLst>
        </pc:spChg>
        <pc:spChg chg="add">
          <ac:chgData name="Roman Zhigalov" userId="1f97e9fdf7779aa5" providerId="LiveId" clId="{468C9813-DCF4-40B8-9C93-772C0EEA35CF}" dt="2022-02-16T17:03:52.318" v="2361" actId="26606"/>
          <ac:spMkLst>
            <pc:docMk/>
            <pc:sldMk cId="1309420738" sldId="282"/>
            <ac:spMk id="10" creationId="{5D6C15A0-C087-4593-8414-2B4EC1CDC3DE}"/>
          </ac:spMkLst>
        </pc:spChg>
      </pc:sldChg>
      <pc:sldChg chg="addSp delSp modSp new mod setBg">
        <pc:chgData name="Roman Zhigalov" userId="1f97e9fdf7779aa5" providerId="LiveId" clId="{468C9813-DCF4-40B8-9C93-772C0EEA35CF}" dt="2022-02-16T17:06:15.903" v="2399" actId="26606"/>
        <pc:sldMkLst>
          <pc:docMk/>
          <pc:sldMk cId="3085687399" sldId="283"/>
        </pc:sldMkLst>
        <pc:spChg chg="mod ord">
          <ac:chgData name="Roman Zhigalov" userId="1f97e9fdf7779aa5" providerId="LiveId" clId="{468C9813-DCF4-40B8-9C93-772C0EEA35CF}" dt="2022-02-16T17:06:15.903" v="2399" actId="26606"/>
          <ac:spMkLst>
            <pc:docMk/>
            <pc:sldMk cId="3085687399" sldId="283"/>
            <ac:spMk id="2" creationId="{8FAB2B4F-122C-449E-B3F1-CCF904DAA07A}"/>
          </ac:spMkLst>
        </pc:spChg>
        <pc:spChg chg="del">
          <ac:chgData name="Roman Zhigalov" userId="1f97e9fdf7779aa5" providerId="LiveId" clId="{468C9813-DCF4-40B8-9C93-772C0EEA35CF}" dt="2022-02-16T17:06:11.924" v="2396"/>
          <ac:spMkLst>
            <pc:docMk/>
            <pc:sldMk cId="3085687399" sldId="283"/>
            <ac:spMk id="3" creationId="{02D99A81-F7E7-4700-8BF6-C29955B4654D}"/>
          </ac:spMkLst>
        </pc:spChg>
        <pc:spChg chg="add del">
          <ac:chgData name="Roman Zhigalov" userId="1f97e9fdf7779aa5" providerId="LiveId" clId="{468C9813-DCF4-40B8-9C93-772C0EEA35CF}" dt="2022-02-16T17:06:15.889" v="2398" actId="26606"/>
          <ac:spMkLst>
            <pc:docMk/>
            <pc:sldMk cId="3085687399" sldId="283"/>
            <ac:spMk id="71" creationId="{665DBBEF-238B-476B-96AB-8AAC3224ECEA}"/>
          </ac:spMkLst>
        </pc:spChg>
        <pc:spChg chg="add del">
          <ac:chgData name="Roman Zhigalov" userId="1f97e9fdf7779aa5" providerId="LiveId" clId="{468C9813-DCF4-40B8-9C93-772C0EEA35CF}" dt="2022-02-16T17:06:15.889" v="2398" actId="26606"/>
          <ac:spMkLst>
            <pc:docMk/>
            <pc:sldMk cId="3085687399" sldId="283"/>
            <ac:spMk id="73" creationId="{3FCFB1DE-0B7E-48CC-BA90-B2AB0889F9D6}"/>
          </ac:spMkLst>
        </pc:spChg>
        <pc:spChg chg="add">
          <ac:chgData name="Roman Zhigalov" userId="1f97e9fdf7779aa5" providerId="LiveId" clId="{468C9813-DCF4-40B8-9C93-772C0EEA35CF}" dt="2022-02-16T17:06:15.903" v="2399" actId="26606"/>
          <ac:spMkLst>
            <pc:docMk/>
            <pc:sldMk cId="3085687399" sldId="283"/>
            <ac:spMk id="16388" creationId="{37C89E4B-3C9F-44B9-8B86-D9E3D112D8EC}"/>
          </ac:spMkLst>
        </pc:spChg>
        <pc:picChg chg="add mod">
          <ac:chgData name="Roman Zhigalov" userId="1f97e9fdf7779aa5" providerId="LiveId" clId="{468C9813-DCF4-40B8-9C93-772C0EEA35CF}" dt="2022-02-16T17:06:15.903" v="2399" actId="26606"/>
          <ac:picMkLst>
            <pc:docMk/>
            <pc:sldMk cId="3085687399" sldId="283"/>
            <ac:picMk id="16386" creationId="{E8440A65-539C-4ED1-9C78-EB004C3F5790}"/>
          </ac:picMkLst>
        </pc:picChg>
        <pc:cxnChg chg="add">
          <ac:chgData name="Roman Zhigalov" userId="1f97e9fdf7779aa5" providerId="LiveId" clId="{468C9813-DCF4-40B8-9C93-772C0EEA35CF}" dt="2022-02-16T17:06:15.903" v="2399" actId="26606"/>
          <ac:cxnSpMkLst>
            <pc:docMk/>
            <pc:sldMk cId="3085687399" sldId="283"/>
            <ac:cxnSpMk id="75" creationId="{D891E407-403B-4764-86C9-33A56D3BCAA3}"/>
          </ac:cxnSpMkLst>
        </pc:cxnChg>
        <pc:cxnChg chg="add">
          <ac:chgData name="Roman Zhigalov" userId="1f97e9fdf7779aa5" providerId="LiveId" clId="{468C9813-DCF4-40B8-9C93-772C0EEA35CF}" dt="2022-02-16T17:06:15.903" v="2399" actId="26606"/>
          <ac:cxnSpMkLst>
            <pc:docMk/>
            <pc:sldMk cId="3085687399" sldId="283"/>
            <ac:cxnSpMk id="16389" creationId="{AA2EAA10-076F-46BD-8F0F-B9A2FB77A85C}"/>
          </ac:cxnSpMkLst>
        </pc:cxnChg>
      </pc:sldChg>
      <pc:sldChg chg="addSp delSp modSp new mod setBg">
        <pc:chgData name="Roman Zhigalov" userId="1f97e9fdf7779aa5" providerId="LiveId" clId="{468C9813-DCF4-40B8-9C93-772C0EEA35CF}" dt="2022-02-16T17:07:56.231" v="2463" actId="962"/>
        <pc:sldMkLst>
          <pc:docMk/>
          <pc:sldMk cId="4193847063" sldId="284"/>
        </pc:sldMkLst>
        <pc:spChg chg="mod ord">
          <ac:chgData name="Roman Zhigalov" userId="1f97e9fdf7779aa5" providerId="LiveId" clId="{468C9813-DCF4-40B8-9C93-772C0EEA35CF}" dt="2022-02-16T17:07:56.231" v="2463" actId="962"/>
          <ac:spMkLst>
            <pc:docMk/>
            <pc:sldMk cId="4193847063" sldId="284"/>
            <ac:spMk id="2" creationId="{4555325F-F522-4F9A-9FC3-C5307ADEBE8A}"/>
          </ac:spMkLst>
        </pc:spChg>
        <pc:spChg chg="del">
          <ac:chgData name="Roman Zhigalov" userId="1f97e9fdf7779aa5" providerId="LiveId" clId="{468C9813-DCF4-40B8-9C93-772C0EEA35CF}" dt="2022-02-16T17:07:32.602" v="2401"/>
          <ac:spMkLst>
            <pc:docMk/>
            <pc:sldMk cId="4193847063" sldId="284"/>
            <ac:spMk id="3" creationId="{DD916550-ED95-4733-A971-AACA5F8F1309}"/>
          </ac:spMkLst>
        </pc:spChg>
        <pc:spChg chg="add">
          <ac:chgData name="Roman Zhigalov" userId="1f97e9fdf7779aa5" providerId="LiveId" clId="{468C9813-DCF4-40B8-9C93-772C0EEA35CF}" dt="2022-02-16T17:07:52.793" v="2461" actId="26606"/>
          <ac:spMkLst>
            <pc:docMk/>
            <pc:sldMk cId="4193847063" sldId="284"/>
            <ac:spMk id="71" creationId="{37C89E4B-3C9F-44B9-8B86-D9E3D112D8EC}"/>
          </ac:spMkLst>
        </pc:spChg>
        <pc:picChg chg="add mod">
          <ac:chgData name="Roman Zhigalov" userId="1f97e9fdf7779aa5" providerId="LiveId" clId="{468C9813-DCF4-40B8-9C93-772C0EEA35CF}" dt="2022-02-16T17:07:56.229" v="2462" actId="27614"/>
          <ac:picMkLst>
            <pc:docMk/>
            <pc:sldMk cId="4193847063" sldId="284"/>
            <ac:picMk id="17410" creationId="{CD1CD6EC-D7A1-4DC3-BAE3-FF72A71F55FE}"/>
          </ac:picMkLst>
        </pc:picChg>
        <pc:cxnChg chg="add">
          <ac:chgData name="Roman Zhigalov" userId="1f97e9fdf7779aa5" providerId="LiveId" clId="{468C9813-DCF4-40B8-9C93-772C0EEA35CF}" dt="2022-02-16T17:07:52.793" v="2461" actId="26606"/>
          <ac:cxnSpMkLst>
            <pc:docMk/>
            <pc:sldMk cId="4193847063" sldId="284"/>
            <ac:cxnSpMk id="73" creationId="{AA2EAA10-076F-46BD-8F0F-B9A2FB77A85C}"/>
          </ac:cxnSpMkLst>
        </pc:cxnChg>
        <pc:cxnChg chg="add">
          <ac:chgData name="Roman Zhigalov" userId="1f97e9fdf7779aa5" providerId="LiveId" clId="{468C9813-DCF4-40B8-9C93-772C0EEA35CF}" dt="2022-02-16T17:07:52.793" v="2461" actId="26606"/>
          <ac:cxnSpMkLst>
            <pc:docMk/>
            <pc:sldMk cId="4193847063" sldId="284"/>
            <ac:cxnSpMk id="75" creationId="{D891E407-403B-4764-86C9-33A56D3BCAA3}"/>
          </ac:cxnSpMkLst>
        </pc:cxnChg>
      </pc:sldChg>
      <pc:sldChg chg="addSp modSp new mod setBg">
        <pc:chgData name="Roman Zhigalov" userId="1f97e9fdf7779aa5" providerId="LiveId" clId="{468C9813-DCF4-40B8-9C93-772C0EEA35CF}" dt="2022-02-16T17:08:10.986" v="2479" actId="26606"/>
        <pc:sldMkLst>
          <pc:docMk/>
          <pc:sldMk cId="721429387" sldId="285"/>
        </pc:sldMkLst>
        <pc:spChg chg="mod">
          <ac:chgData name="Roman Zhigalov" userId="1f97e9fdf7779aa5" providerId="LiveId" clId="{468C9813-DCF4-40B8-9C93-772C0EEA35CF}" dt="2022-02-16T17:08:10.986" v="2479" actId="26606"/>
          <ac:spMkLst>
            <pc:docMk/>
            <pc:sldMk cId="721429387" sldId="285"/>
            <ac:spMk id="2" creationId="{96EFC9D2-A6BC-4896-BD6E-AC4D265BD1E8}"/>
          </ac:spMkLst>
        </pc:spChg>
        <pc:spChg chg="mod">
          <ac:chgData name="Roman Zhigalov" userId="1f97e9fdf7779aa5" providerId="LiveId" clId="{468C9813-DCF4-40B8-9C93-772C0EEA35CF}" dt="2022-02-16T17:08:10.986" v="2479" actId="26606"/>
          <ac:spMkLst>
            <pc:docMk/>
            <pc:sldMk cId="721429387" sldId="285"/>
            <ac:spMk id="3" creationId="{D8EEACC2-51F6-4CEC-A176-4649DC59024C}"/>
          </ac:spMkLst>
        </pc:spChg>
        <pc:spChg chg="add">
          <ac:chgData name="Roman Zhigalov" userId="1f97e9fdf7779aa5" providerId="LiveId" clId="{468C9813-DCF4-40B8-9C93-772C0EEA35CF}" dt="2022-02-16T17:08:10.986" v="2479" actId="26606"/>
          <ac:spMkLst>
            <pc:docMk/>
            <pc:sldMk cId="721429387" sldId="285"/>
            <ac:spMk id="8" creationId="{943CAA20-3569-4189-9E48-239A229A86CA}"/>
          </ac:spMkLst>
        </pc:spChg>
        <pc:spChg chg="add">
          <ac:chgData name="Roman Zhigalov" userId="1f97e9fdf7779aa5" providerId="LiveId" clId="{468C9813-DCF4-40B8-9C93-772C0EEA35CF}" dt="2022-02-16T17:08:10.986" v="2479" actId="26606"/>
          <ac:spMkLst>
            <pc:docMk/>
            <pc:sldMk cId="721429387" sldId="285"/>
            <ac:spMk id="10" creationId="{DA542B6D-E775-4832-91DC-2D20F857813A}"/>
          </ac:spMkLst>
        </pc:spChg>
      </pc:sldChg>
      <pc:sldChg chg="addSp delSp modSp new mod setBg">
        <pc:chgData name="Roman Zhigalov" userId="1f97e9fdf7779aa5" providerId="LiveId" clId="{468C9813-DCF4-40B8-9C93-772C0EEA35CF}" dt="2022-02-16T17:10:22.006" v="2573" actId="26606"/>
        <pc:sldMkLst>
          <pc:docMk/>
          <pc:sldMk cId="3846698545" sldId="286"/>
        </pc:sldMkLst>
        <pc:spChg chg="mod">
          <ac:chgData name="Roman Zhigalov" userId="1f97e9fdf7779aa5" providerId="LiveId" clId="{468C9813-DCF4-40B8-9C93-772C0EEA35CF}" dt="2022-02-16T17:10:22.006" v="2573" actId="26606"/>
          <ac:spMkLst>
            <pc:docMk/>
            <pc:sldMk cId="3846698545" sldId="286"/>
            <ac:spMk id="2" creationId="{E83479C8-85E5-4A22-8059-BCA3DE3CCC8F}"/>
          </ac:spMkLst>
        </pc:spChg>
        <pc:spChg chg="del">
          <ac:chgData name="Roman Zhigalov" userId="1f97e9fdf7779aa5" providerId="LiveId" clId="{468C9813-DCF4-40B8-9C93-772C0EEA35CF}" dt="2022-02-16T17:10:10.303" v="2541"/>
          <ac:spMkLst>
            <pc:docMk/>
            <pc:sldMk cId="3846698545" sldId="286"/>
            <ac:spMk id="3" creationId="{13842078-F542-4EBF-A54E-5FF07C94299A}"/>
          </ac:spMkLst>
        </pc:spChg>
        <pc:spChg chg="add">
          <ac:chgData name="Roman Zhigalov" userId="1f97e9fdf7779aa5" providerId="LiveId" clId="{468C9813-DCF4-40B8-9C93-772C0EEA35CF}" dt="2022-02-16T17:10:22.006" v="2573" actId="26606"/>
          <ac:spMkLst>
            <pc:docMk/>
            <pc:sldMk cId="3846698545" sldId="286"/>
            <ac:spMk id="71" creationId="{665DBBEF-238B-476B-96AB-8AAC3224ECEA}"/>
          </ac:spMkLst>
        </pc:spChg>
        <pc:spChg chg="add">
          <ac:chgData name="Roman Zhigalov" userId="1f97e9fdf7779aa5" providerId="LiveId" clId="{468C9813-DCF4-40B8-9C93-772C0EEA35CF}" dt="2022-02-16T17:10:22.006" v="2573" actId="26606"/>
          <ac:spMkLst>
            <pc:docMk/>
            <pc:sldMk cId="3846698545" sldId="286"/>
            <ac:spMk id="73" creationId="{3FCFB1DE-0B7E-48CC-BA90-B2AB0889F9D6}"/>
          </ac:spMkLst>
        </pc:spChg>
        <pc:picChg chg="add mod">
          <ac:chgData name="Roman Zhigalov" userId="1f97e9fdf7779aa5" providerId="LiveId" clId="{468C9813-DCF4-40B8-9C93-772C0EEA35CF}" dt="2022-02-16T17:10:22.006" v="2573" actId="26606"/>
          <ac:picMkLst>
            <pc:docMk/>
            <pc:sldMk cId="3846698545" sldId="286"/>
            <ac:picMk id="19458" creationId="{BA1B4D80-A983-452E-8380-9A09BF58707D}"/>
          </ac:picMkLst>
        </pc:picChg>
      </pc:sldChg>
      <pc:sldChg chg="addSp delSp modSp new mod ord setBg">
        <pc:chgData name="Roman Zhigalov" userId="1f97e9fdf7779aa5" providerId="LiveId" clId="{468C9813-DCF4-40B8-9C93-772C0EEA35CF}" dt="2022-02-16T17:09:50.142" v="2540"/>
        <pc:sldMkLst>
          <pc:docMk/>
          <pc:sldMk cId="1222229741" sldId="287"/>
        </pc:sldMkLst>
        <pc:spChg chg="mod ord">
          <ac:chgData name="Roman Zhigalov" userId="1f97e9fdf7779aa5" providerId="LiveId" clId="{468C9813-DCF4-40B8-9C93-772C0EEA35CF}" dt="2022-02-16T17:09:40.241" v="2536" actId="26606"/>
          <ac:spMkLst>
            <pc:docMk/>
            <pc:sldMk cId="1222229741" sldId="287"/>
            <ac:spMk id="2" creationId="{1FA1DE7B-6E3E-46BE-A586-21A115811164}"/>
          </ac:spMkLst>
        </pc:spChg>
        <pc:spChg chg="del">
          <ac:chgData name="Roman Zhigalov" userId="1f97e9fdf7779aa5" providerId="LiveId" clId="{468C9813-DCF4-40B8-9C93-772C0EEA35CF}" dt="2022-02-16T17:09:34.510" v="2533"/>
          <ac:spMkLst>
            <pc:docMk/>
            <pc:sldMk cId="1222229741" sldId="287"/>
            <ac:spMk id="3" creationId="{6B8C35FC-6821-422D-BEAD-902BAC578D04}"/>
          </ac:spMkLst>
        </pc:spChg>
        <pc:spChg chg="add del">
          <ac:chgData name="Roman Zhigalov" userId="1f97e9fdf7779aa5" providerId="LiveId" clId="{468C9813-DCF4-40B8-9C93-772C0EEA35CF}" dt="2022-02-16T17:09:40.223" v="2535" actId="26606"/>
          <ac:spMkLst>
            <pc:docMk/>
            <pc:sldMk cId="1222229741" sldId="287"/>
            <ac:spMk id="71" creationId="{37C89E4B-3C9F-44B9-8B86-D9E3D112D8EC}"/>
          </ac:spMkLst>
        </pc:spChg>
        <pc:spChg chg="add">
          <ac:chgData name="Roman Zhigalov" userId="1f97e9fdf7779aa5" providerId="LiveId" clId="{468C9813-DCF4-40B8-9C93-772C0EEA35CF}" dt="2022-02-16T17:09:40.241" v="2536" actId="26606"/>
          <ac:spMkLst>
            <pc:docMk/>
            <pc:sldMk cId="1222229741" sldId="287"/>
            <ac:spMk id="18436" creationId="{665DBBEF-238B-476B-96AB-8AAC3224ECEA}"/>
          </ac:spMkLst>
        </pc:spChg>
        <pc:spChg chg="add">
          <ac:chgData name="Roman Zhigalov" userId="1f97e9fdf7779aa5" providerId="LiveId" clId="{468C9813-DCF4-40B8-9C93-772C0EEA35CF}" dt="2022-02-16T17:09:40.241" v="2536" actId="26606"/>
          <ac:spMkLst>
            <pc:docMk/>
            <pc:sldMk cId="1222229741" sldId="287"/>
            <ac:spMk id="18437" creationId="{3FCFB1DE-0B7E-48CC-BA90-B2AB0889F9D6}"/>
          </ac:spMkLst>
        </pc:spChg>
        <pc:picChg chg="add mod">
          <ac:chgData name="Roman Zhigalov" userId="1f97e9fdf7779aa5" providerId="LiveId" clId="{468C9813-DCF4-40B8-9C93-772C0EEA35CF}" dt="2022-02-16T17:09:42.495" v="2538" actId="962"/>
          <ac:picMkLst>
            <pc:docMk/>
            <pc:sldMk cId="1222229741" sldId="287"/>
            <ac:picMk id="18434" creationId="{18C9D5B0-2511-4E0C-AF6A-58514F4F4367}"/>
          </ac:picMkLst>
        </pc:picChg>
        <pc:cxnChg chg="add del">
          <ac:chgData name="Roman Zhigalov" userId="1f97e9fdf7779aa5" providerId="LiveId" clId="{468C9813-DCF4-40B8-9C93-772C0EEA35CF}" dt="2022-02-16T17:09:40.223" v="2535" actId="26606"/>
          <ac:cxnSpMkLst>
            <pc:docMk/>
            <pc:sldMk cId="1222229741" sldId="287"/>
            <ac:cxnSpMk id="73" creationId="{AA2EAA10-076F-46BD-8F0F-B9A2FB77A85C}"/>
          </ac:cxnSpMkLst>
        </pc:cxnChg>
        <pc:cxnChg chg="add del">
          <ac:chgData name="Roman Zhigalov" userId="1f97e9fdf7779aa5" providerId="LiveId" clId="{468C9813-DCF4-40B8-9C93-772C0EEA35CF}" dt="2022-02-16T17:09:40.223" v="2535" actId="26606"/>
          <ac:cxnSpMkLst>
            <pc:docMk/>
            <pc:sldMk cId="1222229741" sldId="287"/>
            <ac:cxnSpMk id="75" creationId="{D891E407-403B-4764-86C9-33A56D3BCAA3}"/>
          </ac:cxnSpMkLst>
        </pc:cxnChg>
      </pc:sldChg>
      <pc:sldChg chg="addSp modSp new mod setBg">
        <pc:chgData name="Roman Zhigalov" userId="1f97e9fdf7779aa5" providerId="LiveId" clId="{468C9813-DCF4-40B8-9C93-772C0EEA35CF}" dt="2022-02-16T17:12:51.040" v="2764" actId="255"/>
        <pc:sldMkLst>
          <pc:docMk/>
          <pc:sldMk cId="3871696871" sldId="288"/>
        </pc:sldMkLst>
        <pc:spChg chg="mod">
          <ac:chgData name="Roman Zhigalov" userId="1f97e9fdf7779aa5" providerId="LiveId" clId="{468C9813-DCF4-40B8-9C93-772C0EEA35CF}" dt="2022-02-16T17:12:44.266" v="2762" actId="26606"/>
          <ac:spMkLst>
            <pc:docMk/>
            <pc:sldMk cId="3871696871" sldId="288"/>
            <ac:spMk id="2" creationId="{40489DDC-EFD8-49B9-9A70-D773745B2150}"/>
          </ac:spMkLst>
        </pc:spChg>
        <pc:spChg chg="mod">
          <ac:chgData name="Roman Zhigalov" userId="1f97e9fdf7779aa5" providerId="LiveId" clId="{468C9813-DCF4-40B8-9C93-772C0EEA35CF}" dt="2022-02-16T17:12:51.040" v="2764" actId="255"/>
          <ac:spMkLst>
            <pc:docMk/>
            <pc:sldMk cId="3871696871" sldId="288"/>
            <ac:spMk id="3" creationId="{722DEC50-B374-4771-BFA1-7A4F55F872F9}"/>
          </ac:spMkLst>
        </pc:spChg>
        <pc:spChg chg="add">
          <ac:chgData name="Roman Zhigalov" userId="1f97e9fdf7779aa5" providerId="LiveId" clId="{468C9813-DCF4-40B8-9C93-772C0EEA35CF}" dt="2022-02-16T17:12:44.266" v="2762" actId="26606"/>
          <ac:spMkLst>
            <pc:docMk/>
            <pc:sldMk cId="3871696871" sldId="288"/>
            <ac:spMk id="8" creationId="{777A147A-9ED8-46B4-8660-1B3C2AA880B5}"/>
          </ac:spMkLst>
        </pc:spChg>
        <pc:spChg chg="add">
          <ac:chgData name="Roman Zhigalov" userId="1f97e9fdf7779aa5" providerId="LiveId" clId="{468C9813-DCF4-40B8-9C93-772C0EEA35CF}" dt="2022-02-16T17:12:44.266" v="2762" actId="26606"/>
          <ac:spMkLst>
            <pc:docMk/>
            <pc:sldMk cId="3871696871" sldId="288"/>
            <ac:spMk id="10" creationId="{5D6C15A0-C087-4593-8414-2B4EC1CDC3DE}"/>
          </ac:spMkLst>
        </pc:spChg>
      </pc:sldChg>
      <pc:sldChg chg="addSp delSp modSp new mod setBg">
        <pc:chgData name="Roman Zhigalov" userId="1f97e9fdf7779aa5" providerId="LiveId" clId="{468C9813-DCF4-40B8-9C93-772C0EEA35CF}" dt="2022-02-16T17:13:30.102" v="2797" actId="26606"/>
        <pc:sldMkLst>
          <pc:docMk/>
          <pc:sldMk cId="1603020807" sldId="289"/>
        </pc:sldMkLst>
        <pc:spChg chg="mod">
          <ac:chgData name="Roman Zhigalov" userId="1f97e9fdf7779aa5" providerId="LiveId" clId="{468C9813-DCF4-40B8-9C93-772C0EEA35CF}" dt="2022-02-16T17:13:30.102" v="2797" actId="26606"/>
          <ac:spMkLst>
            <pc:docMk/>
            <pc:sldMk cId="1603020807" sldId="289"/>
            <ac:spMk id="2" creationId="{598B2E3F-53A0-4E84-A5F3-B0884F4139A0}"/>
          </ac:spMkLst>
        </pc:spChg>
        <pc:spChg chg="del">
          <ac:chgData name="Roman Zhigalov" userId="1f97e9fdf7779aa5" providerId="LiveId" clId="{468C9813-DCF4-40B8-9C93-772C0EEA35CF}" dt="2022-02-16T17:13:27.458" v="2796"/>
          <ac:spMkLst>
            <pc:docMk/>
            <pc:sldMk cId="1603020807" sldId="289"/>
            <ac:spMk id="3" creationId="{D006AB01-5A25-48BA-AE66-DD035FF4341D}"/>
          </ac:spMkLst>
        </pc:spChg>
        <pc:spChg chg="add">
          <ac:chgData name="Roman Zhigalov" userId="1f97e9fdf7779aa5" providerId="LiveId" clId="{468C9813-DCF4-40B8-9C93-772C0EEA35CF}" dt="2022-02-16T17:13:30.102" v="2797" actId="26606"/>
          <ac:spMkLst>
            <pc:docMk/>
            <pc:sldMk cId="1603020807" sldId="289"/>
            <ac:spMk id="71" creationId="{665DBBEF-238B-476B-96AB-8AAC3224ECEA}"/>
          </ac:spMkLst>
        </pc:spChg>
        <pc:spChg chg="add">
          <ac:chgData name="Roman Zhigalov" userId="1f97e9fdf7779aa5" providerId="LiveId" clId="{468C9813-DCF4-40B8-9C93-772C0EEA35CF}" dt="2022-02-16T17:13:30.102" v="2797" actId="26606"/>
          <ac:spMkLst>
            <pc:docMk/>
            <pc:sldMk cId="1603020807" sldId="289"/>
            <ac:spMk id="73" creationId="{3FCFB1DE-0B7E-48CC-BA90-B2AB0889F9D6}"/>
          </ac:spMkLst>
        </pc:spChg>
        <pc:picChg chg="add mod">
          <ac:chgData name="Roman Zhigalov" userId="1f97e9fdf7779aa5" providerId="LiveId" clId="{468C9813-DCF4-40B8-9C93-772C0EEA35CF}" dt="2022-02-16T17:13:30.102" v="2797" actId="26606"/>
          <ac:picMkLst>
            <pc:docMk/>
            <pc:sldMk cId="1603020807" sldId="289"/>
            <ac:picMk id="20482" creationId="{F434256C-F044-4DBB-AA1C-FA475BBFBB3F}"/>
          </ac:picMkLst>
        </pc:picChg>
      </pc:sldChg>
      <pc:sldChg chg="addSp modSp new mod setBg">
        <pc:chgData name="Roman Zhigalov" userId="1f97e9fdf7779aa5" providerId="LiveId" clId="{468C9813-DCF4-40B8-9C93-772C0EEA35CF}" dt="2022-02-16T17:14:21.693" v="2808" actId="20577"/>
        <pc:sldMkLst>
          <pc:docMk/>
          <pc:sldMk cId="552807244" sldId="290"/>
        </pc:sldMkLst>
        <pc:spChg chg="mod">
          <ac:chgData name="Roman Zhigalov" userId="1f97e9fdf7779aa5" providerId="LiveId" clId="{468C9813-DCF4-40B8-9C93-772C0EEA35CF}" dt="2022-02-16T17:14:21.693" v="2808" actId="20577"/>
          <ac:spMkLst>
            <pc:docMk/>
            <pc:sldMk cId="552807244" sldId="290"/>
            <ac:spMk id="2" creationId="{853ECA81-1308-435D-ACCE-334072A2F08E}"/>
          </ac:spMkLst>
        </pc:spChg>
        <pc:spChg chg="mod">
          <ac:chgData name="Roman Zhigalov" userId="1f97e9fdf7779aa5" providerId="LiveId" clId="{468C9813-DCF4-40B8-9C93-772C0EEA35CF}" dt="2022-02-16T17:14:12.109" v="2803" actId="26606"/>
          <ac:spMkLst>
            <pc:docMk/>
            <pc:sldMk cId="552807244" sldId="290"/>
            <ac:spMk id="3" creationId="{6C85792D-B68C-44A3-BEC9-A3BF38AF1C7E}"/>
          </ac:spMkLst>
        </pc:spChg>
        <pc:spChg chg="add">
          <ac:chgData name="Roman Zhigalov" userId="1f97e9fdf7779aa5" providerId="LiveId" clId="{468C9813-DCF4-40B8-9C93-772C0EEA35CF}" dt="2022-02-16T17:14:12.109" v="2803" actId="26606"/>
          <ac:spMkLst>
            <pc:docMk/>
            <pc:sldMk cId="552807244" sldId="290"/>
            <ac:spMk id="8" creationId="{943CAA20-3569-4189-9E48-239A229A86CA}"/>
          </ac:spMkLst>
        </pc:spChg>
        <pc:spChg chg="add">
          <ac:chgData name="Roman Zhigalov" userId="1f97e9fdf7779aa5" providerId="LiveId" clId="{468C9813-DCF4-40B8-9C93-772C0EEA35CF}" dt="2022-02-16T17:14:12.109" v="2803" actId="26606"/>
          <ac:spMkLst>
            <pc:docMk/>
            <pc:sldMk cId="552807244" sldId="290"/>
            <ac:spMk id="10" creationId="{DA542B6D-E775-4832-91DC-2D20F857813A}"/>
          </ac:spMkLst>
        </pc:spChg>
      </pc:sldChg>
      <pc:sldChg chg="addSp delSp modSp new mod setBg">
        <pc:chgData name="Roman Zhigalov" userId="1f97e9fdf7779aa5" providerId="LiveId" clId="{468C9813-DCF4-40B8-9C93-772C0EEA35CF}" dt="2022-02-16T17:16:17.260" v="2998" actId="26606"/>
        <pc:sldMkLst>
          <pc:docMk/>
          <pc:sldMk cId="1501685532" sldId="291"/>
        </pc:sldMkLst>
        <pc:spChg chg="mod">
          <ac:chgData name="Roman Zhigalov" userId="1f97e9fdf7779aa5" providerId="LiveId" clId="{468C9813-DCF4-40B8-9C93-772C0EEA35CF}" dt="2022-02-16T17:16:17.260" v="2998" actId="26606"/>
          <ac:spMkLst>
            <pc:docMk/>
            <pc:sldMk cId="1501685532" sldId="291"/>
            <ac:spMk id="2" creationId="{461E37F2-78E7-4C01-83A2-6A1BB5872C41}"/>
          </ac:spMkLst>
        </pc:spChg>
        <pc:spChg chg="del mod">
          <ac:chgData name="Roman Zhigalov" userId="1f97e9fdf7779aa5" providerId="LiveId" clId="{468C9813-DCF4-40B8-9C93-772C0EEA35CF}" dt="2022-02-16T17:16:17.260" v="2998" actId="26606"/>
          <ac:spMkLst>
            <pc:docMk/>
            <pc:sldMk cId="1501685532" sldId="291"/>
            <ac:spMk id="3" creationId="{0289B838-8729-4000-9F76-309F936EABF8}"/>
          </ac:spMkLst>
        </pc:spChg>
        <pc:spChg chg="add">
          <ac:chgData name="Roman Zhigalov" userId="1f97e9fdf7779aa5" providerId="LiveId" clId="{468C9813-DCF4-40B8-9C93-772C0EEA35CF}" dt="2022-02-16T17:16:17.260" v="2998" actId="26606"/>
          <ac:spMkLst>
            <pc:docMk/>
            <pc:sldMk cId="1501685532" sldId="291"/>
            <ac:spMk id="9" creationId="{B819A166-7571-4003-A6B8-B62034C3ED30}"/>
          </ac:spMkLst>
        </pc:spChg>
        <pc:graphicFrameChg chg="add">
          <ac:chgData name="Roman Zhigalov" userId="1f97e9fdf7779aa5" providerId="LiveId" clId="{468C9813-DCF4-40B8-9C93-772C0EEA35CF}" dt="2022-02-16T17:16:17.260" v="2998" actId="26606"/>
          <ac:graphicFrameMkLst>
            <pc:docMk/>
            <pc:sldMk cId="1501685532" sldId="291"/>
            <ac:graphicFrameMk id="5" creationId="{CC2C47C9-A1CB-41FD-B0FE-BA34D0F13463}"/>
          </ac:graphicFrameMkLst>
        </pc:graphicFrameChg>
      </pc:sldChg>
      <pc:sldChg chg="addSp delSp modSp new mod setBg">
        <pc:chgData name="Roman Zhigalov" userId="1f97e9fdf7779aa5" providerId="LiveId" clId="{468C9813-DCF4-40B8-9C93-772C0EEA35CF}" dt="2022-02-16T17:17:33.435" v="3001" actId="26606"/>
        <pc:sldMkLst>
          <pc:docMk/>
          <pc:sldMk cId="4222058892" sldId="292"/>
        </pc:sldMkLst>
        <pc:spChg chg="del">
          <ac:chgData name="Roman Zhigalov" userId="1f97e9fdf7779aa5" providerId="LiveId" clId="{468C9813-DCF4-40B8-9C93-772C0EEA35CF}" dt="2022-02-16T17:17:33.435" v="3001" actId="26606"/>
          <ac:spMkLst>
            <pc:docMk/>
            <pc:sldMk cId="4222058892" sldId="292"/>
            <ac:spMk id="2" creationId="{0BF911D1-851C-466A-A82E-C4A60ADE64AC}"/>
          </ac:spMkLst>
        </pc:spChg>
        <pc:spChg chg="del">
          <ac:chgData name="Roman Zhigalov" userId="1f97e9fdf7779aa5" providerId="LiveId" clId="{468C9813-DCF4-40B8-9C93-772C0EEA35CF}" dt="2022-02-16T17:17:31.360" v="3000"/>
          <ac:spMkLst>
            <pc:docMk/>
            <pc:sldMk cId="4222058892" sldId="292"/>
            <ac:spMk id="3" creationId="{47DF58B7-823D-404C-804A-CAC2C80E4680}"/>
          </ac:spMkLst>
        </pc:spChg>
        <pc:spChg chg="add">
          <ac:chgData name="Roman Zhigalov" userId="1f97e9fdf7779aa5" providerId="LiveId" clId="{468C9813-DCF4-40B8-9C93-772C0EEA35CF}" dt="2022-02-16T17:17:33.435" v="3001" actId="26606"/>
          <ac:spMkLst>
            <pc:docMk/>
            <pc:sldMk cId="4222058892" sldId="292"/>
            <ac:spMk id="71" creationId="{42A4FC2C-047E-45A5-965D-8E1E3BF09BC6}"/>
          </ac:spMkLst>
        </pc:spChg>
        <pc:picChg chg="add mod">
          <ac:chgData name="Roman Zhigalov" userId="1f97e9fdf7779aa5" providerId="LiveId" clId="{468C9813-DCF4-40B8-9C93-772C0EEA35CF}" dt="2022-02-16T17:17:33.435" v="3001" actId="26606"/>
          <ac:picMkLst>
            <pc:docMk/>
            <pc:sldMk cId="4222058892" sldId="292"/>
            <ac:picMk id="21506" creationId="{D22D9DD9-5938-4023-9922-C051A3761FC5}"/>
          </ac:picMkLst>
        </pc:picChg>
      </pc:sldChg>
      <pc:sldChg chg="addSp delSp modSp new mod setBg">
        <pc:chgData name="Roman Zhigalov" userId="1f97e9fdf7779aa5" providerId="LiveId" clId="{468C9813-DCF4-40B8-9C93-772C0EEA35CF}" dt="2022-02-16T17:19:28.221" v="3374" actId="26606"/>
        <pc:sldMkLst>
          <pc:docMk/>
          <pc:sldMk cId="689656812" sldId="293"/>
        </pc:sldMkLst>
        <pc:spChg chg="mod">
          <ac:chgData name="Roman Zhigalov" userId="1f97e9fdf7779aa5" providerId="LiveId" clId="{468C9813-DCF4-40B8-9C93-772C0EEA35CF}" dt="2022-02-16T17:19:28.221" v="3374" actId="26606"/>
          <ac:spMkLst>
            <pc:docMk/>
            <pc:sldMk cId="689656812" sldId="293"/>
            <ac:spMk id="2" creationId="{AB4642D1-08D2-4A6A-B7D6-163A8F578ED6}"/>
          </ac:spMkLst>
        </pc:spChg>
        <pc:spChg chg="del mod">
          <ac:chgData name="Roman Zhigalov" userId="1f97e9fdf7779aa5" providerId="LiveId" clId="{468C9813-DCF4-40B8-9C93-772C0EEA35CF}" dt="2022-02-16T17:19:28.221" v="3374" actId="26606"/>
          <ac:spMkLst>
            <pc:docMk/>
            <pc:sldMk cId="689656812" sldId="293"/>
            <ac:spMk id="3" creationId="{31C665BA-3946-400E-BFE6-01D9904E3639}"/>
          </ac:spMkLst>
        </pc:spChg>
        <pc:spChg chg="add">
          <ac:chgData name="Roman Zhigalov" userId="1f97e9fdf7779aa5" providerId="LiveId" clId="{468C9813-DCF4-40B8-9C93-772C0EEA35CF}" dt="2022-02-16T17:19:28.221" v="3374" actId="26606"/>
          <ac:spMkLst>
            <pc:docMk/>
            <pc:sldMk cId="689656812" sldId="293"/>
            <ac:spMk id="9" creationId="{B819A166-7571-4003-A6B8-B62034C3ED30}"/>
          </ac:spMkLst>
        </pc:spChg>
        <pc:graphicFrameChg chg="add">
          <ac:chgData name="Roman Zhigalov" userId="1f97e9fdf7779aa5" providerId="LiveId" clId="{468C9813-DCF4-40B8-9C93-772C0EEA35CF}" dt="2022-02-16T17:19:28.221" v="3374" actId="26606"/>
          <ac:graphicFrameMkLst>
            <pc:docMk/>
            <pc:sldMk cId="689656812" sldId="293"/>
            <ac:graphicFrameMk id="5" creationId="{648B7C24-2A81-4431-8BB1-A3F86BCBD2FB}"/>
          </ac:graphicFrameMkLst>
        </pc:graphicFrameChg>
      </pc:sldChg>
      <pc:sldChg chg="modSp new mod">
        <pc:chgData name="Roman Zhigalov" userId="1f97e9fdf7779aa5" providerId="LiveId" clId="{468C9813-DCF4-40B8-9C93-772C0EEA35CF}" dt="2022-02-16T17:19:35.131" v="3391" actId="122"/>
        <pc:sldMkLst>
          <pc:docMk/>
          <pc:sldMk cId="3012565120" sldId="294"/>
        </pc:sldMkLst>
        <pc:spChg chg="mod">
          <ac:chgData name="Roman Zhigalov" userId="1f97e9fdf7779aa5" providerId="LiveId" clId="{468C9813-DCF4-40B8-9C93-772C0EEA35CF}" dt="2022-02-16T17:19:35.131" v="3391" actId="122"/>
          <ac:spMkLst>
            <pc:docMk/>
            <pc:sldMk cId="3012565120" sldId="294"/>
            <ac:spMk id="2" creationId="{C5E826F3-7955-4544-A8E7-2A75B4446E0E}"/>
          </ac:spMkLst>
        </pc:spChg>
      </pc:sldChg>
      <pc:sldChg chg="modSp new mod">
        <pc:chgData name="Roman Zhigalov" userId="1f97e9fdf7779aa5" providerId="LiveId" clId="{468C9813-DCF4-40B8-9C93-772C0EEA35CF}" dt="2022-02-16T17:19:39.456" v="3409" actId="122"/>
        <pc:sldMkLst>
          <pc:docMk/>
          <pc:sldMk cId="1669532816" sldId="295"/>
        </pc:sldMkLst>
        <pc:spChg chg="mod">
          <ac:chgData name="Roman Zhigalov" userId="1f97e9fdf7779aa5" providerId="LiveId" clId="{468C9813-DCF4-40B8-9C93-772C0EEA35CF}" dt="2022-02-16T17:19:39.456" v="3409" actId="122"/>
          <ac:spMkLst>
            <pc:docMk/>
            <pc:sldMk cId="1669532816" sldId="295"/>
            <ac:spMk id="2" creationId="{1856523D-5FF7-4C45-A830-DC11C002DF2A}"/>
          </ac:spMkLst>
        </pc:spChg>
      </pc:sldChg>
      <pc:sldChg chg="add">
        <pc:chgData name="Roman Zhigalov" userId="1f97e9fdf7779aa5" providerId="LiveId" clId="{468C9813-DCF4-40B8-9C93-772C0EEA35CF}" dt="2022-02-16T17:20:52.128" v="3410"/>
        <pc:sldMkLst>
          <pc:docMk/>
          <pc:sldMk cId="869706571" sldId="296"/>
        </pc:sldMkLst>
      </pc:sldChg>
    </pc:docChg>
  </pc:docChgLst>
  <pc:docChgLst>
    <pc:chgData name="Roman Zhigalov" userId="1f97e9fdf7779aa5" providerId="LiveId" clId="{0621423A-8EC3-4B71-AC1A-2E72F8382275}"/>
    <pc:docChg chg="modSld">
      <pc:chgData name="Roman Zhigalov" userId="1f97e9fdf7779aa5" providerId="LiveId" clId="{0621423A-8EC3-4B71-AC1A-2E72F8382275}" dt="2022-02-16T18:00:00.555" v="1" actId="20577"/>
      <pc:docMkLst>
        <pc:docMk/>
      </pc:docMkLst>
      <pc:sldChg chg="modSp mod">
        <pc:chgData name="Roman Zhigalov" userId="1f97e9fdf7779aa5" providerId="LiveId" clId="{0621423A-8EC3-4B71-AC1A-2E72F8382275}" dt="2022-02-16T17:59:55.267" v="0" actId="20577"/>
        <pc:sldMkLst>
          <pc:docMk/>
          <pc:sldMk cId="1371230373" sldId="258"/>
        </pc:sldMkLst>
        <pc:spChg chg="mod">
          <ac:chgData name="Roman Zhigalov" userId="1f97e9fdf7779aa5" providerId="LiveId" clId="{0621423A-8EC3-4B71-AC1A-2E72F8382275}" dt="2022-02-16T17:59:55.267" v="0" actId="20577"/>
          <ac:spMkLst>
            <pc:docMk/>
            <pc:sldMk cId="1371230373" sldId="258"/>
            <ac:spMk id="3" creationId="{4C13F0B1-9E0E-48BC-8051-9FE50CDA5B69}"/>
          </ac:spMkLst>
        </pc:spChg>
      </pc:sldChg>
      <pc:sldChg chg="modSp mod">
        <pc:chgData name="Roman Zhigalov" userId="1f97e9fdf7779aa5" providerId="LiveId" clId="{0621423A-8EC3-4B71-AC1A-2E72F8382275}" dt="2022-02-16T18:00:00.555" v="1" actId="20577"/>
        <pc:sldMkLst>
          <pc:docMk/>
          <pc:sldMk cId="552807244" sldId="290"/>
        </pc:sldMkLst>
        <pc:spChg chg="mod">
          <ac:chgData name="Roman Zhigalov" userId="1f97e9fdf7779aa5" providerId="LiveId" clId="{0621423A-8EC3-4B71-AC1A-2E72F8382275}" dt="2022-02-16T18:00:00.555" v="1" actId="20577"/>
          <ac:spMkLst>
            <pc:docMk/>
            <pc:sldMk cId="552807244" sldId="290"/>
            <ac:spMk id="2" creationId="{853ECA81-1308-435D-ACCE-334072A2F08E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8C17C6-2637-49B5-8776-98FEBDA7BF0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C6479EA-9A98-4BD7-8DDA-39921F80D92A}">
      <dgm:prSet/>
      <dgm:spPr/>
      <dgm:t>
        <a:bodyPr/>
        <a:lstStyle/>
        <a:p>
          <a:r>
            <a:rPr lang="ru-RU"/>
            <a:t>Понимание бессмысленности и губительности противостояния</a:t>
          </a:r>
          <a:endParaRPr lang="en-US"/>
        </a:p>
      </dgm:t>
    </dgm:pt>
    <dgm:pt modelId="{2E7DF22E-2926-4F92-AE24-AC7862D9A621}" type="parTrans" cxnId="{E7C09CF2-FB5D-4D86-A090-7D1B30DCAD13}">
      <dgm:prSet/>
      <dgm:spPr/>
      <dgm:t>
        <a:bodyPr/>
        <a:lstStyle/>
        <a:p>
          <a:endParaRPr lang="en-US"/>
        </a:p>
      </dgm:t>
    </dgm:pt>
    <dgm:pt modelId="{9157EC21-7C63-43F3-AF38-2B45166400C0}" type="sibTrans" cxnId="{E7C09CF2-FB5D-4D86-A090-7D1B30DCAD13}">
      <dgm:prSet/>
      <dgm:spPr/>
      <dgm:t>
        <a:bodyPr/>
        <a:lstStyle/>
        <a:p>
          <a:endParaRPr lang="en-US"/>
        </a:p>
      </dgm:t>
    </dgm:pt>
    <dgm:pt modelId="{F2B26DAE-B212-428B-8C30-ADE342AAB9F7}">
      <dgm:prSet/>
      <dgm:spPr/>
      <dgm:t>
        <a:bodyPr/>
        <a:lstStyle/>
        <a:p>
          <a:r>
            <a:rPr lang="ru-RU"/>
            <a:t>Признание факта невозможности выиграть в будущей войне</a:t>
          </a:r>
          <a:endParaRPr lang="en-US"/>
        </a:p>
      </dgm:t>
    </dgm:pt>
    <dgm:pt modelId="{650D8E1F-3740-4942-85FE-29BA368BE17D}" type="parTrans" cxnId="{CA73A924-F52A-4336-BAFE-064B672F271E}">
      <dgm:prSet/>
      <dgm:spPr/>
      <dgm:t>
        <a:bodyPr/>
        <a:lstStyle/>
        <a:p>
          <a:endParaRPr lang="en-US"/>
        </a:p>
      </dgm:t>
    </dgm:pt>
    <dgm:pt modelId="{36756CC3-62CC-47ED-BED2-6C993159DC94}" type="sibTrans" cxnId="{CA73A924-F52A-4336-BAFE-064B672F271E}">
      <dgm:prSet/>
      <dgm:spPr/>
      <dgm:t>
        <a:bodyPr/>
        <a:lstStyle/>
        <a:p>
          <a:endParaRPr lang="en-US"/>
        </a:p>
      </dgm:t>
    </dgm:pt>
    <dgm:pt modelId="{CAEB2994-A51E-4109-9AC5-08E5E4C94E20}">
      <dgm:prSet/>
      <dgm:spPr/>
      <dgm:t>
        <a:bodyPr/>
        <a:lstStyle/>
        <a:p>
          <a:r>
            <a:rPr lang="ru-RU"/>
            <a:t>Антивоенное движение в Западных странах</a:t>
          </a:r>
          <a:endParaRPr lang="en-US"/>
        </a:p>
      </dgm:t>
    </dgm:pt>
    <dgm:pt modelId="{08F56AE5-B0E3-4208-A718-38AD4B6640D0}" type="parTrans" cxnId="{FEC0BE42-90A5-4287-9893-1FFB51AD3CF9}">
      <dgm:prSet/>
      <dgm:spPr/>
      <dgm:t>
        <a:bodyPr/>
        <a:lstStyle/>
        <a:p>
          <a:endParaRPr lang="en-US"/>
        </a:p>
      </dgm:t>
    </dgm:pt>
    <dgm:pt modelId="{2F699F3B-1670-4662-8D83-6E217806D9EE}" type="sibTrans" cxnId="{FEC0BE42-90A5-4287-9893-1FFB51AD3CF9}">
      <dgm:prSet/>
      <dgm:spPr/>
      <dgm:t>
        <a:bodyPr/>
        <a:lstStyle/>
        <a:p>
          <a:endParaRPr lang="en-US"/>
        </a:p>
      </dgm:t>
    </dgm:pt>
    <dgm:pt modelId="{FF41C9B6-D9B5-408E-A1D0-216A607363C5}" type="pres">
      <dgm:prSet presAssocID="{F18C17C6-2637-49B5-8776-98FEBDA7BF03}" presName="root" presStyleCnt="0">
        <dgm:presLayoutVars>
          <dgm:dir/>
          <dgm:resizeHandles val="exact"/>
        </dgm:presLayoutVars>
      </dgm:prSet>
      <dgm:spPr/>
    </dgm:pt>
    <dgm:pt modelId="{44CA8215-A0B9-4F61-BCE4-681C41F59645}" type="pres">
      <dgm:prSet presAssocID="{4C6479EA-9A98-4BD7-8DDA-39921F80D92A}" presName="compNode" presStyleCnt="0"/>
      <dgm:spPr/>
    </dgm:pt>
    <dgm:pt modelId="{3E8A27C9-D6A4-448A-A39F-BFDCB2B32CDA}" type="pres">
      <dgm:prSet presAssocID="{4C6479EA-9A98-4BD7-8DDA-39921F80D92A}" presName="bgRect" presStyleLbl="bgShp" presStyleIdx="0" presStyleCnt="3"/>
      <dgm:spPr/>
    </dgm:pt>
    <dgm:pt modelId="{64E67C6A-9324-4606-8216-22007F87BA37}" type="pres">
      <dgm:prSet presAssocID="{4C6479EA-9A98-4BD7-8DDA-39921F80D92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6894ADCE-DC53-4AFD-977C-2AD975CE0CDA}" type="pres">
      <dgm:prSet presAssocID="{4C6479EA-9A98-4BD7-8DDA-39921F80D92A}" presName="spaceRect" presStyleCnt="0"/>
      <dgm:spPr/>
    </dgm:pt>
    <dgm:pt modelId="{6F5D3FDC-9D5A-4215-82B3-5213039AC397}" type="pres">
      <dgm:prSet presAssocID="{4C6479EA-9A98-4BD7-8DDA-39921F80D92A}" presName="parTx" presStyleLbl="revTx" presStyleIdx="0" presStyleCnt="3">
        <dgm:presLayoutVars>
          <dgm:chMax val="0"/>
          <dgm:chPref val="0"/>
        </dgm:presLayoutVars>
      </dgm:prSet>
      <dgm:spPr/>
    </dgm:pt>
    <dgm:pt modelId="{66D5A86C-9A8F-40FE-A5DB-B6D5708A2B20}" type="pres">
      <dgm:prSet presAssocID="{9157EC21-7C63-43F3-AF38-2B45166400C0}" presName="sibTrans" presStyleCnt="0"/>
      <dgm:spPr/>
    </dgm:pt>
    <dgm:pt modelId="{BBB9D9C1-2294-4380-B44B-2285600B0C29}" type="pres">
      <dgm:prSet presAssocID="{F2B26DAE-B212-428B-8C30-ADE342AAB9F7}" presName="compNode" presStyleCnt="0"/>
      <dgm:spPr/>
    </dgm:pt>
    <dgm:pt modelId="{644767CF-D7A3-4ACC-A664-349AB757FB15}" type="pres">
      <dgm:prSet presAssocID="{F2B26DAE-B212-428B-8C30-ADE342AAB9F7}" presName="bgRect" presStyleLbl="bgShp" presStyleIdx="1" presStyleCnt="3"/>
      <dgm:spPr/>
    </dgm:pt>
    <dgm:pt modelId="{015BA9E1-7145-4FAD-8F01-77E9CC566558}" type="pres">
      <dgm:prSet presAssocID="{F2B26DAE-B212-428B-8C30-ADE342AAB9F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Лента"/>
        </a:ext>
      </dgm:extLst>
    </dgm:pt>
    <dgm:pt modelId="{94EEC740-F2AA-40EA-9AB1-9C31DA4D413A}" type="pres">
      <dgm:prSet presAssocID="{F2B26DAE-B212-428B-8C30-ADE342AAB9F7}" presName="spaceRect" presStyleCnt="0"/>
      <dgm:spPr/>
    </dgm:pt>
    <dgm:pt modelId="{40A62AA4-57B1-4619-9378-03D95F3DD319}" type="pres">
      <dgm:prSet presAssocID="{F2B26DAE-B212-428B-8C30-ADE342AAB9F7}" presName="parTx" presStyleLbl="revTx" presStyleIdx="1" presStyleCnt="3">
        <dgm:presLayoutVars>
          <dgm:chMax val="0"/>
          <dgm:chPref val="0"/>
        </dgm:presLayoutVars>
      </dgm:prSet>
      <dgm:spPr/>
    </dgm:pt>
    <dgm:pt modelId="{95022401-B977-46EE-81EF-C017FBC85078}" type="pres">
      <dgm:prSet presAssocID="{36756CC3-62CC-47ED-BED2-6C993159DC94}" presName="sibTrans" presStyleCnt="0"/>
      <dgm:spPr/>
    </dgm:pt>
    <dgm:pt modelId="{89888880-8FB0-405E-AC89-5928BC8B2935}" type="pres">
      <dgm:prSet presAssocID="{CAEB2994-A51E-4109-9AC5-08E5E4C94E20}" presName="compNode" presStyleCnt="0"/>
      <dgm:spPr/>
    </dgm:pt>
    <dgm:pt modelId="{E0B8F83B-7E57-4CAE-BCF2-27DCC620CC8C}" type="pres">
      <dgm:prSet presAssocID="{CAEB2994-A51E-4109-9AC5-08E5E4C94E20}" presName="bgRect" presStyleLbl="bgShp" presStyleIdx="2" presStyleCnt="3"/>
      <dgm:spPr/>
    </dgm:pt>
    <dgm:pt modelId="{69FB93B7-0E4A-4B2A-95AC-9264C9EA60F5}" type="pres">
      <dgm:prSet presAssocID="{CAEB2994-A51E-4109-9AC5-08E5E4C94E2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Автомобиль"/>
        </a:ext>
      </dgm:extLst>
    </dgm:pt>
    <dgm:pt modelId="{37538D2A-44C1-4BC7-8411-2E1FA7DC18E7}" type="pres">
      <dgm:prSet presAssocID="{CAEB2994-A51E-4109-9AC5-08E5E4C94E20}" presName="spaceRect" presStyleCnt="0"/>
      <dgm:spPr/>
    </dgm:pt>
    <dgm:pt modelId="{4E6745CE-9442-430A-BFCF-F426986C9E74}" type="pres">
      <dgm:prSet presAssocID="{CAEB2994-A51E-4109-9AC5-08E5E4C94E2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B39040C-1E6A-430A-A348-5D061068D26D}" type="presOf" srcId="{F18C17C6-2637-49B5-8776-98FEBDA7BF03}" destId="{FF41C9B6-D9B5-408E-A1D0-216A607363C5}" srcOrd="0" destOrd="0" presId="urn:microsoft.com/office/officeart/2018/2/layout/IconVerticalSolidList"/>
    <dgm:cxn modelId="{CA73A924-F52A-4336-BAFE-064B672F271E}" srcId="{F18C17C6-2637-49B5-8776-98FEBDA7BF03}" destId="{F2B26DAE-B212-428B-8C30-ADE342AAB9F7}" srcOrd="1" destOrd="0" parTransId="{650D8E1F-3740-4942-85FE-29BA368BE17D}" sibTransId="{36756CC3-62CC-47ED-BED2-6C993159DC94}"/>
    <dgm:cxn modelId="{FEC0BE42-90A5-4287-9893-1FFB51AD3CF9}" srcId="{F18C17C6-2637-49B5-8776-98FEBDA7BF03}" destId="{CAEB2994-A51E-4109-9AC5-08E5E4C94E20}" srcOrd="2" destOrd="0" parTransId="{08F56AE5-B0E3-4208-A718-38AD4B6640D0}" sibTransId="{2F699F3B-1670-4662-8D83-6E217806D9EE}"/>
    <dgm:cxn modelId="{9B23196A-797D-4908-9640-3DC84F13D823}" type="presOf" srcId="{CAEB2994-A51E-4109-9AC5-08E5E4C94E20}" destId="{4E6745CE-9442-430A-BFCF-F426986C9E74}" srcOrd="0" destOrd="0" presId="urn:microsoft.com/office/officeart/2018/2/layout/IconVerticalSolidList"/>
    <dgm:cxn modelId="{6DAB4EE2-4511-45B7-9314-F66EE472AFBC}" type="presOf" srcId="{F2B26DAE-B212-428B-8C30-ADE342AAB9F7}" destId="{40A62AA4-57B1-4619-9378-03D95F3DD319}" srcOrd="0" destOrd="0" presId="urn:microsoft.com/office/officeart/2018/2/layout/IconVerticalSolidList"/>
    <dgm:cxn modelId="{E7C09CF2-FB5D-4D86-A090-7D1B30DCAD13}" srcId="{F18C17C6-2637-49B5-8776-98FEBDA7BF03}" destId="{4C6479EA-9A98-4BD7-8DDA-39921F80D92A}" srcOrd="0" destOrd="0" parTransId="{2E7DF22E-2926-4F92-AE24-AC7862D9A621}" sibTransId="{9157EC21-7C63-43F3-AF38-2B45166400C0}"/>
    <dgm:cxn modelId="{86E10CFE-10DE-4F52-A7FB-9A84FCE4F8F9}" type="presOf" srcId="{4C6479EA-9A98-4BD7-8DDA-39921F80D92A}" destId="{6F5D3FDC-9D5A-4215-82B3-5213039AC397}" srcOrd="0" destOrd="0" presId="urn:microsoft.com/office/officeart/2018/2/layout/IconVerticalSolidList"/>
    <dgm:cxn modelId="{7C9D7D7E-E9A0-4081-AA01-BB9A4DBD3AA8}" type="presParOf" srcId="{FF41C9B6-D9B5-408E-A1D0-216A607363C5}" destId="{44CA8215-A0B9-4F61-BCE4-681C41F59645}" srcOrd="0" destOrd="0" presId="urn:microsoft.com/office/officeart/2018/2/layout/IconVerticalSolidList"/>
    <dgm:cxn modelId="{96270FE4-E955-4872-8E44-FA7D07302F7D}" type="presParOf" srcId="{44CA8215-A0B9-4F61-BCE4-681C41F59645}" destId="{3E8A27C9-D6A4-448A-A39F-BFDCB2B32CDA}" srcOrd="0" destOrd="0" presId="urn:microsoft.com/office/officeart/2018/2/layout/IconVerticalSolidList"/>
    <dgm:cxn modelId="{638FA21E-96C6-4018-B0F8-C7052C1B18B3}" type="presParOf" srcId="{44CA8215-A0B9-4F61-BCE4-681C41F59645}" destId="{64E67C6A-9324-4606-8216-22007F87BA37}" srcOrd="1" destOrd="0" presId="urn:microsoft.com/office/officeart/2018/2/layout/IconVerticalSolidList"/>
    <dgm:cxn modelId="{166249A9-CC83-4D61-93A9-D61D54956094}" type="presParOf" srcId="{44CA8215-A0B9-4F61-BCE4-681C41F59645}" destId="{6894ADCE-DC53-4AFD-977C-2AD975CE0CDA}" srcOrd="2" destOrd="0" presId="urn:microsoft.com/office/officeart/2018/2/layout/IconVerticalSolidList"/>
    <dgm:cxn modelId="{6176E0EB-D6FE-497F-BB75-7E54EF563295}" type="presParOf" srcId="{44CA8215-A0B9-4F61-BCE4-681C41F59645}" destId="{6F5D3FDC-9D5A-4215-82B3-5213039AC397}" srcOrd="3" destOrd="0" presId="urn:microsoft.com/office/officeart/2018/2/layout/IconVerticalSolidList"/>
    <dgm:cxn modelId="{2AE0244E-F2C2-4CB3-98B7-DDFBB63367B7}" type="presParOf" srcId="{FF41C9B6-D9B5-408E-A1D0-216A607363C5}" destId="{66D5A86C-9A8F-40FE-A5DB-B6D5708A2B20}" srcOrd="1" destOrd="0" presId="urn:microsoft.com/office/officeart/2018/2/layout/IconVerticalSolidList"/>
    <dgm:cxn modelId="{FA5FC497-C53B-40DD-974A-EF76D11396F8}" type="presParOf" srcId="{FF41C9B6-D9B5-408E-A1D0-216A607363C5}" destId="{BBB9D9C1-2294-4380-B44B-2285600B0C29}" srcOrd="2" destOrd="0" presId="urn:microsoft.com/office/officeart/2018/2/layout/IconVerticalSolidList"/>
    <dgm:cxn modelId="{199777BA-2FD6-467B-8434-7FE430AD0249}" type="presParOf" srcId="{BBB9D9C1-2294-4380-B44B-2285600B0C29}" destId="{644767CF-D7A3-4ACC-A664-349AB757FB15}" srcOrd="0" destOrd="0" presId="urn:microsoft.com/office/officeart/2018/2/layout/IconVerticalSolidList"/>
    <dgm:cxn modelId="{EBCE03BE-7E21-4904-8227-A980F2C861FC}" type="presParOf" srcId="{BBB9D9C1-2294-4380-B44B-2285600B0C29}" destId="{015BA9E1-7145-4FAD-8F01-77E9CC566558}" srcOrd="1" destOrd="0" presId="urn:microsoft.com/office/officeart/2018/2/layout/IconVerticalSolidList"/>
    <dgm:cxn modelId="{E3AF8A13-17EC-49E8-B164-5A326469C1CE}" type="presParOf" srcId="{BBB9D9C1-2294-4380-B44B-2285600B0C29}" destId="{94EEC740-F2AA-40EA-9AB1-9C31DA4D413A}" srcOrd="2" destOrd="0" presId="urn:microsoft.com/office/officeart/2018/2/layout/IconVerticalSolidList"/>
    <dgm:cxn modelId="{329F54DD-8B00-4748-AE8B-B3BDBC868B64}" type="presParOf" srcId="{BBB9D9C1-2294-4380-B44B-2285600B0C29}" destId="{40A62AA4-57B1-4619-9378-03D95F3DD319}" srcOrd="3" destOrd="0" presId="urn:microsoft.com/office/officeart/2018/2/layout/IconVerticalSolidList"/>
    <dgm:cxn modelId="{426BC818-991D-44E2-936C-BFF2A7C8D5BE}" type="presParOf" srcId="{FF41C9B6-D9B5-408E-A1D0-216A607363C5}" destId="{95022401-B977-46EE-81EF-C017FBC85078}" srcOrd="3" destOrd="0" presId="urn:microsoft.com/office/officeart/2018/2/layout/IconVerticalSolidList"/>
    <dgm:cxn modelId="{67B83467-0941-42E3-9E96-E0507A2658DD}" type="presParOf" srcId="{FF41C9B6-D9B5-408E-A1D0-216A607363C5}" destId="{89888880-8FB0-405E-AC89-5928BC8B2935}" srcOrd="4" destOrd="0" presId="urn:microsoft.com/office/officeart/2018/2/layout/IconVerticalSolidList"/>
    <dgm:cxn modelId="{52B44926-4735-4D36-A2C1-7EE9CB70D59C}" type="presParOf" srcId="{89888880-8FB0-405E-AC89-5928BC8B2935}" destId="{E0B8F83B-7E57-4CAE-BCF2-27DCC620CC8C}" srcOrd="0" destOrd="0" presId="urn:microsoft.com/office/officeart/2018/2/layout/IconVerticalSolidList"/>
    <dgm:cxn modelId="{08BDAC74-3C40-4B80-A150-7DF40E836731}" type="presParOf" srcId="{89888880-8FB0-405E-AC89-5928BC8B2935}" destId="{69FB93B7-0E4A-4B2A-95AC-9264C9EA60F5}" srcOrd="1" destOrd="0" presId="urn:microsoft.com/office/officeart/2018/2/layout/IconVerticalSolidList"/>
    <dgm:cxn modelId="{B3764AE4-8C9F-4A5A-9E36-B9C0401EB807}" type="presParOf" srcId="{89888880-8FB0-405E-AC89-5928BC8B2935}" destId="{37538D2A-44C1-4BC7-8411-2E1FA7DC18E7}" srcOrd="2" destOrd="0" presId="urn:microsoft.com/office/officeart/2018/2/layout/IconVerticalSolidList"/>
    <dgm:cxn modelId="{FFC6991B-82B2-4623-8FB3-DE18FCE7AD29}" type="presParOf" srcId="{89888880-8FB0-405E-AC89-5928BC8B2935}" destId="{4E6745CE-9442-430A-BFCF-F426986C9E7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4CFAE9-29F2-49F3-8DEB-FE592DCBAC6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9260484-8E42-4805-98B8-2188E50853D5}">
      <dgm:prSet/>
      <dgm:spPr/>
      <dgm:t>
        <a:bodyPr/>
        <a:lstStyle/>
        <a:p>
          <a:r>
            <a:rPr lang="ru-RU"/>
            <a:t>Провозглашение недопустимости ядерной войны</a:t>
          </a:r>
          <a:endParaRPr lang="en-US"/>
        </a:p>
      </dgm:t>
    </dgm:pt>
    <dgm:pt modelId="{CBD7BEC0-157F-42A6-8CC8-2AAF3A7DD57F}" type="parTrans" cxnId="{EFE67CBE-8B2F-48EB-9A46-027927D8F518}">
      <dgm:prSet/>
      <dgm:spPr/>
      <dgm:t>
        <a:bodyPr/>
        <a:lstStyle/>
        <a:p>
          <a:endParaRPr lang="en-US"/>
        </a:p>
      </dgm:t>
    </dgm:pt>
    <dgm:pt modelId="{5BB0C375-56CD-4424-9818-DBB65EA54A97}" type="sibTrans" cxnId="{EFE67CBE-8B2F-48EB-9A46-027927D8F518}">
      <dgm:prSet/>
      <dgm:spPr/>
      <dgm:t>
        <a:bodyPr/>
        <a:lstStyle/>
        <a:p>
          <a:endParaRPr lang="en-US"/>
        </a:p>
      </dgm:t>
    </dgm:pt>
    <dgm:pt modelId="{DE12FFFB-ACD8-4C0A-BF6F-9CCF349FC4DD}">
      <dgm:prSet/>
      <dgm:spPr/>
      <dgm:t>
        <a:bodyPr/>
        <a:lstStyle/>
        <a:p>
          <a:r>
            <a:rPr lang="ru-RU"/>
            <a:t>В целях паритета между странами устанавливались ограничения на развёртывание систем ПРО</a:t>
          </a:r>
          <a:endParaRPr lang="en-US"/>
        </a:p>
      </dgm:t>
    </dgm:pt>
    <dgm:pt modelId="{8333133D-6A43-4D3D-A297-61693F30C872}" type="parTrans" cxnId="{3EB7970B-2F10-4B8E-9611-0C9AC5BB49B3}">
      <dgm:prSet/>
      <dgm:spPr/>
      <dgm:t>
        <a:bodyPr/>
        <a:lstStyle/>
        <a:p>
          <a:endParaRPr lang="en-US"/>
        </a:p>
      </dgm:t>
    </dgm:pt>
    <dgm:pt modelId="{43AF2E95-321A-4BF1-90E7-1793364B99E7}" type="sibTrans" cxnId="{3EB7970B-2F10-4B8E-9611-0C9AC5BB49B3}">
      <dgm:prSet/>
      <dgm:spPr/>
      <dgm:t>
        <a:bodyPr/>
        <a:lstStyle/>
        <a:p>
          <a:endParaRPr lang="en-US"/>
        </a:p>
      </dgm:t>
    </dgm:pt>
    <dgm:pt modelId="{6B56EBCB-72F9-4B4C-9EE8-5DF5132518F4}">
      <dgm:prSet/>
      <dgm:spPr/>
      <dgm:t>
        <a:bodyPr/>
        <a:lstStyle/>
        <a:p>
          <a:r>
            <a:rPr lang="ru-RU"/>
            <a:t>Позволило избежать нового витка гонки вооружений</a:t>
          </a:r>
          <a:endParaRPr lang="en-US"/>
        </a:p>
      </dgm:t>
    </dgm:pt>
    <dgm:pt modelId="{4E99B831-8467-4CE0-8F5A-68BA3DFF696F}" type="parTrans" cxnId="{9211EC9A-55BF-4DE7-A59E-3283AD295806}">
      <dgm:prSet/>
      <dgm:spPr/>
      <dgm:t>
        <a:bodyPr/>
        <a:lstStyle/>
        <a:p>
          <a:endParaRPr lang="en-US"/>
        </a:p>
      </dgm:t>
    </dgm:pt>
    <dgm:pt modelId="{FDCB7AE3-2C40-4949-985D-C61CB9BBA59A}" type="sibTrans" cxnId="{9211EC9A-55BF-4DE7-A59E-3283AD295806}">
      <dgm:prSet/>
      <dgm:spPr/>
      <dgm:t>
        <a:bodyPr/>
        <a:lstStyle/>
        <a:p>
          <a:endParaRPr lang="en-US"/>
        </a:p>
      </dgm:t>
    </dgm:pt>
    <dgm:pt modelId="{3F53042D-0B40-4AD4-9557-3DEBB04B01A8}" type="pres">
      <dgm:prSet presAssocID="{854CFAE9-29F2-49F3-8DEB-FE592DCBAC6E}" presName="linear" presStyleCnt="0">
        <dgm:presLayoutVars>
          <dgm:animLvl val="lvl"/>
          <dgm:resizeHandles val="exact"/>
        </dgm:presLayoutVars>
      </dgm:prSet>
      <dgm:spPr/>
    </dgm:pt>
    <dgm:pt modelId="{5B4C43BD-EDB6-4831-8D6C-DACEAE7DF91A}" type="pres">
      <dgm:prSet presAssocID="{A9260484-8E42-4805-98B8-2188E50853D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B150BD1-20FE-47FB-98A1-6EBDB5394B2E}" type="pres">
      <dgm:prSet presAssocID="{5BB0C375-56CD-4424-9818-DBB65EA54A97}" presName="spacer" presStyleCnt="0"/>
      <dgm:spPr/>
    </dgm:pt>
    <dgm:pt modelId="{8A4E408F-AC89-402E-8869-055415A90361}" type="pres">
      <dgm:prSet presAssocID="{DE12FFFB-ACD8-4C0A-BF6F-9CCF349FC4D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001E774-34A1-416E-8EAE-FD8106B80F33}" type="pres">
      <dgm:prSet presAssocID="{43AF2E95-321A-4BF1-90E7-1793364B99E7}" presName="spacer" presStyleCnt="0"/>
      <dgm:spPr/>
    </dgm:pt>
    <dgm:pt modelId="{75863761-0468-4113-94D3-96C18975C363}" type="pres">
      <dgm:prSet presAssocID="{6B56EBCB-72F9-4B4C-9EE8-5DF5132518F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EB7970B-2F10-4B8E-9611-0C9AC5BB49B3}" srcId="{854CFAE9-29F2-49F3-8DEB-FE592DCBAC6E}" destId="{DE12FFFB-ACD8-4C0A-BF6F-9CCF349FC4DD}" srcOrd="1" destOrd="0" parTransId="{8333133D-6A43-4D3D-A297-61693F30C872}" sibTransId="{43AF2E95-321A-4BF1-90E7-1793364B99E7}"/>
    <dgm:cxn modelId="{22B9C328-1590-49C6-B805-4C7E440FE834}" type="presOf" srcId="{DE12FFFB-ACD8-4C0A-BF6F-9CCF349FC4DD}" destId="{8A4E408F-AC89-402E-8869-055415A90361}" srcOrd="0" destOrd="0" presId="urn:microsoft.com/office/officeart/2005/8/layout/vList2"/>
    <dgm:cxn modelId="{4F7EFA6D-FFC4-4276-800F-1CA7D2D3D4CE}" type="presOf" srcId="{A9260484-8E42-4805-98B8-2188E50853D5}" destId="{5B4C43BD-EDB6-4831-8D6C-DACEAE7DF91A}" srcOrd="0" destOrd="0" presId="urn:microsoft.com/office/officeart/2005/8/layout/vList2"/>
    <dgm:cxn modelId="{A5707782-A5A6-4E25-960D-DFF63578469A}" type="presOf" srcId="{854CFAE9-29F2-49F3-8DEB-FE592DCBAC6E}" destId="{3F53042D-0B40-4AD4-9557-3DEBB04B01A8}" srcOrd="0" destOrd="0" presId="urn:microsoft.com/office/officeart/2005/8/layout/vList2"/>
    <dgm:cxn modelId="{9211EC9A-55BF-4DE7-A59E-3283AD295806}" srcId="{854CFAE9-29F2-49F3-8DEB-FE592DCBAC6E}" destId="{6B56EBCB-72F9-4B4C-9EE8-5DF5132518F4}" srcOrd="2" destOrd="0" parTransId="{4E99B831-8467-4CE0-8F5A-68BA3DFF696F}" sibTransId="{FDCB7AE3-2C40-4949-985D-C61CB9BBA59A}"/>
    <dgm:cxn modelId="{EFE67CBE-8B2F-48EB-9A46-027927D8F518}" srcId="{854CFAE9-29F2-49F3-8DEB-FE592DCBAC6E}" destId="{A9260484-8E42-4805-98B8-2188E50853D5}" srcOrd="0" destOrd="0" parTransId="{CBD7BEC0-157F-42A6-8CC8-2AAF3A7DD57F}" sibTransId="{5BB0C375-56CD-4424-9818-DBB65EA54A97}"/>
    <dgm:cxn modelId="{F5BE93D8-2F15-4A63-BAB1-4F8D126D9CF0}" type="presOf" srcId="{6B56EBCB-72F9-4B4C-9EE8-5DF5132518F4}" destId="{75863761-0468-4113-94D3-96C18975C363}" srcOrd="0" destOrd="0" presId="urn:microsoft.com/office/officeart/2005/8/layout/vList2"/>
    <dgm:cxn modelId="{A5E27EB7-522D-41A8-979F-E67B907F9749}" type="presParOf" srcId="{3F53042D-0B40-4AD4-9557-3DEBB04B01A8}" destId="{5B4C43BD-EDB6-4831-8D6C-DACEAE7DF91A}" srcOrd="0" destOrd="0" presId="urn:microsoft.com/office/officeart/2005/8/layout/vList2"/>
    <dgm:cxn modelId="{8CF818D3-2108-4D6A-BC1B-0131F2F25A27}" type="presParOf" srcId="{3F53042D-0B40-4AD4-9557-3DEBB04B01A8}" destId="{9B150BD1-20FE-47FB-98A1-6EBDB5394B2E}" srcOrd="1" destOrd="0" presId="urn:microsoft.com/office/officeart/2005/8/layout/vList2"/>
    <dgm:cxn modelId="{8AA6E70F-FD38-4CDF-BECE-89AFB03D4E00}" type="presParOf" srcId="{3F53042D-0B40-4AD4-9557-3DEBB04B01A8}" destId="{8A4E408F-AC89-402E-8869-055415A90361}" srcOrd="2" destOrd="0" presId="urn:microsoft.com/office/officeart/2005/8/layout/vList2"/>
    <dgm:cxn modelId="{E2E953AE-DBE3-4291-88F9-26AD451D92EE}" type="presParOf" srcId="{3F53042D-0B40-4AD4-9557-3DEBB04B01A8}" destId="{1001E774-34A1-416E-8EAE-FD8106B80F33}" srcOrd="3" destOrd="0" presId="urn:microsoft.com/office/officeart/2005/8/layout/vList2"/>
    <dgm:cxn modelId="{27A7E9D9-78EB-4614-804B-6A59B6D29A27}" type="presParOf" srcId="{3F53042D-0B40-4AD4-9557-3DEBB04B01A8}" destId="{75863761-0468-4113-94D3-96C18975C36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F66EB1-B36E-41BE-87F8-3543C062B23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7734CB2-91E6-49F1-A975-D4F5A4143454}">
      <dgm:prSet/>
      <dgm:spPr/>
      <dgm:t>
        <a:bodyPr/>
        <a:lstStyle/>
        <a:p>
          <a:r>
            <a:rPr lang="ru-RU"/>
            <a:t>Отказ от государственного регулирования</a:t>
          </a:r>
          <a:endParaRPr lang="en-US"/>
        </a:p>
      </dgm:t>
    </dgm:pt>
    <dgm:pt modelId="{6FF3D10E-C649-4094-8738-ADA3A7402C35}" type="parTrans" cxnId="{768E4810-8B53-43AA-8A16-2BB5C4ACDCD2}">
      <dgm:prSet/>
      <dgm:spPr/>
      <dgm:t>
        <a:bodyPr/>
        <a:lstStyle/>
        <a:p>
          <a:endParaRPr lang="en-US"/>
        </a:p>
      </dgm:t>
    </dgm:pt>
    <dgm:pt modelId="{C2AAC6CF-11F6-49E8-8808-17E1AC8FB60D}" type="sibTrans" cxnId="{768E4810-8B53-43AA-8A16-2BB5C4ACDCD2}">
      <dgm:prSet/>
      <dgm:spPr/>
      <dgm:t>
        <a:bodyPr/>
        <a:lstStyle/>
        <a:p>
          <a:endParaRPr lang="en-US"/>
        </a:p>
      </dgm:t>
    </dgm:pt>
    <dgm:pt modelId="{1906AE54-0A97-42A1-B041-28D36D1D75A7}">
      <dgm:prSet/>
      <dgm:spPr/>
      <dgm:t>
        <a:bodyPr/>
        <a:lstStyle/>
        <a:p>
          <a:r>
            <a:rPr lang="ru-RU"/>
            <a:t>Приватизация государственной собственности</a:t>
          </a:r>
          <a:endParaRPr lang="en-US"/>
        </a:p>
      </dgm:t>
    </dgm:pt>
    <dgm:pt modelId="{86508E65-3C44-4FDB-BD0B-6D36F9A2FFCA}" type="parTrans" cxnId="{EDB8DF8F-3E3E-4B7B-906C-AE25046CC105}">
      <dgm:prSet/>
      <dgm:spPr/>
      <dgm:t>
        <a:bodyPr/>
        <a:lstStyle/>
        <a:p>
          <a:endParaRPr lang="en-US"/>
        </a:p>
      </dgm:t>
    </dgm:pt>
    <dgm:pt modelId="{762C3E0A-C2EB-4E0D-B1A4-EA9072ADF35C}" type="sibTrans" cxnId="{EDB8DF8F-3E3E-4B7B-906C-AE25046CC105}">
      <dgm:prSet/>
      <dgm:spPr/>
      <dgm:t>
        <a:bodyPr/>
        <a:lstStyle/>
        <a:p>
          <a:endParaRPr lang="en-US"/>
        </a:p>
      </dgm:t>
    </dgm:pt>
    <dgm:pt modelId="{2B2CB889-4FE6-46C2-AD56-3CB1068F080D}">
      <dgm:prSet/>
      <dgm:spPr/>
      <dgm:t>
        <a:bodyPr/>
        <a:lstStyle/>
        <a:p>
          <a:r>
            <a:rPr lang="ru-RU"/>
            <a:t>Снижение налогов для предприятий</a:t>
          </a:r>
          <a:endParaRPr lang="en-US"/>
        </a:p>
      </dgm:t>
    </dgm:pt>
    <dgm:pt modelId="{9DA6800E-6516-4D73-83CF-62CC415AF7CE}" type="parTrans" cxnId="{C3AED9B1-6A19-4C4C-923D-976D5568624B}">
      <dgm:prSet/>
      <dgm:spPr/>
      <dgm:t>
        <a:bodyPr/>
        <a:lstStyle/>
        <a:p>
          <a:endParaRPr lang="en-US"/>
        </a:p>
      </dgm:t>
    </dgm:pt>
    <dgm:pt modelId="{DD1C4363-7420-4C2D-A217-A047D5D4DDCA}" type="sibTrans" cxnId="{C3AED9B1-6A19-4C4C-923D-976D5568624B}">
      <dgm:prSet/>
      <dgm:spPr/>
      <dgm:t>
        <a:bodyPr/>
        <a:lstStyle/>
        <a:p>
          <a:endParaRPr lang="en-US"/>
        </a:p>
      </dgm:t>
    </dgm:pt>
    <dgm:pt modelId="{5A8ECE10-CC1E-42E3-9869-F3222771F3C8}">
      <dgm:prSet/>
      <dgm:spPr/>
      <dgm:t>
        <a:bodyPr/>
        <a:lstStyle/>
        <a:p>
          <a:r>
            <a:rPr lang="ru-RU"/>
            <a:t>Сокращение социальных расходов</a:t>
          </a:r>
          <a:endParaRPr lang="en-US"/>
        </a:p>
      </dgm:t>
    </dgm:pt>
    <dgm:pt modelId="{E5AB73B5-06E5-425D-8DD7-36AED37D6AF2}" type="parTrans" cxnId="{C7BE30AD-4B8D-4E74-A209-B713F8F8664D}">
      <dgm:prSet/>
      <dgm:spPr/>
      <dgm:t>
        <a:bodyPr/>
        <a:lstStyle/>
        <a:p>
          <a:endParaRPr lang="en-US"/>
        </a:p>
      </dgm:t>
    </dgm:pt>
    <dgm:pt modelId="{1CC3B3CD-612F-4F9F-8762-1B3ED82D97C0}" type="sibTrans" cxnId="{C7BE30AD-4B8D-4E74-A209-B713F8F8664D}">
      <dgm:prSet/>
      <dgm:spPr/>
      <dgm:t>
        <a:bodyPr/>
        <a:lstStyle/>
        <a:p>
          <a:endParaRPr lang="en-US"/>
        </a:p>
      </dgm:t>
    </dgm:pt>
    <dgm:pt modelId="{CA78DACF-BA63-47D5-BC8F-A1AABD5C1482}" type="pres">
      <dgm:prSet presAssocID="{1AF66EB1-B36E-41BE-87F8-3543C062B23A}" presName="linear" presStyleCnt="0">
        <dgm:presLayoutVars>
          <dgm:animLvl val="lvl"/>
          <dgm:resizeHandles val="exact"/>
        </dgm:presLayoutVars>
      </dgm:prSet>
      <dgm:spPr/>
    </dgm:pt>
    <dgm:pt modelId="{3BC8CCFB-0EDF-412B-B146-4BB9FBFC122E}" type="pres">
      <dgm:prSet presAssocID="{A7734CB2-91E6-49F1-A975-D4F5A414345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612DA5D-A090-4C0E-A65B-8BEA9B3DF0FF}" type="pres">
      <dgm:prSet presAssocID="{C2AAC6CF-11F6-49E8-8808-17E1AC8FB60D}" presName="spacer" presStyleCnt="0"/>
      <dgm:spPr/>
    </dgm:pt>
    <dgm:pt modelId="{72CACBDF-E267-4852-8F7F-C3B50B2140DD}" type="pres">
      <dgm:prSet presAssocID="{1906AE54-0A97-42A1-B041-28D36D1D75A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8F52308-62C6-4CDA-9CAA-C4259CFD999E}" type="pres">
      <dgm:prSet presAssocID="{762C3E0A-C2EB-4E0D-B1A4-EA9072ADF35C}" presName="spacer" presStyleCnt="0"/>
      <dgm:spPr/>
    </dgm:pt>
    <dgm:pt modelId="{DB51EFDA-2DDD-4CE8-AB9A-E9D71F064AB8}" type="pres">
      <dgm:prSet presAssocID="{2B2CB889-4FE6-46C2-AD56-3CB1068F080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99D7886-C3A6-4B3C-A5EC-54E6F142EFCA}" type="pres">
      <dgm:prSet presAssocID="{DD1C4363-7420-4C2D-A217-A047D5D4DDCA}" presName="spacer" presStyleCnt="0"/>
      <dgm:spPr/>
    </dgm:pt>
    <dgm:pt modelId="{63E5CC2D-A363-49F8-B301-909C8326824F}" type="pres">
      <dgm:prSet presAssocID="{5A8ECE10-CC1E-42E3-9869-F3222771F3C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68E4810-8B53-43AA-8A16-2BB5C4ACDCD2}" srcId="{1AF66EB1-B36E-41BE-87F8-3543C062B23A}" destId="{A7734CB2-91E6-49F1-A975-D4F5A4143454}" srcOrd="0" destOrd="0" parTransId="{6FF3D10E-C649-4094-8738-ADA3A7402C35}" sibTransId="{C2AAC6CF-11F6-49E8-8808-17E1AC8FB60D}"/>
    <dgm:cxn modelId="{AF300266-D7ED-44E8-A30D-27B52ADEFDC4}" type="presOf" srcId="{2B2CB889-4FE6-46C2-AD56-3CB1068F080D}" destId="{DB51EFDA-2DDD-4CE8-AB9A-E9D71F064AB8}" srcOrd="0" destOrd="0" presId="urn:microsoft.com/office/officeart/2005/8/layout/vList2"/>
    <dgm:cxn modelId="{E89E8582-B276-4225-885B-770D4EBB4B90}" type="presOf" srcId="{A7734CB2-91E6-49F1-A975-D4F5A4143454}" destId="{3BC8CCFB-0EDF-412B-B146-4BB9FBFC122E}" srcOrd="0" destOrd="0" presId="urn:microsoft.com/office/officeart/2005/8/layout/vList2"/>
    <dgm:cxn modelId="{EDB8DF8F-3E3E-4B7B-906C-AE25046CC105}" srcId="{1AF66EB1-B36E-41BE-87F8-3543C062B23A}" destId="{1906AE54-0A97-42A1-B041-28D36D1D75A7}" srcOrd="1" destOrd="0" parTransId="{86508E65-3C44-4FDB-BD0B-6D36F9A2FFCA}" sibTransId="{762C3E0A-C2EB-4E0D-B1A4-EA9072ADF35C}"/>
    <dgm:cxn modelId="{C37DCC9C-7B57-41D9-8DB8-DC602CE08EE8}" type="presOf" srcId="{1906AE54-0A97-42A1-B041-28D36D1D75A7}" destId="{72CACBDF-E267-4852-8F7F-C3B50B2140DD}" srcOrd="0" destOrd="0" presId="urn:microsoft.com/office/officeart/2005/8/layout/vList2"/>
    <dgm:cxn modelId="{C7BE30AD-4B8D-4E74-A209-B713F8F8664D}" srcId="{1AF66EB1-B36E-41BE-87F8-3543C062B23A}" destId="{5A8ECE10-CC1E-42E3-9869-F3222771F3C8}" srcOrd="3" destOrd="0" parTransId="{E5AB73B5-06E5-425D-8DD7-36AED37D6AF2}" sibTransId="{1CC3B3CD-612F-4F9F-8762-1B3ED82D97C0}"/>
    <dgm:cxn modelId="{C3AED9B1-6A19-4C4C-923D-976D5568624B}" srcId="{1AF66EB1-B36E-41BE-87F8-3543C062B23A}" destId="{2B2CB889-4FE6-46C2-AD56-3CB1068F080D}" srcOrd="2" destOrd="0" parTransId="{9DA6800E-6516-4D73-83CF-62CC415AF7CE}" sibTransId="{DD1C4363-7420-4C2D-A217-A047D5D4DDCA}"/>
    <dgm:cxn modelId="{E34E99C2-7780-4CD7-B57C-1291100DA5DD}" type="presOf" srcId="{1AF66EB1-B36E-41BE-87F8-3543C062B23A}" destId="{CA78DACF-BA63-47D5-BC8F-A1AABD5C1482}" srcOrd="0" destOrd="0" presId="urn:microsoft.com/office/officeart/2005/8/layout/vList2"/>
    <dgm:cxn modelId="{8964F6DA-F99A-4EA7-A311-A601BC0FDECE}" type="presOf" srcId="{5A8ECE10-CC1E-42E3-9869-F3222771F3C8}" destId="{63E5CC2D-A363-49F8-B301-909C8326824F}" srcOrd="0" destOrd="0" presId="urn:microsoft.com/office/officeart/2005/8/layout/vList2"/>
    <dgm:cxn modelId="{324C7268-5168-4065-8CBE-728B41510827}" type="presParOf" srcId="{CA78DACF-BA63-47D5-BC8F-A1AABD5C1482}" destId="{3BC8CCFB-0EDF-412B-B146-4BB9FBFC122E}" srcOrd="0" destOrd="0" presId="urn:microsoft.com/office/officeart/2005/8/layout/vList2"/>
    <dgm:cxn modelId="{412510F3-CF12-4169-85DE-81881B713447}" type="presParOf" srcId="{CA78DACF-BA63-47D5-BC8F-A1AABD5C1482}" destId="{C612DA5D-A090-4C0E-A65B-8BEA9B3DF0FF}" srcOrd="1" destOrd="0" presId="urn:microsoft.com/office/officeart/2005/8/layout/vList2"/>
    <dgm:cxn modelId="{16E5B896-4FF8-4F90-B72E-137381C79F0E}" type="presParOf" srcId="{CA78DACF-BA63-47D5-BC8F-A1AABD5C1482}" destId="{72CACBDF-E267-4852-8F7F-C3B50B2140DD}" srcOrd="2" destOrd="0" presId="urn:microsoft.com/office/officeart/2005/8/layout/vList2"/>
    <dgm:cxn modelId="{7FF5F346-0F62-41EA-A23E-D20B60E4FE0D}" type="presParOf" srcId="{CA78DACF-BA63-47D5-BC8F-A1AABD5C1482}" destId="{B8F52308-62C6-4CDA-9CAA-C4259CFD999E}" srcOrd="3" destOrd="0" presId="urn:microsoft.com/office/officeart/2005/8/layout/vList2"/>
    <dgm:cxn modelId="{7D703FC6-3105-4970-B400-74A74C64F08F}" type="presParOf" srcId="{CA78DACF-BA63-47D5-BC8F-A1AABD5C1482}" destId="{DB51EFDA-2DDD-4CE8-AB9A-E9D71F064AB8}" srcOrd="4" destOrd="0" presId="urn:microsoft.com/office/officeart/2005/8/layout/vList2"/>
    <dgm:cxn modelId="{FA673DF5-23CF-4842-8DED-F465977B2C6D}" type="presParOf" srcId="{CA78DACF-BA63-47D5-BC8F-A1AABD5C1482}" destId="{499D7886-C3A6-4B3C-A5EC-54E6F142EFCA}" srcOrd="5" destOrd="0" presId="urn:microsoft.com/office/officeart/2005/8/layout/vList2"/>
    <dgm:cxn modelId="{AB6CDF12-E2BC-4C54-91C0-61A3B0AD563A}" type="presParOf" srcId="{CA78DACF-BA63-47D5-BC8F-A1AABD5C1482}" destId="{63E5CC2D-A363-49F8-B301-909C8326824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51D6C8-B459-4282-ACA2-1D2CB8A5C48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DB0E10D-880A-4FD5-9B3B-DDCC7A135230}">
      <dgm:prSet/>
      <dgm:spPr/>
      <dgm:t>
        <a:bodyPr/>
        <a:lstStyle/>
        <a:p>
          <a:r>
            <a:rPr lang="ru-RU"/>
            <a:t>В 90-е гг. усилились интеграционные процессы в Европе</a:t>
          </a:r>
          <a:endParaRPr lang="en-US"/>
        </a:p>
      </dgm:t>
    </dgm:pt>
    <dgm:pt modelId="{37B3BA3F-D62C-480C-B1C0-374B60940498}" type="parTrans" cxnId="{3258ED3D-B6D1-4335-AD1D-12B7CD523F77}">
      <dgm:prSet/>
      <dgm:spPr/>
      <dgm:t>
        <a:bodyPr/>
        <a:lstStyle/>
        <a:p>
          <a:endParaRPr lang="en-US"/>
        </a:p>
      </dgm:t>
    </dgm:pt>
    <dgm:pt modelId="{85EAA575-119A-437E-BA80-DF083C77587C}" type="sibTrans" cxnId="{3258ED3D-B6D1-4335-AD1D-12B7CD523F77}">
      <dgm:prSet/>
      <dgm:spPr/>
      <dgm:t>
        <a:bodyPr/>
        <a:lstStyle/>
        <a:p>
          <a:endParaRPr lang="en-US"/>
        </a:p>
      </dgm:t>
    </dgm:pt>
    <dgm:pt modelId="{290D9BFA-74B8-481E-9294-B95F9DE0E23C}">
      <dgm:prSet/>
      <dgm:spPr/>
      <dgm:t>
        <a:bodyPr/>
        <a:lstStyle/>
        <a:p>
          <a:r>
            <a:rPr lang="ru-RU"/>
            <a:t>1992 г. – Маастрихтские соглашения. Старт Европейскому союзу</a:t>
          </a:r>
          <a:endParaRPr lang="en-US"/>
        </a:p>
      </dgm:t>
    </dgm:pt>
    <dgm:pt modelId="{DCE9E813-0E2A-4273-A389-216BDAF5CAB8}" type="parTrans" cxnId="{D9597C28-B2B0-4274-9017-27B821E93326}">
      <dgm:prSet/>
      <dgm:spPr/>
      <dgm:t>
        <a:bodyPr/>
        <a:lstStyle/>
        <a:p>
          <a:endParaRPr lang="en-US"/>
        </a:p>
      </dgm:t>
    </dgm:pt>
    <dgm:pt modelId="{929E73F7-3429-477A-BA9F-C286796A7666}" type="sibTrans" cxnId="{D9597C28-B2B0-4274-9017-27B821E93326}">
      <dgm:prSet/>
      <dgm:spPr/>
      <dgm:t>
        <a:bodyPr/>
        <a:lstStyle/>
        <a:p>
          <a:endParaRPr lang="en-US"/>
        </a:p>
      </dgm:t>
    </dgm:pt>
    <dgm:pt modelId="{5C82D8A9-5F3B-42DF-97E0-1146D89B9246}">
      <dgm:prSet/>
      <dgm:spPr/>
      <dgm:t>
        <a:bodyPr/>
        <a:lstStyle/>
        <a:p>
          <a:r>
            <a:rPr lang="ru-RU"/>
            <a:t>Рост экономических и торговых союзов и соглашений</a:t>
          </a:r>
          <a:endParaRPr lang="en-US"/>
        </a:p>
      </dgm:t>
    </dgm:pt>
    <dgm:pt modelId="{35B09D30-BE5E-4C1B-9D85-A8AFEEBC4DDD}" type="parTrans" cxnId="{7294C450-7E58-4CC8-AF3C-021DFA315120}">
      <dgm:prSet/>
      <dgm:spPr/>
      <dgm:t>
        <a:bodyPr/>
        <a:lstStyle/>
        <a:p>
          <a:endParaRPr lang="en-US"/>
        </a:p>
      </dgm:t>
    </dgm:pt>
    <dgm:pt modelId="{FBE2F379-2398-4BC5-8535-FED9EC9ECB87}" type="sibTrans" cxnId="{7294C450-7E58-4CC8-AF3C-021DFA315120}">
      <dgm:prSet/>
      <dgm:spPr/>
      <dgm:t>
        <a:bodyPr/>
        <a:lstStyle/>
        <a:p>
          <a:endParaRPr lang="en-US"/>
        </a:p>
      </dgm:t>
    </dgm:pt>
    <dgm:pt modelId="{33697D2C-32AE-4F61-87AD-194EBDFF20D1}">
      <dgm:prSet/>
      <dgm:spPr/>
      <dgm:t>
        <a:bodyPr/>
        <a:lstStyle/>
        <a:p>
          <a:r>
            <a:rPr lang="ru-RU"/>
            <a:t>Формирование нового мирового порядка</a:t>
          </a:r>
          <a:endParaRPr lang="en-US"/>
        </a:p>
      </dgm:t>
    </dgm:pt>
    <dgm:pt modelId="{9B97405B-F5A7-42F5-943F-4D822711B6C5}" type="parTrans" cxnId="{B87795BD-9186-497B-BA54-596D7FFDD516}">
      <dgm:prSet/>
      <dgm:spPr/>
      <dgm:t>
        <a:bodyPr/>
        <a:lstStyle/>
        <a:p>
          <a:endParaRPr lang="en-US"/>
        </a:p>
      </dgm:t>
    </dgm:pt>
    <dgm:pt modelId="{0CDA3175-73F7-45F9-B84A-E485BAD103F8}" type="sibTrans" cxnId="{B87795BD-9186-497B-BA54-596D7FFDD516}">
      <dgm:prSet/>
      <dgm:spPr/>
      <dgm:t>
        <a:bodyPr/>
        <a:lstStyle/>
        <a:p>
          <a:endParaRPr lang="en-US"/>
        </a:p>
      </dgm:t>
    </dgm:pt>
    <dgm:pt modelId="{976DD647-C553-4C8E-8AFE-D7DDCDB0B170}" type="pres">
      <dgm:prSet presAssocID="{E951D6C8-B459-4282-ACA2-1D2CB8A5C48E}" presName="root" presStyleCnt="0">
        <dgm:presLayoutVars>
          <dgm:dir/>
          <dgm:resizeHandles val="exact"/>
        </dgm:presLayoutVars>
      </dgm:prSet>
      <dgm:spPr/>
    </dgm:pt>
    <dgm:pt modelId="{1C300CBB-C4CC-42DF-B188-9AFA4AF57219}" type="pres">
      <dgm:prSet presAssocID="{7DB0E10D-880A-4FD5-9B3B-DDCC7A135230}" presName="compNode" presStyleCnt="0"/>
      <dgm:spPr/>
    </dgm:pt>
    <dgm:pt modelId="{CFAEFC93-0E44-4AC9-AD60-621804D7BDBF}" type="pres">
      <dgm:prSet presAssocID="{7DB0E10D-880A-4FD5-9B3B-DDCC7A135230}" presName="bgRect" presStyleLbl="bgShp" presStyleIdx="0" presStyleCnt="4"/>
      <dgm:spPr/>
    </dgm:pt>
    <dgm:pt modelId="{0298F5FD-D78B-43CD-AA14-B1CCA6C80481}" type="pres">
      <dgm:prSet presAssocID="{7DB0E10D-880A-4FD5-9B3B-DDCC7A13523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Магнит"/>
        </a:ext>
      </dgm:extLst>
    </dgm:pt>
    <dgm:pt modelId="{6FD7F9A0-A158-467F-840D-E0A2203C2010}" type="pres">
      <dgm:prSet presAssocID="{7DB0E10D-880A-4FD5-9B3B-DDCC7A135230}" presName="spaceRect" presStyleCnt="0"/>
      <dgm:spPr/>
    </dgm:pt>
    <dgm:pt modelId="{8A14E1DB-3B52-4754-A0D3-56B5D67C2ABB}" type="pres">
      <dgm:prSet presAssocID="{7DB0E10D-880A-4FD5-9B3B-DDCC7A135230}" presName="parTx" presStyleLbl="revTx" presStyleIdx="0" presStyleCnt="4">
        <dgm:presLayoutVars>
          <dgm:chMax val="0"/>
          <dgm:chPref val="0"/>
        </dgm:presLayoutVars>
      </dgm:prSet>
      <dgm:spPr/>
    </dgm:pt>
    <dgm:pt modelId="{3E3FC117-0883-4440-A025-DFB57B33F48B}" type="pres">
      <dgm:prSet presAssocID="{85EAA575-119A-437E-BA80-DF083C77587C}" presName="sibTrans" presStyleCnt="0"/>
      <dgm:spPr/>
    </dgm:pt>
    <dgm:pt modelId="{436D8423-0125-468C-BC6F-C21F448BE6EE}" type="pres">
      <dgm:prSet presAssocID="{290D9BFA-74B8-481E-9294-B95F9DE0E23C}" presName="compNode" presStyleCnt="0"/>
      <dgm:spPr/>
    </dgm:pt>
    <dgm:pt modelId="{44F4FC94-1986-462D-97F5-8365F8CF7C29}" type="pres">
      <dgm:prSet presAssocID="{290D9BFA-74B8-481E-9294-B95F9DE0E23C}" presName="bgRect" presStyleLbl="bgShp" presStyleIdx="1" presStyleCnt="4"/>
      <dgm:spPr/>
    </dgm:pt>
    <dgm:pt modelId="{2595AE6B-91EE-4F37-8649-789FC346326B}" type="pres">
      <dgm:prSet presAssocID="{290D9BFA-74B8-481E-9294-B95F9DE0E23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4F41352C-D0E4-4E26-BD06-81F112AEAFAE}" type="pres">
      <dgm:prSet presAssocID="{290D9BFA-74B8-481E-9294-B95F9DE0E23C}" presName="spaceRect" presStyleCnt="0"/>
      <dgm:spPr/>
    </dgm:pt>
    <dgm:pt modelId="{08A17C21-4D26-4449-8735-ADE5D39C1F3E}" type="pres">
      <dgm:prSet presAssocID="{290D9BFA-74B8-481E-9294-B95F9DE0E23C}" presName="parTx" presStyleLbl="revTx" presStyleIdx="1" presStyleCnt="4">
        <dgm:presLayoutVars>
          <dgm:chMax val="0"/>
          <dgm:chPref val="0"/>
        </dgm:presLayoutVars>
      </dgm:prSet>
      <dgm:spPr/>
    </dgm:pt>
    <dgm:pt modelId="{3B107454-7138-4A5E-B022-8E683BA98338}" type="pres">
      <dgm:prSet presAssocID="{929E73F7-3429-477A-BA9F-C286796A7666}" presName="sibTrans" presStyleCnt="0"/>
      <dgm:spPr/>
    </dgm:pt>
    <dgm:pt modelId="{0D99DEAC-A1C6-427A-B464-F3D02CEA7955}" type="pres">
      <dgm:prSet presAssocID="{5C82D8A9-5F3B-42DF-97E0-1146D89B9246}" presName="compNode" presStyleCnt="0"/>
      <dgm:spPr/>
    </dgm:pt>
    <dgm:pt modelId="{8A8B7F35-DB2C-4E98-88BD-12914A2FEBC0}" type="pres">
      <dgm:prSet presAssocID="{5C82D8A9-5F3B-42DF-97E0-1146D89B9246}" presName="bgRect" presStyleLbl="bgShp" presStyleIdx="2" presStyleCnt="4"/>
      <dgm:spPr/>
    </dgm:pt>
    <dgm:pt modelId="{D687A31A-912D-434C-8E03-FE5740AC02D2}" type="pres">
      <dgm:prSet presAssocID="{5C82D8A9-5F3B-42DF-97E0-1146D89B924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38BAD950-AD71-4881-963A-94BBE9270109}" type="pres">
      <dgm:prSet presAssocID="{5C82D8A9-5F3B-42DF-97E0-1146D89B9246}" presName="spaceRect" presStyleCnt="0"/>
      <dgm:spPr/>
    </dgm:pt>
    <dgm:pt modelId="{80C54AD9-E34B-4A87-BDBB-8D4DD1C09BBC}" type="pres">
      <dgm:prSet presAssocID="{5C82D8A9-5F3B-42DF-97E0-1146D89B9246}" presName="parTx" presStyleLbl="revTx" presStyleIdx="2" presStyleCnt="4">
        <dgm:presLayoutVars>
          <dgm:chMax val="0"/>
          <dgm:chPref val="0"/>
        </dgm:presLayoutVars>
      </dgm:prSet>
      <dgm:spPr/>
    </dgm:pt>
    <dgm:pt modelId="{8429B1CC-0CD4-4F5C-AD09-50F3378D2AA1}" type="pres">
      <dgm:prSet presAssocID="{FBE2F379-2398-4BC5-8535-FED9EC9ECB87}" presName="sibTrans" presStyleCnt="0"/>
      <dgm:spPr/>
    </dgm:pt>
    <dgm:pt modelId="{4D8D73D9-CE84-498B-A589-E8E003F79EB6}" type="pres">
      <dgm:prSet presAssocID="{33697D2C-32AE-4F61-87AD-194EBDFF20D1}" presName="compNode" presStyleCnt="0"/>
      <dgm:spPr/>
    </dgm:pt>
    <dgm:pt modelId="{21180219-BF6E-4EAA-B155-1B6BA66F52E3}" type="pres">
      <dgm:prSet presAssocID="{33697D2C-32AE-4F61-87AD-194EBDFF20D1}" presName="bgRect" presStyleLbl="bgShp" presStyleIdx="3" presStyleCnt="4"/>
      <dgm:spPr/>
    </dgm:pt>
    <dgm:pt modelId="{1B3921C0-F63B-44E8-A7A1-0B6F200AC8CC}" type="pres">
      <dgm:prSet presAssocID="{33697D2C-32AE-4F61-87AD-194EBDFF20D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9FEB8F3-3C74-4CFC-876F-54B2D55F1405}" type="pres">
      <dgm:prSet presAssocID="{33697D2C-32AE-4F61-87AD-194EBDFF20D1}" presName="spaceRect" presStyleCnt="0"/>
      <dgm:spPr/>
    </dgm:pt>
    <dgm:pt modelId="{C42CA9CD-451F-4FC3-8708-CA2CBA833F25}" type="pres">
      <dgm:prSet presAssocID="{33697D2C-32AE-4F61-87AD-194EBDFF20D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7034E03-CEF4-4260-A025-06A9826C61C5}" type="presOf" srcId="{5C82D8A9-5F3B-42DF-97E0-1146D89B9246}" destId="{80C54AD9-E34B-4A87-BDBB-8D4DD1C09BBC}" srcOrd="0" destOrd="0" presId="urn:microsoft.com/office/officeart/2018/2/layout/IconVerticalSolidList"/>
    <dgm:cxn modelId="{36F57C06-D927-4B02-A1EC-8B8F6FAC796D}" type="presOf" srcId="{7DB0E10D-880A-4FD5-9B3B-DDCC7A135230}" destId="{8A14E1DB-3B52-4754-A0D3-56B5D67C2ABB}" srcOrd="0" destOrd="0" presId="urn:microsoft.com/office/officeart/2018/2/layout/IconVerticalSolidList"/>
    <dgm:cxn modelId="{D9597C28-B2B0-4274-9017-27B821E93326}" srcId="{E951D6C8-B459-4282-ACA2-1D2CB8A5C48E}" destId="{290D9BFA-74B8-481E-9294-B95F9DE0E23C}" srcOrd="1" destOrd="0" parTransId="{DCE9E813-0E2A-4273-A389-216BDAF5CAB8}" sibTransId="{929E73F7-3429-477A-BA9F-C286796A7666}"/>
    <dgm:cxn modelId="{3258ED3D-B6D1-4335-AD1D-12B7CD523F77}" srcId="{E951D6C8-B459-4282-ACA2-1D2CB8A5C48E}" destId="{7DB0E10D-880A-4FD5-9B3B-DDCC7A135230}" srcOrd="0" destOrd="0" parTransId="{37B3BA3F-D62C-480C-B1C0-374B60940498}" sibTransId="{85EAA575-119A-437E-BA80-DF083C77587C}"/>
    <dgm:cxn modelId="{A1018666-83FE-4FB6-AF1B-2D579294B649}" type="presOf" srcId="{33697D2C-32AE-4F61-87AD-194EBDFF20D1}" destId="{C42CA9CD-451F-4FC3-8708-CA2CBA833F25}" srcOrd="0" destOrd="0" presId="urn:microsoft.com/office/officeart/2018/2/layout/IconVerticalSolidList"/>
    <dgm:cxn modelId="{96FAFF6C-F354-4490-9972-00F3AD80B3EA}" type="presOf" srcId="{290D9BFA-74B8-481E-9294-B95F9DE0E23C}" destId="{08A17C21-4D26-4449-8735-ADE5D39C1F3E}" srcOrd="0" destOrd="0" presId="urn:microsoft.com/office/officeart/2018/2/layout/IconVerticalSolidList"/>
    <dgm:cxn modelId="{7294C450-7E58-4CC8-AF3C-021DFA315120}" srcId="{E951D6C8-B459-4282-ACA2-1D2CB8A5C48E}" destId="{5C82D8A9-5F3B-42DF-97E0-1146D89B9246}" srcOrd="2" destOrd="0" parTransId="{35B09D30-BE5E-4C1B-9D85-A8AFEEBC4DDD}" sibTransId="{FBE2F379-2398-4BC5-8535-FED9EC9ECB87}"/>
    <dgm:cxn modelId="{10DC618E-C3E5-40A3-AB4C-82ED53AB05ED}" type="presOf" srcId="{E951D6C8-B459-4282-ACA2-1D2CB8A5C48E}" destId="{976DD647-C553-4C8E-8AFE-D7DDCDB0B170}" srcOrd="0" destOrd="0" presId="urn:microsoft.com/office/officeart/2018/2/layout/IconVerticalSolidList"/>
    <dgm:cxn modelId="{B87795BD-9186-497B-BA54-596D7FFDD516}" srcId="{E951D6C8-B459-4282-ACA2-1D2CB8A5C48E}" destId="{33697D2C-32AE-4F61-87AD-194EBDFF20D1}" srcOrd="3" destOrd="0" parTransId="{9B97405B-F5A7-42F5-943F-4D822711B6C5}" sibTransId="{0CDA3175-73F7-45F9-B84A-E485BAD103F8}"/>
    <dgm:cxn modelId="{49E71AD9-6A24-442F-8754-00B73F88DA57}" type="presParOf" srcId="{976DD647-C553-4C8E-8AFE-D7DDCDB0B170}" destId="{1C300CBB-C4CC-42DF-B188-9AFA4AF57219}" srcOrd="0" destOrd="0" presId="urn:microsoft.com/office/officeart/2018/2/layout/IconVerticalSolidList"/>
    <dgm:cxn modelId="{638FD746-9114-48E3-89A5-F576EEC2BF19}" type="presParOf" srcId="{1C300CBB-C4CC-42DF-B188-9AFA4AF57219}" destId="{CFAEFC93-0E44-4AC9-AD60-621804D7BDBF}" srcOrd="0" destOrd="0" presId="urn:microsoft.com/office/officeart/2018/2/layout/IconVerticalSolidList"/>
    <dgm:cxn modelId="{71F266BC-5CB6-4083-9733-4734C256F8A1}" type="presParOf" srcId="{1C300CBB-C4CC-42DF-B188-9AFA4AF57219}" destId="{0298F5FD-D78B-43CD-AA14-B1CCA6C80481}" srcOrd="1" destOrd="0" presId="urn:microsoft.com/office/officeart/2018/2/layout/IconVerticalSolidList"/>
    <dgm:cxn modelId="{E127EA15-7B5A-4BC3-87A2-B5AAEE387497}" type="presParOf" srcId="{1C300CBB-C4CC-42DF-B188-9AFA4AF57219}" destId="{6FD7F9A0-A158-467F-840D-E0A2203C2010}" srcOrd="2" destOrd="0" presId="urn:microsoft.com/office/officeart/2018/2/layout/IconVerticalSolidList"/>
    <dgm:cxn modelId="{3F315EC0-1F16-4124-8E1C-E056C3EE2993}" type="presParOf" srcId="{1C300CBB-C4CC-42DF-B188-9AFA4AF57219}" destId="{8A14E1DB-3B52-4754-A0D3-56B5D67C2ABB}" srcOrd="3" destOrd="0" presId="urn:microsoft.com/office/officeart/2018/2/layout/IconVerticalSolidList"/>
    <dgm:cxn modelId="{838082AB-06D4-40C1-82EC-919309D587AD}" type="presParOf" srcId="{976DD647-C553-4C8E-8AFE-D7DDCDB0B170}" destId="{3E3FC117-0883-4440-A025-DFB57B33F48B}" srcOrd="1" destOrd="0" presId="urn:microsoft.com/office/officeart/2018/2/layout/IconVerticalSolidList"/>
    <dgm:cxn modelId="{12CA3E2C-981D-4768-89F9-5A87F105F9A0}" type="presParOf" srcId="{976DD647-C553-4C8E-8AFE-D7DDCDB0B170}" destId="{436D8423-0125-468C-BC6F-C21F448BE6EE}" srcOrd="2" destOrd="0" presId="urn:microsoft.com/office/officeart/2018/2/layout/IconVerticalSolidList"/>
    <dgm:cxn modelId="{D9F680BD-0896-4D06-B9A0-ED970EFA0EA2}" type="presParOf" srcId="{436D8423-0125-468C-BC6F-C21F448BE6EE}" destId="{44F4FC94-1986-462D-97F5-8365F8CF7C29}" srcOrd="0" destOrd="0" presId="urn:microsoft.com/office/officeart/2018/2/layout/IconVerticalSolidList"/>
    <dgm:cxn modelId="{2F0C3B2B-B657-4A88-9E6F-44CEBC777FCC}" type="presParOf" srcId="{436D8423-0125-468C-BC6F-C21F448BE6EE}" destId="{2595AE6B-91EE-4F37-8649-789FC346326B}" srcOrd="1" destOrd="0" presId="urn:microsoft.com/office/officeart/2018/2/layout/IconVerticalSolidList"/>
    <dgm:cxn modelId="{6BC17184-8C4C-496F-9DEE-46904D619E3D}" type="presParOf" srcId="{436D8423-0125-468C-BC6F-C21F448BE6EE}" destId="{4F41352C-D0E4-4E26-BD06-81F112AEAFAE}" srcOrd="2" destOrd="0" presId="urn:microsoft.com/office/officeart/2018/2/layout/IconVerticalSolidList"/>
    <dgm:cxn modelId="{0D7EC274-BBA8-48C0-93D2-A90FD3A4373A}" type="presParOf" srcId="{436D8423-0125-468C-BC6F-C21F448BE6EE}" destId="{08A17C21-4D26-4449-8735-ADE5D39C1F3E}" srcOrd="3" destOrd="0" presId="urn:microsoft.com/office/officeart/2018/2/layout/IconVerticalSolidList"/>
    <dgm:cxn modelId="{0A3B938F-5731-47D1-8614-562DE45DDEF6}" type="presParOf" srcId="{976DD647-C553-4C8E-8AFE-D7DDCDB0B170}" destId="{3B107454-7138-4A5E-B022-8E683BA98338}" srcOrd="3" destOrd="0" presId="urn:microsoft.com/office/officeart/2018/2/layout/IconVerticalSolidList"/>
    <dgm:cxn modelId="{CDE89AC4-E142-4694-89C3-4820E43D202B}" type="presParOf" srcId="{976DD647-C553-4C8E-8AFE-D7DDCDB0B170}" destId="{0D99DEAC-A1C6-427A-B464-F3D02CEA7955}" srcOrd="4" destOrd="0" presId="urn:microsoft.com/office/officeart/2018/2/layout/IconVerticalSolidList"/>
    <dgm:cxn modelId="{A2781B77-7261-4318-9FE9-F17EBA682C84}" type="presParOf" srcId="{0D99DEAC-A1C6-427A-B464-F3D02CEA7955}" destId="{8A8B7F35-DB2C-4E98-88BD-12914A2FEBC0}" srcOrd="0" destOrd="0" presId="urn:microsoft.com/office/officeart/2018/2/layout/IconVerticalSolidList"/>
    <dgm:cxn modelId="{F91E4257-1E94-410B-A2A5-413DE7A2346A}" type="presParOf" srcId="{0D99DEAC-A1C6-427A-B464-F3D02CEA7955}" destId="{D687A31A-912D-434C-8E03-FE5740AC02D2}" srcOrd="1" destOrd="0" presId="urn:microsoft.com/office/officeart/2018/2/layout/IconVerticalSolidList"/>
    <dgm:cxn modelId="{98AC15A6-9CF0-4641-9777-48FCE3E87917}" type="presParOf" srcId="{0D99DEAC-A1C6-427A-B464-F3D02CEA7955}" destId="{38BAD950-AD71-4881-963A-94BBE9270109}" srcOrd="2" destOrd="0" presId="urn:microsoft.com/office/officeart/2018/2/layout/IconVerticalSolidList"/>
    <dgm:cxn modelId="{11BD5BDB-0C90-4B8D-A81D-2FFC74C7B8EC}" type="presParOf" srcId="{0D99DEAC-A1C6-427A-B464-F3D02CEA7955}" destId="{80C54AD9-E34B-4A87-BDBB-8D4DD1C09BBC}" srcOrd="3" destOrd="0" presId="urn:microsoft.com/office/officeart/2018/2/layout/IconVerticalSolidList"/>
    <dgm:cxn modelId="{032FB8DD-BF17-432F-AFA7-038EE7290D74}" type="presParOf" srcId="{976DD647-C553-4C8E-8AFE-D7DDCDB0B170}" destId="{8429B1CC-0CD4-4F5C-AD09-50F3378D2AA1}" srcOrd="5" destOrd="0" presId="urn:microsoft.com/office/officeart/2018/2/layout/IconVerticalSolidList"/>
    <dgm:cxn modelId="{670EAA50-4217-47E4-A476-C7F77F7814BA}" type="presParOf" srcId="{976DD647-C553-4C8E-8AFE-D7DDCDB0B170}" destId="{4D8D73D9-CE84-498B-A589-E8E003F79EB6}" srcOrd="6" destOrd="0" presId="urn:microsoft.com/office/officeart/2018/2/layout/IconVerticalSolidList"/>
    <dgm:cxn modelId="{046C2F80-6E64-443A-8862-BA7F1BF5A412}" type="presParOf" srcId="{4D8D73D9-CE84-498B-A589-E8E003F79EB6}" destId="{21180219-BF6E-4EAA-B155-1B6BA66F52E3}" srcOrd="0" destOrd="0" presId="urn:microsoft.com/office/officeart/2018/2/layout/IconVerticalSolidList"/>
    <dgm:cxn modelId="{EDBC5572-4D70-441E-AFF8-F163FF73197E}" type="presParOf" srcId="{4D8D73D9-CE84-498B-A589-E8E003F79EB6}" destId="{1B3921C0-F63B-44E8-A7A1-0B6F200AC8CC}" srcOrd="1" destOrd="0" presId="urn:microsoft.com/office/officeart/2018/2/layout/IconVerticalSolidList"/>
    <dgm:cxn modelId="{51532F0C-B35C-4E9B-ACBE-13C240FB2609}" type="presParOf" srcId="{4D8D73D9-CE84-498B-A589-E8E003F79EB6}" destId="{C9FEB8F3-3C74-4CFC-876F-54B2D55F1405}" srcOrd="2" destOrd="0" presId="urn:microsoft.com/office/officeart/2018/2/layout/IconVerticalSolidList"/>
    <dgm:cxn modelId="{47F2FFE4-CF2E-4DB3-B9AB-AC869F388B05}" type="presParOf" srcId="{4D8D73D9-CE84-498B-A589-E8E003F79EB6}" destId="{C42CA9CD-451F-4FC3-8708-CA2CBA833F2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A27C9-D6A4-448A-A39F-BFDCB2B32CDA}">
      <dsp:nvSpPr>
        <dsp:cNvPr id="0" name=""/>
        <dsp:cNvSpPr/>
      </dsp:nvSpPr>
      <dsp:spPr>
        <a:xfrm>
          <a:off x="0" y="671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67C6A-9324-4606-8216-22007F87BA37}">
      <dsp:nvSpPr>
        <dsp:cNvPr id="0" name=""/>
        <dsp:cNvSpPr/>
      </dsp:nvSpPr>
      <dsp:spPr>
        <a:xfrm>
          <a:off x="475646" y="354458"/>
          <a:ext cx="864811" cy="8648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D3FDC-9D5A-4215-82B3-5213039AC397}">
      <dsp:nvSpPr>
        <dsp:cNvPr id="0" name=""/>
        <dsp:cNvSpPr/>
      </dsp:nvSpPr>
      <dsp:spPr>
        <a:xfrm>
          <a:off x="1816103" y="67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Понимание бессмысленности и губительности противостояния</a:t>
          </a:r>
          <a:endParaRPr lang="en-US" sz="2400" kern="1200"/>
        </a:p>
      </dsp:txBody>
      <dsp:txXfrm>
        <a:off x="1816103" y="671"/>
        <a:ext cx="4447536" cy="1572384"/>
      </dsp:txXfrm>
    </dsp:sp>
    <dsp:sp modelId="{644767CF-D7A3-4ACC-A664-349AB757FB15}">
      <dsp:nvSpPr>
        <dsp:cNvPr id="0" name=""/>
        <dsp:cNvSpPr/>
      </dsp:nvSpPr>
      <dsp:spPr>
        <a:xfrm>
          <a:off x="0" y="1966151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BA9E1-7145-4FAD-8F01-77E9CC566558}">
      <dsp:nvSpPr>
        <dsp:cNvPr id="0" name=""/>
        <dsp:cNvSpPr/>
      </dsp:nvSpPr>
      <dsp:spPr>
        <a:xfrm>
          <a:off x="475646" y="2319938"/>
          <a:ext cx="864811" cy="8648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62AA4-57B1-4619-9378-03D95F3DD319}">
      <dsp:nvSpPr>
        <dsp:cNvPr id="0" name=""/>
        <dsp:cNvSpPr/>
      </dsp:nvSpPr>
      <dsp:spPr>
        <a:xfrm>
          <a:off x="1816103" y="196615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Признание факта невозможности выиграть в будущей войне</a:t>
          </a:r>
          <a:endParaRPr lang="en-US" sz="2400" kern="1200"/>
        </a:p>
      </dsp:txBody>
      <dsp:txXfrm>
        <a:off x="1816103" y="1966151"/>
        <a:ext cx="4447536" cy="1572384"/>
      </dsp:txXfrm>
    </dsp:sp>
    <dsp:sp modelId="{E0B8F83B-7E57-4CAE-BCF2-27DCC620CC8C}">
      <dsp:nvSpPr>
        <dsp:cNvPr id="0" name=""/>
        <dsp:cNvSpPr/>
      </dsp:nvSpPr>
      <dsp:spPr>
        <a:xfrm>
          <a:off x="0" y="3931632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FB93B7-0E4A-4B2A-95AC-9264C9EA60F5}">
      <dsp:nvSpPr>
        <dsp:cNvPr id="0" name=""/>
        <dsp:cNvSpPr/>
      </dsp:nvSpPr>
      <dsp:spPr>
        <a:xfrm>
          <a:off x="475646" y="4285418"/>
          <a:ext cx="864811" cy="8648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745CE-9442-430A-BFCF-F426986C9E74}">
      <dsp:nvSpPr>
        <dsp:cNvPr id="0" name=""/>
        <dsp:cNvSpPr/>
      </dsp:nvSpPr>
      <dsp:spPr>
        <a:xfrm>
          <a:off x="1816103" y="3931632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Антивоенное движение в Западных странах</a:t>
          </a:r>
          <a:endParaRPr lang="en-US" sz="2400" kern="1200"/>
        </a:p>
      </dsp:txBody>
      <dsp:txXfrm>
        <a:off x="1816103" y="3931632"/>
        <a:ext cx="4447536" cy="1572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C43BD-EDB6-4831-8D6C-DACEAE7DF91A}">
      <dsp:nvSpPr>
        <dsp:cNvPr id="0" name=""/>
        <dsp:cNvSpPr/>
      </dsp:nvSpPr>
      <dsp:spPr>
        <a:xfrm>
          <a:off x="0" y="61824"/>
          <a:ext cx="6263640" cy="17341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Провозглашение недопустимости ядерной войны</a:t>
          </a:r>
          <a:endParaRPr lang="en-US" sz="3100" kern="1200"/>
        </a:p>
      </dsp:txBody>
      <dsp:txXfrm>
        <a:off x="84655" y="146479"/>
        <a:ext cx="6094330" cy="1564849"/>
      </dsp:txXfrm>
    </dsp:sp>
    <dsp:sp modelId="{8A4E408F-AC89-402E-8869-055415A90361}">
      <dsp:nvSpPr>
        <dsp:cNvPr id="0" name=""/>
        <dsp:cNvSpPr/>
      </dsp:nvSpPr>
      <dsp:spPr>
        <a:xfrm>
          <a:off x="0" y="1885264"/>
          <a:ext cx="6263640" cy="173415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В целях паритета между странами устанавливались ограничения на развёртывание систем ПРО</a:t>
          </a:r>
          <a:endParaRPr lang="en-US" sz="3100" kern="1200"/>
        </a:p>
      </dsp:txBody>
      <dsp:txXfrm>
        <a:off x="84655" y="1969919"/>
        <a:ext cx="6094330" cy="1564849"/>
      </dsp:txXfrm>
    </dsp:sp>
    <dsp:sp modelId="{75863761-0468-4113-94D3-96C18975C363}">
      <dsp:nvSpPr>
        <dsp:cNvPr id="0" name=""/>
        <dsp:cNvSpPr/>
      </dsp:nvSpPr>
      <dsp:spPr>
        <a:xfrm>
          <a:off x="0" y="3708703"/>
          <a:ext cx="6263640" cy="173415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Позволило избежать нового витка гонки вооружений</a:t>
          </a:r>
          <a:endParaRPr lang="en-US" sz="3100" kern="1200"/>
        </a:p>
      </dsp:txBody>
      <dsp:txXfrm>
        <a:off x="84655" y="3793358"/>
        <a:ext cx="6094330" cy="15648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8CCFB-0EDF-412B-B146-4BB9FBFC122E}">
      <dsp:nvSpPr>
        <dsp:cNvPr id="0" name=""/>
        <dsp:cNvSpPr/>
      </dsp:nvSpPr>
      <dsp:spPr>
        <a:xfrm>
          <a:off x="0" y="68183"/>
          <a:ext cx="6263640" cy="1272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Отказ от государственного регулирования</a:t>
          </a:r>
          <a:endParaRPr lang="en-US" sz="3200" kern="1200"/>
        </a:p>
      </dsp:txBody>
      <dsp:txXfrm>
        <a:off x="62141" y="130324"/>
        <a:ext cx="6139358" cy="1148678"/>
      </dsp:txXfrm>
    </dsp:sp>
    <dsp:sp modelId="{72CACBDF-E267-4852-8F7F-C3B50B2140DD}">
      <dsp:nvSpPr>
        <dsp:cNvPr id="0" name=""/>
        <dsp:cNvSpPr/>
      </dsp:nvSpPr>
      <dsp:spPr>
        <a:xfrm>
          <a:off x="0" y="1433303"/>
          <a:ext cx="6263640" cy="127296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Приватизация государственной собственности</a:t>
          </a:r>
          <a:endParaRPr lang="en-US" sz="3200" kern="1200"/>
        </a:p>
      </dsp:txBody>
      <dsp:txXfrm>
        <a:off x="62141" y="1495444"/>
        <a:ext cx="6139358" cy="1148678"/>
      </dsp:txXfrm>
    </dsp:sp>
    <dsp:sp modelId="{DB51EFDA-2DDD-4CE8-AB9A-E9D71F064AB8}">
      <dsp:nvSpPr>
        <dsp:cNvPr id="0" name=""/>
        <dsp:cNvSpPr/>
      </dsp:nvSpPr>
      <dsp:spPr>
        <a:xfrm>
          <a:off x="0" y="2798423"/>
          <a:ext cx="6263640" cy="127296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Снижение налогов для предприятий</a:t>
          </a:r>
          <a:endParaRPr lang="en-US" sz="3200" kern="1200"/>
        </a:p>
      </dsp:txBody>
      <dsp:txXfrm>
        <a:off x="62141" y="2860564"/>
        <a:ext cx="6139358" cy="1148678"/>
      </dsp:txXfrm>
    </dsp:sp>
    <dsp:sp modelId="{63E5CC2D-A363-49F8-B301-909C8326824F}">
      <dsp:nvSpPr>
        <dsp:cNvPr id="0" name=""/>
        <dsp:cNvSpPr/>
      </dsp:nvSpPr>
      <dsp:spPr>
        <a:xfrm>
          <a:off x="0" y="4163544"/>
          <a:ext cx="6263640" cy="1272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Сокращение социальных расходов</a:t>
          </a:r>
          <a:endParaRPr lang="en-US" sz="3200" kern="1200"/>
        </a:p>
      </dsp:txBody>
      <dsp:txXfrm>
        <a:off x="62141" y="4225685"/>
        <a:ext cx="6139358" cy="11486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EFC93-0E44-4AC9-AD60-621804D7BDBF}">
      <dsp:nvSpPr>
        <dsp:cNvPr id="0" name=""/>
        <dsp:cNvSpPr/>
      </dsp:nvSpPr>
      <dsp:spPr>
        <a:xfrm>
          <a:off x="0" y="2284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8F5FD-D78B-43CD-AA14-B1CCA6C80481}">
      <dsp:nvSpPr>
        <dsp:cNvPr id="0" name=""/>
        <dsp:cNvSpPr/>
      </dsp:nvSpPr>
      <dsp:spPr>
        <a:xfrm>
          <a:off x="350270" y="262816"/>
          <a:ext cx="636855" cy="636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4E1DB-3B52-4754-A0D3-56B5D67C2ABB}">
      <dsp:nvSpPr>
        <dsp:cNvPr id="0" name=""/>
        <dsp:cNvSpPr/>
      </dsp:nvSpPr>
      <dsp:spPr>
        <a:xfrm>
          <a:off x="1337397" y="22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В 90-е гг. усилились интеграционные процессы в Европе</a:t>
          </a:r>
          <a:endParaRPr lang="en-US" sz="2200" kern="1200"/>
        </a:p>
      </dsp:txBody>
      <dsp:txXfrm>
        <a:off x="1337397" y="2284"/>
        <a:ext cx="4926242" cy="1157919"/>
      </dsp:txXfrm>
    </dsp:sp>
    <dsp:sp modelId="{44F4FC94-1986-462D-97F5-8365F8CF7C29}">
      <dsp:nvSpPr>
        <dsp:cNvPr id="0" name=""/>
        <dsp:cNvSpPr/>
      </dsp:nvSpPr>
      <dsp:spPr>
        <a:xfrm>
          <a:off x="0" y="1449684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5AE6B-91EE-4F37-8649-789FC346326B}">
      <dsp:nvSpPr>
        <dsp:cNvPr id="0" name=""/>
        <dsp:cNvSpPr/>
      </dsp:nvSpPr>
      <dsp:spPr>
        <a:xfrm>
          <a:off x="350270" y="1710216"/>
          <a:ext cx="636855" cy="6368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17C21-4D26-4449-8735-ADE5D39C1F3E}">
      <dsp:nvSpPr>
        <dsp:cNvPr id="0" name=""/>
        <dsp:cNvSpPr/>
      </dsp:nvSpPr>
      <dsp:spPr>
        <a:xfrm>
          <a:off x="1337397" y="14496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1992 г. – Маастрихтские соглашения. Старт Европейскому союзу</a:t>
          </a:r>
          <a:endParaRPr lang="en-US" sz="2200" kern="1200"/>
        </a:p>
      </dsp:txBody>
      <dsp:txXfrm>
        <a:off x="1337397" y="1449684"/>
        <a:ext cx="4926242" cy="1157919"/>
      </dsp:txXfrm>
    </dsp:sp>
    <dsp:sp modelId="{8A8B7F35-DB2C-4E98-88BD-12914A2FEBC0}">
      <dsp:nvSpPr>
        <dsp:cNvPr id="0" name=""/>
        <dsp:cNvSpPr/>
      </dsp:nvSpPr>
      <dsp:spPr>
        <a:xfrm>
          <a:off x="0" y="2897083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7A31A-912D-434C-8E03-FE5740AC02D2}">
      <dsp:nvSpPr>
        <dsp:cNvPr id="0" name=""/>
        <dsp:cNvSpPr/>
      </dsp:nvSpPr>
      <dsp:spPr>
        <a:xfrm>
          <a:off x="350270" y="3157615"/>
          <a:ext cx="636855" cy="6368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54AD9-E34B-4A87-BDBB-8D4DD1C09BBC}">
      <dsp:nvSpPr>
        <dsp:cNvPr id="0" name=""/>
        <dsp:cNvSpPr/>
      </dsp:nvSpPr>
      <dsp:spPr>
        <a:xfrm>
          <a:off x="1337397" y="28970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Рост экономических и торговых союзов и соглашений</a:t>
          </a:r>
          <a:endParaRPr lang="en-US" sz="2200" kern="1200"/>
        </a:p>
      </dsp:txBody>
      <dsp:txXfrm>
        <a:off x="1337397" y="2897083"/>
        <a:ext cx="4926242" cy="1157919"/>
      </dsp:txXfrm>
    </dsp:sp>
    <dsp:sp modelId="{21180219-BF6E-4EAA-B155-1B6BA66F52E3}">
      <dsp:nvSpPr>
        <dsp:cNvPr id="0" name=""/>
        <dsp:cNvSpPr/>
      </dsp:nvSpPr>
      <dsp:spPr>
        <a:xfrm>
          <a:off x="0" y="4344483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3921C0-F63B-44E8-A7A1-0B6F200AC8CC}">
      <dsp:nvSpPr>
        <dsp:cNvPr id="0" name=""/>
        <dsp:cNvSpPr/>
      </dsp:nvSpPr>
      <dsp:spPr>
        <a:xfrm>
          <a:off x="350270" y="4605015"/>
          <a:ext cx="636855" cy="6368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CA9CD-451F-4FC3-8708-CA2CBA833F25}">
      <dsp:nvSpPr>
        <dsp:cNvPr id="0" name=""/>
        <dsp:cNvSpPr/>
      </dsp:nvSpPr>
      <dsp:spPr>
        <a:xfrm>
          <a:off x="1337397" y="43444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Формирование нового мирового порядка</a:t>
          </a:r>
          <a:endParaRPr lang="en-US" sz="2200" kern="1200"/>
        </a:p>
      </dsp:txBody>
      <dsp:txXfrm>
        <a:off x="1337397" y="4344483"/>
        <a:ext cx="4926242" cy="1157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41C06-16BD-42F9-9FD8-74205B0C4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27A2A1-3512-4103-BEA1-B5EC6C66F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8852A5-96DA-4F06-8CAC-D5A3F5D95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A946-5FA6-4901-9AAD-B71E055BDA6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CDA39F-C0E1-4596-A797-6E937BD77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75BF7C-C649-4791-A7D4-BDFD091DE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9E7D-78DC-4F40-B0FC-E59389B62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96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D6071-D4DF-451E-9703-215AE6CDA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7A499A-5678-4A08-8D44-C25F10FD5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B55FD4-315A-4A5C-A482-F07F6852C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A946-5FA6-4901-9AAD-B71E055BDA6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F763CB-4A94-4739-B1DC-045375FE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DBCFD2-00EC-464C-978C-49AC2BCBF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9E7D-78DC-4F40-B0FC-E59389B62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06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09EB5B-2476-4C4B-A6B4-114F4CBC35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7236C3-296B-4F69-9D36-711DA8683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FDD8CD-7764-4B89-B4AF-F9AB524B3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A946-5FA6-4901-9AAD-B71E055BDA6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5EF1F5-FE39-4F55-8834-052F172CC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48FA39-70B7-418E-9B3F-7062D7C0E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9E7D-78DC-4F40-B0FC-E59389B62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11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A408C-4749-4FC1-BAAE-A48B351BA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394551-E81A-4123-82A0-718501EED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1C5C7C-750B-4B5F-85D6-D75AA24B0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A946-5FA6-4901-9AAD-B71E055BDA6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2A8B5D-626C-4762-8483-4C398B2D4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D5E0AE-4E94-496F-83D4-ED13310C2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9E7D-78DC-4F40-B0FC-E59389B62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95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CBB56-6E33-4500-9DD9-802819640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3B2B3C-55D4-448A-B72C-5CFFAD528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D2886E-7D7D-49C2-86BA-F83311B22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A946-5FA6-4901-9AAD-B71E055BDA6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D3EC98-67E1-42F9-A373-F2DC15A61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07423C-A5D1-4EE3-A117-F4D1F033D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9E7D-78DC-4F40-B0FC-E59389B62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74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8182EC-17B1-4CC4-B748-74FE5FE72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669A57-B508-499D-A2BB-F56B4672D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C62A6D-4094-4D3B-93B9-8FDE46BC0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954420-AAFE-4B2F-8D4A-B947F208E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A946-5FA6-4901-9AAD-B71E055BDA6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CEEF17-29E3-4632-81D8-C9FEA448E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0E7444-A5A1-496C-82F1-E31917E31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9E7D-78DC-4F40-B0FC-E59389B62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92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BB501-5AAA-4EA4-805B-E2B7326C6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BDA894-DDDA-4516-973A-115648774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8725FA-F4B5-4A81-86A4-6605D5C62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B9134D-52B7-443F-BEA5-FED265BF52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388D60-F807-4F52-8BA6-0F7BF3B86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37DC2C-4CD2-4083-A1FB-AC3D24E2D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A946-5FA6-4901-9AAD-B71E055BDA6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B48F07-68C2-4FDE-BA17-B04527444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979AC6-980E-4B2E-AFEF-D12211329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9E7D-78DC-4F40-B0FC-E59389B62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21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E9B36-43FC-44BB-B6F5-3DC86D326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54EB67A-3DC3-4354-B74B-616E2E59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A946-5FA6-4901-9AAD-B71E055BDA6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8C208E-F460-47EF-86A5-365310B95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8568972-99B9-40DA-A173-4C2C803A0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9E7D-78DC-4F40-B0FC-E59389B62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40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2480E1F-BEC4-404B-88D4-8C4409FDC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A946-5FA6-4901-9AAD-B71E055BDA6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40230C-CA34-4BBF-8351-AD3050721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38AD5F-6A6E-41C9-A817-368B2188B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9E7D-78DC-4F40-B0FC-E59389B62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92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31148-1ADF-47F3-8B08-05B06B8DA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31477E-D0B8-4989-A6AE-0BE722A8C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0C0CEF-1D3B-4DAD-B601-9A1EB5BDA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C9CFDE-9665-4DC9-8691-C1E30E944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A946-5FA6-4901-9AAD-B71E055BDA6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12354A-7483-45DD-B3A0-A3649A10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9CDE64-C6C0-460B-92B0-75D4999A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9E7D-78DC-4F40-B0FC-E59389B62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65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CD9C0-6FFD-49CF-A3E3-345F22502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FF4804-D527-434E-8404-B1C9BCB977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F23F77-C5D7-4546-AFEE-0E2CE65EA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564511-CEE2-4ABA-B999-DBE17010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A946-5FA6-4901-9AAD-B71E055BDA6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5074F5-882C-4566-8466-DB8BAE541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D8BC53-1CDB-497A-B29B-386BD592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9E7D-78DC-4F40-B0FC-E59389B62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35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EF80DA-9A93-4E52-A4B3-778F7D649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1CD44F-E8E1-4EB0-BEBC-7404A18E1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2A5038-C33C-40CB-8FFE-D7771D97B6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CA946-5FA6-4901-9AAD-B71E055BDA6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42AC64-8257-4CD8-B4B0-640E2A49A5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2405B-E06F-4774-8FD9-92D1C018D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F9E7D-78DC-4F40-B0FC-E59389B62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2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02FB2-91CA-4CB4-BC5D-EE296F1847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§ 25. Основные тенденции развития стран мира после Второй мировой войны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83EEED-C6C2-425C-9855-D91160D4EC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755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0" name="Rectangle 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3820368-0D67-4731-B0FE-BD3F3E635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1947 г. – План Маршалла</a:t>
            </a:r>
          </a:p>
        </p:txBody>
      </p:sp>
      <p:sp>
        <p:nvSpPr>
          <p:cNvPr id="514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76E3DB6-6339-4892-ABDF-F3B20256A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помощь в экономическом восстановлении Европы на условиях долгосрочных кредитов или вообще безвозмездно. Однако предоставление помощи оговаривалось политическими требованиями </a:t>
            </a:r>
          </a:p>
        </p:txBody>
      </p:sp>
      <p:pic>
        <p:nvPicPr>
          <p:cNvPr id="5122" name="Picture 2" descr="План Маршалла: кто получал американские деньги после Второй Мировой и  сколько | Инфостат | Яндекс Дзен">
            <a:extLst>
              <a:ext uri="{FF2B5EF4-FFF2-40B4-BE49-F238E27FC236}">
                <a16:creationId xmlns:a16="http://schemas.microsoft.com/office/drawing/2014/main" id="{B22C90E8-607F-468E-A84A-E7DFA7D741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29957"/>
            <a:ext cx="6903720" cy="479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767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8C041-716B-44DB-98B6-0273E6372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1949 г. – создание НАТО (Организация Североатлантического договора)</a:t>
            </a:r>
          </a:p>
        </p:txBody>
      </p:sp>
      <p:sp>
        <p:nvSpPr>
          <p:cNvPr id="615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E79FBA7-617C-4A7F-9EB8-F873250B6F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3726" y="640080"/>
            <a:ext cx="5175755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677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90E2F1-7744-4A35-84BE-DBF7782C6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1955 г. – организация Варшавского договора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Страны ОВД (Перестройка) | Альтернативная История | Fandom">
            <a:extLst>
              <a:ext uri="{FF2B5EF4-FFF2-40B4-BE49-F238E27FC236}">
                <a16:creationId xmlns:a16="http://schemas.microsoft.com/office/drawing/2014/main" id="{7F726E24-86B8-419F-B473-05C16529C1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6805" y="640080"/>
            <a:ext cx="5509597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332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36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A1DE7B-6E3E-46BE-A586-21A115811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1961 г. – строительство Берлинской стены</a:t>
            </a:r>
          </a:p>
        </p:txBody>
      </p:sp>
      <p:sp>
        <p:nvSpPr>
          <p:cNvPr id="1843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Изображение выглядит как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18C9D5B0-2511-4E0C-AF6A-58514F4F43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709803"/>
            <a:ext cx="7214616" cy="54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229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6" name="Rectangle 7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AB8DFB-C3A9-4C21-9050-1DE44752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Корейская война 1950-1953 гг.</a:t>
            </a:r>
          </a:p>
        </p:txBody>
      </p:sp>
      <p:sp>
        <p:nvSpPr>
          <p:cNvPr id="922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4" name="Picture 8" descr="Северная и Южная Корея готовы прекратить 70-летнюю войну - Росбалт">
            <a:extLst>
              <a:ext uri="{FF2B5EF4-FFF2-40B4-BE49-F238E27FC236}">
                <a16:creationId xmlns:a16="http://schemas.microsoft.com/office/drawing/2014/main" id="{069E2F87-260B-45CA-AD75-9A83CC32BE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718821"/>
            <a:ext cx="7214616" cy="539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335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3616B-8CDC-41E4-9029-4D1E1421F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1962 г. – Карибский кризис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Карибский кризис в 1962 г.: причины, история конфликта, цели и ход событий,  итоги и последствия">
            <a:extLst>
              <a:ext uri="{FF2B5EF4-FFF2-40B4-BE49-F238E27FC236}">
                <a16:creationId xmlns:a16="http://schemas.microsoft.com/office/drawing/2014/main" id="{BCD37DB0-BEB8-4ACE-AA8B-AFF74F455A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386173"/>
            <a:ext cx="7214616" cy="405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536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ИБСКИЙ КРИЗИС — информация на портале Энциклопедия Всемирная история">
            <a:extLst>
              <a:ext uri="{FF2B5EF4-FFF2-40B4-BE49-F238E27FC236}">
                <a16:creationId xmlns:a16="http://schemas.microsoft.com/office/drawing/2014/main" id="{C61F4BE7-89EF-482F-A35F-3CDC5ECB35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FBE06-2A2B-4DB3-BAC9-DBBCAD119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Фидель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Кастро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Никита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Хрущев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269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0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19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290" name="Picture 2" descr="Карибский кризис. Развязка драматичных событий на пороге Третьей мировой —  Российская газета">
            <a:extLst>
              <a:ext uri="{FF2B5EF4-FFF2-40B4-BE49-F238E27FC236}">
                <a16:creationId xmlns:a16="http://schemas.microsoft.com/office/drawing/2014/main" id="{B171C43E-00E9-48A3-98EE-62FFFBC245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082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314" name="Picture 2" descr="Карибский кризис, почему в 1962 году чуть не началась война">
            <a:extLst>
              <a:ext uri="{FF2B5EF4-FFF2-40B4-BE49-F238E27FC236}">
                <a16:creationId xmlns:a16="http://schemas.microsoft.com/office/drawing/2014/main" id="{F7F26515-5719-4352-BD18-7DB8A531C4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8" b="1037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233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Руки — это кистей и взаимосвязи, чтобы сформировать круг">
            <a:extLst>
              <a:ext uri="{FF2B5EF4-FFF2-40B4-BE49-F238E27FC236}">
                <a16:creationId xmlns:a16="http://schemas.microsoft.com/office/drawing/2014/main" id="{2BF196CA-0B42-4C86-93A6-8AE1FD119B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9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871B5-2EEA-4170-B12C-A57BACE0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2. </a:t>
            </a:r>
            <a:r>
              <a:rPr lang="en-US" sz="5200" dirty="0" err="1">
                <a:solidFill>
                  <a:srgbClr val="FFFFFF"/>
                </a:solidFill>
              </a:rPr>
              <a:t>Разрядка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5200" dirty="0" err="1">
                <a:solidFill>
                  <a:srgbClr val="FFFFFF"/>
                </a:solidFill>
              </a:rPr>
              <a:t>международной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5200" dirty="0" err="1">
                <a:solidFill>
                  <a:srgbClr val="FFFFFF"/>
                </a:solidFill>
              </a:rPr>
              <a:t>напряженности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710836-CF3E-4FF7-8972-D1D489705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0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83975-5A00-414C-8FB3-3A4D0FEBD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FE767D-AB89-47A9-9DC3-B425227F9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771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FEA5E-1609-473A-8156-E4172FB04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Причины разрядки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AFE0DAE2-0F93-4939-A570-41E4986ACD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03916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457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6A02D2-62F7-4F01-B3FE-68FFAC3E1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3800">
                <a:solidFill>
                  <a:schemeClr val="bg1"/>
                </a:solidFill>
              </a:rPr>
              <a:t>1972 г. – договор о противоракетной обороне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06A55477-D7F0-4190-9415-31DC423626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492086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7170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0CDE2-E2AB-45E9-A9F6-5E9A78E1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 sz="3700"/>
              <a:t>1972 г. – ОСВ-1 (Ограничение стратегических вооружений)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572913-F54C-44AD-AC5D-B08D8714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ru-RU" sz="2000" b="0" i="0" dirty="0">
                <a:effectLst/>
                <a:latin typeface="Arial" panose="020B0604020202020204" pitchFamily="34" charset="0"/>
              </a:rPr>
              <a:t>договор ограничивал количество баллистических ракет и пусковых установок обеих сторон на том уровне, на котором они находились в тот момент.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ru-RU" sz="2000" dirty="0"/>
              <a:t>предусматривал принятие на вооружение новых баллистических ракет, размещаемых на подводных лодках строго в том количестве, в котором были ранее списаны устаревшие баллистические ракеты наземного базирования.</a:t>
            </a:r>
            <a:endParaRPr lang="en-US" sz="2000" dirty="0"/>
          </a:p>
          <a:p>
            <a:endParaRPr lang="ru-RU" sz="2000" dirty="0"/>
          </a:p>
        </p:txBody>
      </p:sp>
      <p:pic>
        <p:nvPicPr>
          <p:cNvPr id="5" name="Picture 4" descr="Клавиши старинного кассового аппарата">
            <a:extLst>
              <a:ext uri="{FF2B5EF4-FFF2-40B4-BE49-F238E27FC236}">
                <a16:creationId xmlns:a16="http://schemas.microsoft.com/office/drawing/2014/main" id="{C5EFE3F6-65FA-48CA-8D42-ED6D5DDEA2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44" r="2920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AFF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902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6ECA86-3D9C-4550-A872-5E6425615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/>
              <a:t>1975 г. – совещание по безопасности и сотрудничеству в Европе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338" name="Picture 2" descr="Заключительный акт Совещания по безопасности и сотрудничеству в Европе -  РИА Новости, 01.08.2020">
            <a:extLst>
              <a:ext uri="{FF2B5EF4-FFF2-40B4-BE49-F238E27FC236}">
                <a16:creationId xmlns:a16="http://schemas.microsoft.com/office/drawing/2014/main" id="{073FC5BC-3736-4028-A5F2-3BF52A73CC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5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330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30 июля 1975 г. в Хельсинки открылся заключительный этап Совещания по  безопасности и сотрудничеству в Европе » Клуб историков и обществоведов  &amp;quot;КЛИО&amp;quot;">
            <a:extLst>
              <a:ext uri="{FF2B5EF4-FFF2-40B4-BE49-F238E27FC236}">
                <a16:creationId xmlns:a16="http://schemas.microsoft.com/office/drawing/2014/main" id="{00CFA224-D1C0-499E-97B0-70A294A362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066D7-967C-48EB-96B3-EAFD06ACB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  <a:t>1975 г. – Заключительный акт совещания по безопасности и сотрудничеству в Европе (Хельсинский акт)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845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4F8D1-9127-4787-85B4-728E7AAC0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Основные положения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5BF4C16A-F2A3-4EF8-844C-9CE17674F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sz="2200" dirty="0"/>
              <a:t>закрепление политических и территориальных итогов Второй мировой войны, закрепление принципа нерушимости границ; территориальная целостность государств; невмешательство во внутренние дела иностранных государств;</a:t>
            </a:r>
          </a:p>
          <a:p>
            <a:r>
              <a:rPr lang="ru-RU" sz="2200" b="0" i="0" dirty="0">
                <a:effectLst/>
              </a:rPr>
              <a:t>согласования мер укрепления доверия в военной области (предварительные уведомления о военных учениях и крупных передвижениях войск, присутствие наблюдателей на военных учениях); мирное урегулирование споров;</a:t>
            </a:r>
          </a:p>
          <a:p>
            <a:r>
              <a:rPr lang="ru-RU" sz="2200" dirty="0"/>
              <a:t>согласование обязательств по вопросам прав человека и основных свобод, в том числе свободы передвижения, контактов, информации, культуры и образования, право на труд, право на образование и медицинское обслуживание;</a:t>
            </a:r>
          </a:p>
        </p:txBody>
      </p:sp>
    </p:spTree>
    <p:extLst>
      <p:ext uri="{BB962C8B-B14F-4D97-AF65-F5344CB8AC3E}">
        <p14:creationId xmlns:p14="http://schemas.microsoft.com/office/powerpoint/2010/main" val="262033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BB29A-341D-4F34-832E-9992AC2F9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ru-RU" sz="5400"/>
              <a:t>1979 г .- ОСВ-2</a:t>
            </a:r>
          </a:p>
        </p:txBody>
      </p:sp>
      <p:pic>
        <p:nvPicPr>
          <p:cNvPr id="5" name="Picture 4" descr="Периодическая таблица элементов">
            <a:extLst>
              <a:ext uri="{FF2B5EF4-FFF2-40B4-BE49-F238E27FC236}">
                <a16:creationId xmlns:a16="http://schemas.microsoft.com/office/drawing/2014/main" id="{A92C48D6-F98D-46DE-A1B1-184603D2B3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09" r="2633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94AAB2-3EA2-4557-A53F-8F52D396D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ru-RU" sz="2200" dirty="0"/>
              <a:t>Ограничение на количество пусковых установок</a:t>
            </a:r>
          </a:p>
          <a:p>
            <a:r>
              <a:rPr lang="ru-RU" sz="2200" dirty="0"/>
              <a:t> Ограничение на размещение ядерного оружия в космосе</a:t>
            </a:r>
          </a:p>
        </p:txBody>
      </p:sp>
    </p:spTree>
    <p:extLst>
      <p:ext uri="{BB962C8B-B14F-4D97-AF65-F5344CB8AC3E}">
        <p14:creationId xmlns:p14="http://schemas.microsoft.com/office/powerpoint/2010/main" val="3801223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Масштабирование цифрового баланса с помощью кругов">
            <a:extLst>
              <a:ext uri="{FF2B5EF4-FFF2-40B4-BE49-F238E27FC236}">
                <a16:creationId xmlns:a16="http://schemas.microsoft.com/office/drawing/2014/main" id="{0333C41A-D01A-4B84-BEEA-2904CC323F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2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79CB4-2CC0-4E0D-A080-7AA4C16A1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3. </a:t>
            </a:r>
            <a:r>
              <a:rPr lang="en-US" sz="5200" dirty="0" err="1">
                <a:solidFill>
                  <a:srgbClr val="FFFFFF"/>
                </a:solidFill>
              </a:rPr>
              <a:t>От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5200" dirty="0" err="1">
                <a:solidFill>
                  <a:srgbClr val="FFFFFF"/>
                </a:solidFill>
              </a:rPr>
              <a:t>разрядки</a:t>
            </a:r>
            <a:r>
              <a:rPr lang="en-US" sz="5200" dirty="0">
                <a:solidFill>
                  <a:srgbClr val="FFFFFF"/>
                </a:solidFill>
              </a:rPr>
              <a:t> к </a:t>
            </a:r>
            <a:r>
              <a:rPr lang="en-US" sz="5200" dirty="0" err="1">
                <a:solidFill>
                  <a:srgbClr val="FFFFFF"/>
                </a:solidFill>
              </a:rPr>
              <a:t>напряженности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8B3F40-EB61-4E60-8318-434CD5B63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01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212B7-6907-4A95-8713-886A21B1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/>
              <a:t>Основные события…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4FBEA7-4226-4817-B1E4-BA8370E83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200" dirty="0"/>
              <a:t>1975 г. – революционно-народное правительство (прокоммунистическое) в Анголе и Мозамбике</a:t>
            </a:r>
          </a:p>
          <a:p>
            <a:r>
              <a:rPr lang="ru-RU" sz="2200" dirty="0"/>
              <a:t>1978 г. – революция  Афганистане</a:t>
            </a:r>
          </a:p>
          <a:p>
            <a:r>
              <a:rPr lang="ru-RU" sz="2200" dirty="0"/>
              <a:t>1979 г. – антимонархическая революция в Иране</a:t>
            </a:r>
          </a:p>
          <a:p>
            <a:r>
              <a:rPr lang="ru-RU" sz="2200" dirty="0"/>
              <a:t>Усиление социалистических идей в странах третьего мира</a:t>
            </a:r>
          </a:p>
        </p:txBody>
      </p:sp>
    </p:spTree>
    <p:extLst>
      <p:ext uri="{BB962C8B-B14F-4D97-AF65-F5344CB8AC3E}">
        <p14:creationId xmlns:p14="http://schemas.microsoft.com/office/powerpoint/2010/main" val="1309420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Афганская война (1979—1989) - это... Что такое Афганская война (1979—1989)?">
            <a:extLst>
              <a:ext uri="{FF2B5EF4-FFF2-40B4-BE49-F238E27FC236}">
                <a16:creationId xmlns:a16="http://schemas.microsoft.com/office/drawing/2014/main" id="{E8440A65-539C-4ED1-9C78-EB004C3F57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B2B4F-122C-449E-B3F1-CCF904DAA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1979 г. – вторжение в Афганистан</a:t>
            </a:r>
          </a:p>
        </p:txBody>
      </p:sp>
      <p:cxnSp>
        <p:nvCxnSpPr>
          <p:cNvPr id="16389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687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9C761-8F52-40AE-BEA3-B73E0321C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План урока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13F0B1-9E0E-48BC-8051-9FE50CDA5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dirty="0"/>
              <a:t>Холодная война</a:t>
            </a:r>
          </a:p>
          <a:p>
            <a:r>
              <a:rPr lang="ru-RU" dirty="0"/>
              <a:t>Разрядка международной напряженности </a:t>
            </a:r>
          </a:p>
          <a:p>
            <a:r>
              <a:rPr lang="ru-RU" dirty="0"/>
              <a:t>От разрядки к напряженности </a:t>
            </a:r>
          </a:p>
          <a:p>
            <a:r>
              <a:rPr lang="ru-RU" dirty="0"/>
              <a:t>Распад СССР</a:t>
            </a:r>
          </a:p>
          <a:p>
            <a:r>
              <a:rPr lang="ru-RU" dirty="0"/>
              <a:t>Неоконсервативная революция и глобализация </a:t>
            </a:r>
          </a:p>
        </p:txBody>
      </p:sp>
    </p:spTree>
    <p:extLst>
      <p:ext uri="{BB962C8B-B14F-4D97-AF65-F5344CB8AC3E}">
        <p14:creationId xmlns:p14="http://schemas.microsoft.com/office/powerpoint/2010/main" val="1371230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Изображение выглядит как внешний, небо, трава, движение&#10;&#10;Автоматически созданное описание">
            <a:extLst>
              <a:ext uri="{FF2B5EF4-FFF2-40B4-BE49-F238E27FC236}">
                <a16:creationId xmlns:a16="http://schemas.microsoft.com/office/drawing/2014/main" id="{CD1CD6EC-D7A1-4DC3-BAE3-FF72A71F55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55325F-F522-4F9A-9FC3-C5307ADEB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1983 г. –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размещение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систем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«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Першинг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 в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Европе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847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FC9D2-A6BC-4896-BD6E-AC4D265BD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Распад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СССР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EEACC2-51F6-4CEC-A176-4649DC590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29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479C8-85E5-4A22-8059-BCA3DE3CC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Михаил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Сергеевич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Горбачев</a:t>
            </a:r>
            <a:endParaRPr lang="en-US" sz="6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10 событий из жизни Горбачева в цитатах мировых политиков — РБК">
            <a:extLst>
              <a:ext uri="{FF2B5EF4-FFF2-40B4-BE49-F238E27FC236}">
                <a16:creationId xmlns:a16="http://schemas.microsoft.com/office/drawing/2014/main" id="{BA1B4D80-A983-452E-8380-9A09BF5870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178753"/>
            <a:ext cx="7214616" cy="447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6985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89DDC-EFD8-49B9-9A70-D773745B2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/>
              <a:t>Основные события конца 80-х гг.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2DEC50-B374-4771-BFA1-7A4F55F87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600" dirty="0"/>
              <a:t>Вывод войск из Афганистана </a:t>
            </a:r>
          </a:p>
          <a:p>
            <a:r>
              <a:rPr lang="ru-RU" sz="2600" dirty="0"/>
              <a:t>Подписание Парижской хартии</a:t>
            </a:r>
          </a:p>
          <a:p>
            <a:r>
              <a:rPr lang="ru-RU" sz="2600" dirty="0"/>
              <a:t>Сокращение наступательных вооружений</a:t>
            </a:r>
          </a:p>
          <a:p>
            <a:r>
              <a:rPr lang="ru-RU" sz="2600" dirty="0"/>
              <a:t>Роспуск ОВД</a:t>
            </a:r>
          </a:p>
          <a:p>
            <a:r>
              <a:rPr lang="ru-RU" sz="2600" dirty="0"/>
              <a:t>Окончание Холодной войны</a:t>
            </a:r>
          </a:p>
        </p:txBody>
      </p:sp>
    </p:spTree>
    <p:extLst>
      <p:ext uri="{BB962C8B-B14F-4D97-AF65-F5344CB8AC3E}">
        <p14:creationId xmlns:p14="http://schemas.microsoft.com/office/powerpoint/2010/main" val="3871696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8B2E3F-53A0-4E84-A5F3-B0884F413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Декабрь 1991 г. – распад СССР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7 причин и 7 последствий распада СССР. Образование СНГ.">
            <a:extLst>
              <a:ext uri="{FF2B5EF4-FFF2-40B4-BE49-F238E27FC236}">
                <a16:creationId xmlns:a16="http://schemas.microsoft.com/office/drawing/2014/main" id="{F434256C-F044-4DBB-AA1C-FA475BBFBB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115625"/>
            <a:ext cx="7214616" cy="459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0208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ECA81-1308-435D-ACCE-334072A2F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ru-RU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ru-RU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ru-RU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ru-RU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Не</a:t>
            </a:r>
            <a:r>
              <a:rPr lang="ru-RU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консервативная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революция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глобализация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85792D-B68C-44A3-BEC9-A3BF38AF1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072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E37F2-78E7-4C01-83A2-6A1BB5872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3300">
                <a:solidFill>
                  <a:schemeClr val="bg1"/>
                </a:solidFill>
              </a:rPr>
              <a:t>Основные идеи неоконсерватизма 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CC2C47C9-A1CB-41FD-B0FE-BA34D0F134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59236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16855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1506" name="Picture 2" descr="Не знавшая поражений Маргарет Тэтчер - РИА Новости, 10.04.2014">
            <a:extLst>
              <a:ext uri="{FF2B5EF4-FFF2-40B4-BE49-F238E27FC236}">
                <a16:creationId xmlns:a16="http://schemas.microsoft.com/office/drawing/2014/main" id="{D22D9DD9-5938-4023-9922-C051A3761F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0588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642D1-08D2-4A6A-B7D6-163A8F578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4700">
                <a:solidFill>
                  <a:schemeClr val="bg1"/>
                </a:solidFill>
              </a:rPr>
              <a:t>Основные положения интеграции и глобализации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648B7C24-2A81-4431-8BB1-A3F86BCBD2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424848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96568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26F3-7955-4544-A8E7-2A75B4446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A878E4-C45C-4181-B8AE-5BF3DE5E0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565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AB129-7D47-41EE-B527-D11EE653B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640080"/>
            <a:ext cx="6894576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1. </a:t>
            </a:r>
            <a:r>
              <a:rPr lang="en-US" sz="6600" dirty="0" err="1"/>
              <a:t>Холодная</a:t>
            </a:r>
            <a:r>
              <a:rPr lang="en-US" sz="6600" dirty="0"/>
              <a:t> </a:t>
            </a:r>
            <a:r>
              <a:rPr lang="en-US" sz="6600" dirty="0" err="1"/>
              <a:t>война</a:t>
            </a:r>
            <a:endParaRPr lang="en-US" sz="66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B58DBD-8974-4043-9DCC-6CA22597D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4296" y="4636008"/>
            <a:ext cx="6894576" cy="157276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Номер одного покрашено на синем стену">
            <a:extLst>
              <a:ext uri="{FF2B5EF4-FFF2-40B4-BE49-F238E27FC236}">
                <a16:creationId xmlns:a16="http://schemas.microsoft.com/office/drawing/2014/main" id="{9F0FE43F-AC3D-464A-89D5-6C5722C3CE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08" r="51727" b="2"/>
          <a:stretch/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409267"/>
            <a:ext cx="4242816" cy="18288"/>
          </a:xfrm>
          <a:custGeom>
            <a:avLst/>
            <a:gdLst>
              <a:gd name="connsiteX0" fmla="*/ 0 w 4242816"/>
              <a:gd name="connsiteY0" fmla="*/ 0 h 18288"/>
              <a:gd name="connsiteX1" fmla="*/ 690973 w 4242816"/>
              <a:gd name="connsiteY1" fmla="*/ 0 h 18288"/>
              <a:gd name="connsiteX2" fmla="*/ 1212233 w 4242816"/>
              <a:gd name="connsiteY2" fmla="*/ 0 h 18288"/>
              <a:gd name="connsiteX3" fmla="*/ 1860778 w 4242816"/>
              <a:gd name="connsiteY3" fmla="*/ 0 h 18288"/>
              <a:gd name="connsiteX4" fmla="*/ 2424466 w 4242816"/>
              <a:gd name="connsiteY4" fmla="*/ 0 h 18288"/>
              <a:gd name="connsiteX5" fmla="*/ 3115439 w 4242816"/>
              <a:gd name="connsiteY5" fmla="*/ 0 h 18288"/>
              <a:gd name="connsiteX6" fmla="*/ 3636699 w 4242816"/>
              <a:gd name="connsiteY6" fmla="*/ 0 h 18288"/>
              <a:gd name="connsiteX7" fmla="*/ 4242816 w 4242816"/>
              <a:gd name="connsiteY7" fmla="*/ 0 h 18288"/>
              <a:gd name="connsiteX8" fmla="*/ 4242816 w 4242816"/>
              <a:gd name="connsiteY8" fmla="*/ 18288 h 18288"/>
              <a:gd name="connsiteX9" fmla="*/ 3636699 w 4242816"/>
              <a:gd name="connsiteY9" fmla="*/ 18288 h 18288"/>
              <a:gd name="connsiteX10" fmla="*/ 3030583 w 4242816"/>
              <a:gd name="connsiteY10" fmla="*/ 18288 h 18288"/>
              <a:gd name="connsiteX11" fmla="*/ 2466894 w 4242816"/>
              <a:gd name="connsiteY11" fmla="*/ 18288 h 18288"/>
              <a:gd name="connsiteX12" fmla="*/ 1988062 w 4242816"/>
              <a:gd name="connsiteY12" fmla="*/ 18288 h 18288"/>
              <a:gd name="connsiteX13" fmla="*/ 1466802 w 4242816"/>
              <a:gd name="connsiteY13" fmla="*/ 18288 h 18288"/>
              <a:gd name="connsiteX14" fmla="*/ 860686 w 4242816"/>
              <a:gd name="connsiteY14" fmla="*/ 18288 h 18288"/>
              <a:gd name="connsiteX15" fmla="*/ 0 w 4242816"/>
              <a:gd name="connsiteY15" fmla="*/ 18288 h 18288"/>
              <a:gd name="connsiteX16" fmla="*/ 0 w 4242816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296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6523D-5FF7-4C45-A830-DC11C002D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753A48-C712-4BA5-9493-4A351A5DE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5328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Тест,</a:t>
            </a:r>
            <a:r>
              <a:rPr lang="en-US" dirty="0"/>
              <a:t> </a:t>
            </a:r>
            <a:r>
              <a:rPr lang="ru-RU" dirty="0"/>
              <a:t>д</a:t>
            </a:r>
            <a:r>
              <a:rPr lang="en-US" dirty="0"/>
              <a:t>/</a:t>
            </a:r>
            <a:r>
              <a:rPr lang="ru-RU" dirty="0"/>
              <a:t>з,</a:t>
            </a:r>
            <a:r>
              <a:rPr lang="en-US" dirty="0"/>
              <a:t> </a:t>
            </a:r>
            <a:r>
              <a:rPr lang="ru-RU" dirty="0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706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тсдамская конференция — Википедия">
            <a:extLst>
              <a:ext uri="{FF2B5EF4-FFF2-40B4-BE49-F238E27FC236}">
                <a16:creationId xmlns:a16="http://schemas.microsoft.com/office/drawing/2014/main" id="{F76874FA-DC08-4B61-AA71-50AA7F0108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4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CD2A7-BE55-4F69-878B-8DA2394F4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Потсдамская конференция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375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1A22A-C500-47B1-8C84-42F72DAD6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Холодная война 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C26786-8E5E-4121-861D-400BAC0E2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глобальное геополитическое, военное, экономическое и идеологическое противостояние в период с 1946 года до конца 1980-х между двумя блоками государств, центром одного из которых был СССР, а другого — США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07B7877-EBB7-4FEC-9A67-6815AFA37C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" r="1" b="246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550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270DC-3D72-430C-AEB7-FE317F150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Причины Холодной войны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6F09C-41A3-49CF-8A23-187DA0829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dirty="0"/>
              <a:t>США опасалось роста могущества и авторитета СССР</a:t>
            </a:r>
          </a:p>
          <a:p>
            <a:r>
              <a:rPr lang="ru-RU" dirty="0"/>
              <a:t>СССР стремился утвердить себя как ведущий мировой игрок</a:t>
            </a:r>
          </a:p>
          <a:p>
            <a:r>
              <a:rPr lang="ru-RU" dirty="0"/>
              <a:t>Рост взаимного недоверия и упреков</a:t>
            </a:r>
          </a:p>
          <a:p>
            <a:r>
              <a:rPr lang="ru-RU" dirty="0"/>
              <a:t>Борьба за влияние в Европе </a:t>
            </a:r>
          </a:p>
          <a:p>
            <a:r>
              <a:rPr lang="ru-RU" dirty="0"/>
              <a:t>Взаимные противоречия капиталистической и социалистической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406161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ултонская речь Уинстона Черчилля в Вестминстерском колледже - Российское  историческое общество">
            <a:extLst>
              <a:ext uri="{FF2B5EF4-FFF2-40B4-BE49-F238E27FC236}">
                <a16:creationId xmlns:a16="http://schemas.microsoft.com/office/drawing/2014/main" id="{7EAFD41D-6BDE-49C3-961C-4F71AD145A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4" r="9333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5B39A-9B68-420F-8EDD-73581FFD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5 марта 1946 г. – речь У. Черчилля в Фултоне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40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74A22F9-78C1-410D-9759-93DC278A3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/>
              <a:t>От Штеттина на Балтике до Триеста на Адриатике, через весь континент, был опущен «железный занавес».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Фултонская речь Уинстона Черчилля — Википедия">
            <a:extLst>
              <a:ext uri="{FF2B5EF4-FFF2-40B4-BE49-F238E27FC236}">
                <a16:creationId xmlns:a16="http://schemas.microsoft.com/office/drawing/2014/main" id="{7BF8C3E3-A8E7-4886-8ED8-2EFF31E7E6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4" r="9964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012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627</Words>
  <Application>Microsoft Office PowerPoint</Application>
  <PresentationFormat>Широкоэкранный</PresentationFormat>
  <Paragraphs>80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Тема Office</vt:lpstr>
      <vt:lpstr>§ 25. Основные тенденции развития стран мира после Второй мировой войны</vt:lpstr>
      <vt:lpstr>Проверка д/з</vt:lpstr>
      <vt:lpstr>План урока</vt:lpstr>
      <vt:lpstr>1. Холодная война</vt:lpstr>
      <vt:lpstr>Потсдамская конференция</vt:lpstr>
      <vt:lpstr>Холодная война </vt:lpstr>
      <vt:lpstr>Причины Холодной войны</vt:lpstr>
      <vt:lpstr>5 марта 1946 г. – речь У. Черчилля в Фултоне</vt:lpstr>
      <vt:lpstr>От Штеттина на Балтике до Триеста на Адриатике, через весь континент, был опущен «железный занавес». </vt:lpstr>
      <vt:lpstr>1947 г. – План Маршалла</vt:lpstr>
      <vt:lpstr>1949 г. – создание НАТО (Организация Североатлантического договора)</vt:lpstr>
      <vt:lpstr>1955 г. – организация Варшавского договора</vt:lpstr>
      <vt:lpstr>1961 г. – строительство Берлинской стены</vt:lpstr>
      <vt:lpstr>Корейская война 1950-1953 гг.</vt:lpstr>
      <vt:lpstr>1962 г. – Карибский кризис</vt:lpstr>
      <vt:lpstr>Фидель Кастро и Никита Хрущев</vt:lpstr>
      <vt:lpstr>Презентация PowerPoint</vt:lpstr>
      <vt:lpstr>Презентация PowerPoint</vt:lpstr>
      <vt:lpstr>2. Разрядка международной напряженности</vt:lpstr>
      <vt:lpstr>Причины разрядки</vt:lpstr>
      <vt:lpstr>1972 г. – договор о противоракетной обороне</vt:lpstr>
      <vt:lpstr>1972 г. – ОСВ-1 (Ограничение стратегических вооружений)</vt:lpstr>
      <vt:lpstr>1975 г. – совещание по безопасности и сотрудничеству в Европе</vt:lpstr>
      <vt:lpstr>1975 г. – Заключительный акт совещания по безопасности и сотрудничеству в Европе (Хельсинский акт)</vt:lpstr>
      <vt:lpstr>Основные положения</vt:lpstr>
      <vt:lpstr>1979 г .- ОСВ-2</vt:lpstr>
      <vt:lpstr>3. От разрядки к напряженности</vt:lpstr>
      <vt:lpstr>Основные события…</vt:lpstr>
      <vt:lpstr>1979 г. – вторжение в Афганистан</vt:lpstr>
      <vt:lpstr>1983 г. – размещение систем «Першинг» в Европе</vt:lpstr>
      <vt:lpstr>4. Распад СССР</vt:lpstr>
      <vt:lpstr>Михаил Сергеевич Горбачев</vt:lpstr>
      <vt:lpstr>Основные события конца 80-х гг. </vt:lpstr>
      <vt:lpstr>Декабрь 1991 г. – распад СССР</vt:lpstr>
      <vt:lpstr>    5. Неоконсервативная революция и глобализация  </vt:lpstr>
      <vt:lpstr>Основные идеи неоконсерватизма </vt:lpstr>
      <vt:lpstr>Презентация PowerPoint</vt:lpstr>
      <vt:lpstr>Основные положения интеграции и глобализации</vt:lpstr>
      <vt:lpstr>Контроль знаний</vt:lpstr>
      <vt:lpstr>Домашнее задание</vt:lpstr>
      <vt:lpstr>Тест, д/з, отметки, онлайн-урок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25. Основные тенденции развития стран мира после Второй мировой войны</dc:title>
  <dc:creator>Роман Жигалов</dc:creator>
  <cp:lastModifiedBy>Роман Жигалов</cp:lastModifiedBy>
  <cp:revision>1</cp:revision>
  <dcterms:created xsi:type="dcterms:W3CDTF">2022-02-16T16:18:00Z</dcterms:created>
  <dcterms:modified xsi:type="dcterms:W3CDTF">2022-02-16T18:00:08Z</dcterms:modified>
</cp:coreProperties>
</file>