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D1F31-DFC0-41B3-B8B8-662FC210602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BA9E510-970F-4FA6-9F01-C250DA0B5FF4}">
      <dgm:prSet/>
      <dgm:spPr/>
      <dgm:t>
        <a:bodyPr/>
        <a:lstStyle/>
        <a:p>
          <a:r>
            <a:rPr lang="ru-RU"/>
            <a:t>Причины и пути возникновения городов</a:t>
          </a:r>
          <a:endParaRPr lang="en-US"/>
        </a:p>
      </dgm:t>
    </dgm:pt>
    <dgm:pt modelId="{C2EFE9B0-D5F0-448F-AFE3-5C5ED44F878B}" type="parTrans" cxnId="{878121FE-7FEA-4BAF-A8DB-82DAB46B439C}">
      <dgm:prSet/>
      <dgm:spPr/>
      <dgm:t>
        <a:bodyPr/>
        <a:lstStyle/>
        <a:p>
          <a:endParaRPr lang="en-US"/>
        </a:p>
      </dgm:t>
    </dgm:pt>
    <dgm:pt modelId="{17A4675B-E989-4718-8F6F-2ACEDBAC1869}" type="sibTrans" cxnId="{878121FE-7FEA-4BAF-A8DB-82DAB46B439C}">
      <dgm:prSet/>
      <dgm:spPr/>
      <dgm:t>
        <a:bodyPr/>
        <a:lstStyle/>
        <a:p>
          <a:endParaRPr lang="en-US"/>
        </a:p>
      </dgm:t>
    </dgm:pt>
    <dgm:pt modelId="{EA9E3AF6-0290-4DC6-A361-DFEF38C25DC4}">
      <dgm:prSet/>
      <dgm:spPr/>
      <dgm:t>
        <a:bodyPr/>
        <a:lstStyle/>
        <a:p>
          <a:r>
            <a:rPr lang="ru-RU"/>
            <a:t>Город – центр ремесла и торговли</a:t>
          </a:r>
          <a:endParaRPr lang="en-US"/>
        </a:p>
      </dgm:t>
    </dgm:pt>
    <dgm:pt modelId="{E31C1AB1-B03E-4434-82AF-4870727AA27A}" type="parTrans" cxnId="{01C8ABEE-DD86-4F0A-A16D-4696CF9C03D9}">
      <dgm:prSet/>
      <dgm:spPr/>
      <dgm:t>
        <a:bodyPr/>
        <a:lstStyle/>
        <a:p>
          <a:endParaRPr lang="en-US"/>
        </a:p>
      </dgm:t>
    </dgm:pt>
    <dgm:pt modelId="{441A7011-264E-429B-9FAC-2C899C876332}" type="sibTrans" cxnId="{01C8ABEE-DD86-4F0A-A16D-4696CF9C03D9}">
      <dgm:prSet/>
      <dgm:spPr/>
      <dgm:t>
        <a:bodyPr/>
        <a:lstStyle/>
        <a:p>
          <a:endParaRPr lang="en-US"/>
        </a:p>
      </dgm:t>
    </dgm:pt>
    <dgm:pt modelId="{D72FDA5A-E041-40B1-B42B-02360B9A8292}">
      <dgm:prSet/>
      <dgm:spPr/>
      <dgm:t>
        <a:bodyPr/>
        <a:lstStyle/>
        <a:p>
          <a:r>
            <a:rPr lang="ru-RU"/>
            <a:t>Самоуправление городов</a:t>
          </a:r>
          <a:endParaRPr lang="en-US"/>
        </a:p>
      </dgm:t>
    </dgm:pt>
    <dgm:pt modelId="{B178054A-B112-4366-B5F3-AC4DDD1764BC}" type="parTrans" cxnId="{919E8E2E-D649-4A77-AE76-70D355790DDA}">
      <dgm:prSet/>
      <dgm:spPr/>
      <dgm:t>
        <a:bodyPr/>
        <a:lstStyle/>
        <a:p>
          <a:endParaRPr lang="en-US"/>
        </a:p>
      </dgm:t>
    </dgm:pt>
    <dgm:pt modelId="{007B7220-92A1-43DF-A863-D94EADC348DD}" type="sibTrans" cxnId="{919E8E2E-D649-4A77-AE76-70D355790DDA}">
      <dgm:prSet/>
      <dgm:spPr/>
      <dgm:t>
        <a:bodyPr/>
        <a:lstStyle/>
        <a:p>
          <a:endParaRPr lang="en-US"/>
        </a:p>
      </dgm:t>
    </dgm:pt>
    <dgm:pt modelId="{1B70A7E0-3998-4F1F-9170-AC03313F5F66}" type="pres">
      <dgm:prSet presAssocID="{DECD1F31-DFC0-41B3-B8B8-662FC21060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E0176A-3969-4006-A815-2B9F537B8692}" type="pres">
      <dgm:prSet presAssocID="{CBA9E510-970F-4FA6-9F01-C250DA0B5FF4}" presName="hierRoot1" presStyleCnt="0"/>
      <dgm:spPr/>
    </dgm:pt>
    <dgm:pt modelId="{CCFB8A8B-A11B-4E6D-B10F-96F3E31A2743}" type="pres">
      <dgm:prSet presAssocID="{CBA9E510-970F-4FA6-9F01-C250DA0B5FF4}" presName="composite" presStyleCnt="0"/>
      <dgm:spPr/>
    </dgm:pt>
    <dgm:pt modelId="{D04F208C-B60E-40D3-A21E-AF91BA236A38}" type="pres">
      <dgm:prSet presAssocID="{CBA9E510-970F-4FA6-9F01-C250DA0B5FF4}" presName="background" presStyleLbl="node0" presStyleIdx="0" presStyleCnt="3"/>
      <dgm:spPr/>
    </dgm:pt>
    <dgm:pt modelId="{44BB0A4E-3D4B-4D72-A077-78E6D4E6BD13}" type="pres">
      <dgm:prSet presAssocID="{CBA9E510-970F-4FA6-9F01-C250DA0B5FF4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4031DF-0FB0-48A3-8437-97B1F520691D}" type="pres">
      <dgm:prSet presAssocID="{CBA9E510-970F-4FA6-9F01-C250DA0B5FF4}" presName="hierChild2" presStyleCnt="0"/>
      <dgm:spPr/>
    </dgm:pt>
    <dgm:pt modelId="{C7DA93FE-8E3D-4F5D-8F33-88723338ECD6}" type="pres">
      <dgm:prSet presAssocID="{EA9E3AF6-0290-4DC6-A361-DFEF38C25DC4}" presName="hierRoot1" presStyleCnt="0"/>
      <dgm:spPr/>
    </dgm:pt>
    <dgm:pt modelId="{5EC7A398-7AAF-47E8-8F15-0D39F40C5D12}" type="pres">
      <dgm:prSet presAssocID="{EA9E3AF6-0290-4DC6-A361-DFEF38C25DC4}" presName="composite" presStyleCnt="0"/>
      <dgm:spPr/>
    </dgm:pt>
    <dgm:pt modelId="{9048D098-BADA-4DBC-AA4C-6D27CD52B0B9}" type="pres">
      <dgm:prSet presAssocID="{EA9E3AF6-0290-4DC6-A361-DFEF38C25DC4}" presName="background" presStyleLbl="node0" presStyleIdx="1" presStyleCnt="3"/>
      <dgm:spPr/>
    </dgm:pt>
    <dgm:pt modelId="{2B448DAC-81BF-4EF0-930F-32AFCA7E25DB}" type="pres">
      <dgm:prSet presAssocID="{EA9E3AF6-0290-4DC6-A361-DFEF38C25DC4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14B5B3-FE40-4D8F-AD37-E5654C86B89E}" type="pres">
      <dgm:prSet presAssocID="{EA9E3AF6-0290-4DC6-A361-DFEF38C25DC4}" presName="hierChild2" presStyleCnt="0"/>
      <dgm:spPr/>
    </dgm:pt>
    <dgm:pt modelId="{57CF2A34-0495-4280-BFCD-36E943A08739}" type="pres">
      <dgm:prSet presAssocID="{D72FDA5A-E041-40B1-B42B-02360B9A8292}" presName="hierRoot1" presStyleCnt="0"/>
      <dgm:spPr/>
    </dgm:pt>
    <dgm:pt modelId="{67D153D1-9EF9-4B88-9A6F-E98A211CC121}" type="pres">
      <dgm:prSet presAssocID="{D72FDA5A-E041-40B1-B42B-02360B9A8292}" presName="composite" presStyleCnt="0"/>
      <dgm:spPr/>
    </dgm:pt>
    <dgm:pt modelId="{0D7972B3-7097-4314-A3A1-356961F691D0}" type="pres">
      <dgm:prSet presAssocID="{D72FDA5A-E041-40B1-B42B-02360B9A8292}" presName="background" presStyleLbl="node0" presStyleIdx="2" presStyleCnt="3"/>
      <dgm:spPr/>
    </dgm:pt>
    <dgm:pt modelId="{AAD4E3AA-E761-41B0-BC36-57B556D1F89E}" type="pres">
      <dgm:prSet presAssocID="{D72FDA5A-E041-40B1-B42B-02360B9A8292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377A48-2985-4875-ADFD-903ED0A6CFB0}" type="pres">
      <dgm:prSet presAssocID="{D72FDA5A-E041-40B1-B42B-02360B9A8292}" presName="hierChild2" presStyleCnt="0"/>
      <dgm:spPr/>
    </dgm:pt>
  </dgm:ptLst>
  <dgm:cxnLst>
    <dgm:cxn modelId="{01C8ABEE-DD86-4F0A-A16D-4696CF9C03D9}" srcId="{DECD1F31-DFC0-41B3-B8B8-662FC210602D}" destId="{EA9E3AF6-0290-4DC6-A361-DFEF38C25DC4}" srcOrd="1" destOrd="0" parTransId="{E31C1AB1-B03E-4434-82AF-4870727AA27A}" sibTransId="{441A7011-264E-429B-9FAC-2C899C876332}"/>
    <dgm:cxn modelId="{919E8E2E-D649-4A77-AE76-70D355790DDA}" srcId="{DECD1F31-DFC0-41B3-B8B8-662FC210602D}" destId="{D72FDA5A-E041-40B1-B42B-02360B9A8292}" srcOrd="2" destOrd="0" parTransId="{B178054A-B112-4366-B5F3-AC4DDD1764BC}" sibTransId="{007B7220-92A1-43DF-A863-D94EADC348DD}"/>
    <dgm:cxn modelId="{6CFFB72F-0DFE-43CB-9CE1-8FAD5BCB731B}" type="presOf" srcId="{D72FDA5A-E041-40B1-B42B-02360B9A8292}" destId="{AAD4E3AA-E761-41B0-BC36-57B556D1F89E}" srcOrd="0" destOrd="0" presId="urn:microsoft.com/office/officeart/2005/8/layout/hierarchy1"/>
    <dgm:cxn modelId="{878121FE-7FEA-4BAF-A8DB-82DAB46B439C}" srcId="{DECD1F31-DFC0-41B3-B8B8-662FC210602D}" destId="{CBA9E510-970F-4FA6-9F01-C250DA0B5FF4}" srcOrd="0" destOrd="0" parTransId="{C2EFE9B0-D5F0-448F-AFE3-5C5ED44F878B}" sibTransId="{17A4675B-E989-4718-8F6F-2ACEDBAC1869}"/>
    <dgm:cxn modelId="{7E2914BC-8FFE-4CA5-9B00-2FF95566D5BD}" type="presOf" srcId="{EA9E3AF6-0290-4DC6-A361-DFEF38C25DC4}" destId="{2B448DAC-81BF-4EF0-930F-32AFCA7E25DB}" srcOrd="0" destOrd="0" presId="urn:microsoft.com/office/officeart/2005/8/layout/hierarchy1"/>
    <dgm:cxn modelId="{E385197B-DB51-4316-ACBB-165531EA1DA7}" type="presOf" srcId="{DECD1F31-DFC0-41B3-B8B8-662FC210602D}" destId="{1B70A7E0-3998-4F1F-9170-AC03313F5F66}" srcOrd="0" destOrd="0" presId="urn:microsoft.com/office/officeart/2005/8/layout/hierarchy1"/>
    <dgm:cxn modelId="{956177DF-F7E2-444A-9D30-206C1E0A3079}" type="presOf" srcId="{CBA9E510-970F-4FA6-9F01-C250DA0B5FF4}" destId="{44BB0A4E-3D4B-4D72-A077-78E6D4E6BD13}" srcOrd="0" destOrd="0" presId="urn:microsoft.com/office/officeart/2005/8/layout/hierarchy1"/>
    <dgm:cxn modelId="{BC7CAB4F-FB1D-42BA-A3AF-E59210555823}" type="presParOf" srcId="{1B70A7E0-3998-4F1F-9170-AC03313F5F66}" destId="{38E0176A-3969-4006-A815-2B9F537B8692}" srcOrd="0" destOrd="0" presId="urn:microsoft.com/office/officeart/2005/8/layout/hierarchy1"/>
    <dgm:cxn modelId="{EDE786BD-6C3A-412A-83DB-C0FA15395065}" type="presParOf" srcId="{38E0176A-3969-4006-A815-2B9F537B8692}" destId="{CCFB8A8B-A11B-4E6D-B10F-96F3E31A2743}" srcOrd="0" destOrd="0" presId="urn:microsoft.com/office/officeart/2005/8/layout/hierarchy1"/>
    <dgm:cxn modelId="{6F2DD21C-5C73-45E9-868F-B0C91678A428}" type="presParOf" srcId="{CCFB8A8B-A11B-4E6D-B10F-96F3E31A2743}" destId="{D04F208C-B60E-40D3-A21E-AF91BA236A38}" srcOrd="0" destOrd="0" presId="urn:microsoft.com/office/officeart/2005/8/layout/hierarchy1"/>
    <dgm:cxn modelId="{4FE3BFC3-0569-4D94-B7A4-E391BAC49D09}" type="presParOf" srcId="{CCFB8A8B-A11B-4E6D-B10F-96F3E31A2743}" destId="{44BB0A4E-3D4B-4D72-A077-78E6D4E6BD13}" srcOrd="1" destOrd="0" presId="urn:microsoft.com/office/officeart/2005/8/layout/hierarchy1"/>
    <dgm:cxn modelId="{896177B0-4AD9-4C03-BA44-23B1ECCD4628}" type="presParOf" srcId="{38E0176A-3969-4006-A815-2B9F537B8692}" destId="{604031DF-0FB0-48A3-8437-97B1F520691D}" srcOrd="1" destOrd="0" presId="urn:microsoft.com/office/officeart/2005/8/layout/hierarchy1"/>
    <dgm:cxn modelId="{EA5580A4-326F-49E3-B7C3-D0688DDE1AEB}" type="presParOf" srcId="{1B70A7E0-3998-4F1F-9170-AC03313F5F66}" destId="{C7DA93FE-8E3D-4F5D-8F33-88723338ECD6}" srcOrd="1" destOrd="0" presId="urn:microsoft.com/office/officeart/2005/8/layout/hierarchy1"/>
    <dgm:cxn modelId="{CE587887-8ABC-411F-96D2-E1716A5B4798}" type="presParOf" srcId="{C7DA93FE-8E3D-4F5D-8F33-88723338ECD6}" destId="{5EC7A398-7AAF-47E8-8F15-0D39F40C5D12}" srcOrd="0" destOrd="0" presId="urn:microsoft.com/office/officeart/2005/8/layout/hierarchy1"/>
    <dgm:cxn modelId="{FB8ACA0C-D299-475C-9B1F-27160909A893}" type="presParOf" srcId="{5EC7A398-7AAF-47E8-8F15-0D39F40C5D12}" destId="{9048D098-BADA-4DBC-AA4C-6D27CD52B0B9}" srcOrd="0" destOrd="0" presId="urn:microsoft.com/office/officeart/2005/8/layout/hierarchy1"/>
    <dgm:cxn modelId="{AC91BA3F-F075-4F8E-BE84-12EBAF6E3E33}" type="presParOf" srcId="{5EC7A398-7AAF-47E8-8F15-0D39F40C5D12}" destId="{2B448DAC-81BF-4EF0-930F-32AFCA7E25DB}" srcOrd="1" destOrd="0" presId="urn:microsoft.com/office/officeart/2005/8/layout/hierarchy1"/>
    <dgm:cxn modelId="{8729BA0A-C2A6-4202-94A0-13E897B86450}" type="presParOf" srcId="{C7DA93FE-8E3D-4F5D-8F33-88723338ECD6}" destId="{DC14B5B3-FE40-4D8F-AD37-E5654C86B89E}" srcOrd="1" destOrd="0" presId="urn:microsoft.com/office/officeart/2005/8/layout/hierarchy1"/>
    <dgm:cxn modelId="{2C4F347A-FBCB-4FC4-99A8-99CBE2C839E9}" type="presParOf" srcId="{1B70A7E0-3998-4F1F-9170-AC03313F5F66}" destId="{57CF2A34-0495-4280-BFCD-36E943A08739}" srcOrd="2" destOrd="0" presId="urn:microsoft.com/office/officeart/2005/8/layout/hierarchy1"/>
    <dgm:cxn modelId="{0B928A2A-F6F1-4608-8408-2B86E242B442}" type="presParOf" srcId="{57CF2A34-0495-4280-BFCD-36E943A08739}" destId="{67D153D1-9EF9-4B88-9A6F-E98A211CC121}" srcOrd="0" destOrd="0" presId="urn:microsoft.com/office/officeart/2005/8/layout/hierarchy1"/>
    <dgm:cxn modelId="{4DE9B32A-888F-47B3-99FA-3F452122F68D}" type="presParOf" srcId="{67D153D1-9EF9-4B88-9A6F-E98A211CC121}" destId="{0D7972B3-7097-4314-A3A1-356961F691D0}" srcOrd="0" destOrd="0" presId="urn:microsoft.com/office/officeart/2005/8/layout/hierarchy1"/>
    <dgm:cxn modelId="{CEA48D16-5118-4F94-BF80-375407B0CF89}" type="presParOf" srcId="{67D153D1-9EF9-4B88-9A6F-E98A211CC121}" destId="{AAD4E3AA-E761-41B0-BC36-57B556D1F89E}" srcOrd="1" destOrd="0" presId="urn:microsoft.com/office/officeart/2005/8/layout/hierarchy1"/>
    <dgm:cxn modelId="{2EF1EB27-D8B5-4248-ACE0-585877094FB9}" type="presParOf" srcId="{57CF2A34-0495-4280-BFCD-36E943A08739}" destId="{7C377A48-2985-4875-ADFD-903ED0A6CF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4F991-F026-4DCB-A6B2-06DA599B6BC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CEBF854-D282-4563-997F-BB934B0A9D39}">
      <dgm:prSet/>
      <dgm:spPr/>
      <dgm:t>
        <a:bodyPr/>
        <a:lstStyle/>
        <a:p>
          <a:r>
            <a:rPr lang="ru-RU"/>
            <a:t>Рост излишков продовольствия </a:t>
          </a:r>
          <a:endParaRPr lang="en-US"/>
        </a:p>
      </dgm:t>
    </dgm:pt>
    <dgm:pt modelId="{C653EF1D-D0D3-4C0E-8182-77111A4B2453}" type="parTrans" cxnId="{9F49D32E-E81B-429B-9156-5FDF3E2D2140}">
      <dgm:prSet/>
      <dgm:spPr/>
      <dgm:t>
        <a:bodyPr/>
        <a:lstStyle/>
        <a:p>
          <a:endParaRPr lang="en-US"/>
        </a:p>
      </dgm:t>
    </dgm:pt>
    <dgm:pt modelId="{5EDC2F70-B56D-4C17-BF69-DB2AD3C45AA5}" type="sibTrans" cxnId="{9F49D32E-E81B-429B-9156-5FDF3E2D2140}">
      <dgm:prSet/>
      <dgm:spPr/>
      <dgm:t>
        <a:bodyPr/>
        <a:lstStyle/>
        <a:p>
          <a:endParaRPr lang="en-US"/>
        </a:p>
      </dgm:t>
    </dgm:pt>
    <dgm:pt modelId="{B1961D77-233C-43AE-9C87-B24BE621EB08}">
      <dgm:prSet/>
      <dgm:spPr/>
      <dgm:t>
        <a:bodyPr/>
        <a:lstStyle/>
        <a:p>
          <a:r>
            <a:rPr lang="ru-RU"/>
            <a:t>Рост спроса на изделия ремесленников </a:t>
          </a:r>
          <a:endParaRPr lang="en-US"/>
        </a:p>
      </dgm:t>
    </dgm:pt>
    <dgm:pt modelId="{067AF429-8110-4BFE-95C9-3EB3F8283A99}" type="parTrans" cxnId="{CF60E3E2-0A08-4CB7-8841-8E9F25BB78E4}">
      <dgm:prSet/>
      <dgm:spPr/>
      <dgm:t>
        <a:bodyPr/>
        <a:lstStyle/>
        <a:p>
          <a:endParaRPr lang="en-US"/>
        </a:p>
      </dgm:t>
    </dgm:pt>
    <dgm:pt modelId="{FC15E940-FEAF-49A6-A0F7-3FBAB215E56F}" type="sibTrans" cxnId="{CF60E3E2-0A08-4CB7-8841-8E9F25BB78E4}">
      <dgm:prSet/>
      <dgm:spPr/>
      <dgm:t>
        <a:bodyPr/>
        <a:lstStyle/>
        <a:p>
          <a:endParaRPr lang="en-US"/>
        </a:p>
      </dgm:t>
    </dgm:pt>
    <dgm:pt modelId="{93CEB3AF-6D44-44E6-B5FE-4207E899FC57}">
      <dgm:prSet/>
      <dgm:spPr/>
      <dgm:t>
        <a:bodyPr/>
        <a:lstStyle/>
        <a:p>
          <a:r>
            <a:rPr lang="ru-RU"/>
            <a:t>Развитие торговли </a:t>
          </a:r>
          <a:endParaRPr lang="en-US"/>
        </a:p>
      </dgm:t>
    </dgm:pt>
    <dgm:pt modelId="{C175D036-F415-406C-A995-087CC230D71A}" type="parTrans" cxnId="{5259C0CB-5C6F-407F-ACB1-FEC85CC69FF8}">
      <dgm:prSet/>
      <dgm:spPr/>
      <dgm:t>
        <a:bodyPr/>
        <a:lstStyle/>
        <a:p>
          <a:endParaRPr lang="en-US"/>
        </a:p>
      </dgm:t>
    </dgm:pt>
    <dgm:pt modelId="{D8C8D94B-6D05-4EF4-BA70-D93C084383A5}" type="sibTrans" cxnId="{5259C0CB-5C6F-407F-ACB1-FEC85CC69FF8}">
      <dgm:prSet/>
      <dgm:spPr/>
      <dgm:t>
        <a:bodyPr/>
        <a:lstStyle/>
        <a:p>
          <a:endParaRPr lang="en-US"/>
        </a:p>
      </dgm:t>
    </dgm:pt>
    <dgm:pt modelId="{943A248C-3238-474B-838C-5A1845276F3F}">
      <dgm:prSet/>
      <dgm:spPr/>
      <dgm:t>
        <a:bodyPr/>
        <a:lstStyle/>
        <a:p>
          <a:r>
            <a:rPr lang="ru-RU"/>
            <a:t>Необходимость защиты политических и экономических центров </a:t>
          </a:r>
          <a:endParaRPr lang="en-US"/>
        </a:p>
      </dgm:t>
    </dgm:pt>
    <dgm:pt modelId="{B135C3B0-A26B-4D6E-A707-C71C98E9CE8B}" type="parTrans" cxnId="{13C0A86B-EA21-4548-85EB-7B07CA0C74BA}">
      <dgm:prSet/>
      <dgm:spPr/>
      <dgm:t>
        <a:bodyPr/>
        <a:lstStyle/>
        <a:p>
          <a:endParaRPr lang="en-US"/>
        </a:p>
      </dgm:t>
    </dgm:pt>
    <dgm:pt modelId="{33FA6B76-5C7D-4F95-AC4D-17DB4E8E94C3}" type="sibTrans" cxnId="{13C0A86B-EA21-4548-85EB-7B07CA0C74BA}">
      <dgm:prSet/>
      <dgm:spPr/>
      <dgm:t>
        <a:bodyPr/>
        <a:lstStyle/>
        <a:p>
          <a:endParaRPr lang="en-US"/>
        </a:p>
      </dgm:t>
    </dgm:pt>
    <dgm:pt modelId="{6C2C5DA7-7CF4-4FAF-B5EE-4E20136AD034}" type="pres">
      <dgm:prSet presAssocID="{AC64F991-F026-4DCB-A6B2-06DA599B6B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00A027-3054-42DA-A296-12F6DF4ED765}" type="pres">
      <dgm:prSet presAssocID="{0CEBF854-D282-4563-997F-BB934B0A9D39}" presName="thickLine" presStyleLbl="alignNode1" presStyleIdx="0" presStyleCnt="4"/>
      <dgm:spPr/>
    </dgm:pt>
    <dgm:pt modelId="{E8C41766-5924-438E-9599-E3756D214EE7}" type="pres">
      <dgm:prSet presAssocID="{0CEBF854-D282-4563-997F-BB934B0A9D39}" presName="horz1" presStyleCnt="0"/>
      <dgm:spPr/>
    </dgm:pt>
    <dgm:pt modelId="{CE23909D-4509-49C8-ADA4-4C5730867B5F}" type="pres">
      <dgm:prSet presAssocID="{0CEBF854-D282-4563-997F-BB934B0A9D39}" presName="tx1" presStyleLbl="revTx" presStyleIdx="0" presStyleCnt="4"/>
      <dgm:spPr/>
      <dgm:t>
        <a:bodyPr/>
        <a:lstStyle/>
        <a:p>
          <a:endParaRPr lang="ru-RU"/>
        </a:p>
      </dgm:t>
    </dgm:pt>
    <dgm:pt modelId="{36375E17-90A9-4892-BF0B-4F83E3E785E7}" type="pres">
      <dgm:prSet presAssocID="{0CEBF854-D282-4563-997F-BB934B0A9D39}" presName="vert1" presStyleCnt="0"/>
      <dgm:spPr/>
    </dgm:pt>
    <dgm:pt modelId="{5E0BE171-8C15-4EFC-BD57-C3924B955028}" type="pres">
      <dgm:prSet presAssocID="{B1961D77-233C-43AE-9C87-B24BE621EB08}" presName="thickLine" presStyleLbl="alignNode1" presStyleIdx="1" presStyleCnt="4"/>
      <dgm:spPr/>
    </dgm:pt>
    <dgm:pt modelId="{E8B8409A-80EA-457F-9286-1323C8403A33}" type="pres">
      <dgm:prSet presAssocID="{B1961D77-233C-43AE-9C87-B24BE621EB08}" presName="horz1" presStyleCnt="0"/>
      <dgm:spPr/>
    </dgm:pt>
    <dgm:pt modelId="{6021DB31-07D5-4F0A-802A-5BDB99D42D12}" type="pres">
      <dgm:prSet presAssocID="{B1961D77-233C-43AE-9C87-B24BE621EB08}" presName="tx1" presStyleLbl="revTx" presStyleIdx="1" presStyleCnt="4"/>
      <dgm:spPr/>
      <dgm:t>
        <a:bodyPr/>
        <a:lstStyle/>
        <a:p>
          <a:endParaRPr lang="ru-RU"/>
        </a:p>
      </dgm:t>
    </dgm:pt>
    <dgm:pt modelId="{F47FD64C-AA89-4F87-8FD1-85C8D7F6342D}" type="pres">
      <dgm:prSet presAssocID="{B1961D77-233C-43AE-9C87-B24BE621EB08}" presName="vert1" presStyleCnt="0"/>
      <dgm:spPr/>
    </dgm:pt>
    <dgm:pt modelId="{604FB814-C6C3-44E4-AB13-91DE05BF833B}" type="pres">
      <dgm:prSet presAssocID="{93CEB3AF-6D44-44E6-B5FE-4207E899FC57}" presName="thickLine" presStyleLbl="alignNode1" presStyleIdx="2" presStyleCnt="4"/>
      <dgm:spPr/>
    </dgm:pt>
    <dgm:pt modelId="{C4082C12-3CC0-4BED-8410-451F93B0D8F8}" type="pres">
      <dgm:prSet presAssocID="{93CEB3AF-6D44-44E6-B5FE-4207E899FC57}" presName="horz1" presStyleCnt="0"/>
      <dgm:spPr/>
    </dgm:pt>
    <dgm:pt modelId="{9008E36A-8AAF-427F-949C-6344E47454F0}" type="pres">
      <dgm:prSet presAssocID="{93CEB3AF-6D44-44E6-B5FE-4207E899FC57}" presName="tx1" presStyleLbl="revTx" presStyleIdx="2" presStyleCnt="4"/>
      <dgm:spPr/>
      <dgm:t>
        <a:bodyPr/>
        <a:lstStyle/>
        <a:p>
          <a:endParaRPr lang="ru-RU"/>
        </a:p>
      </dgm:t>
    </dgm:pt>
    <dgm:pt modelId="{D8A57685-8227-47D5-A267-6CBDC12A42DC}" type="pres">
      <dgm:prSet presAssocID="{93CEB3AF-6D44-44E6-B5FE-4207E899FC57}" presName="vert1" presStyleCnt="0"/>
      <dgm:spPr/>
    </dgm:pt>
    <dgm:pt modelId="{0E705AEE-D4EC-4747-85B7-F0E54790418B}" type="pres">
      <dgm:prSet presAssocID="{943A248C-3238-474B-838C-5A1845276F3F}" presName="thickLine" presStyleLbl="alignNode1" presStyleIdx="3" presStyleCnt="4"/>
      <dgm:spPr/>
    </dgm:pt>
    <dgm:pt modelId="{FE1ADFBA-E28F-4A77-A0C5-E00D6B29B13F}" type="pres">
      <dgm:prSet presAssocID="{943A248C-3238-474B-838C-5A1845276F3F}" presName="horz1" presStyleCnt="0"/>
      <dgm:spPr/>
    </dgm:pt>
    <dgm:pt modelId="{451A296F-E697-4B31-862E-524FEE9C373A}" type="pres">
      <dgm:prSet presAssocID="{943A248C-3238-474B-838C-5A1845276F3F}" presName="tx1" presStyleLbl="revTx" presStyleIdx="3" presStyleCnt="4"/>
      <dgm:spPr/>
      <dgm:t>
        <a:bodyPr/>
        <a:lstStyle/>
        <a:p>
          <a:endParaRPr lang="ru-RU"/>
        </a:p>
      </dgm:t>
    </dgm:pt>
    <dgm:pt modelId="{B11EAE7B-4D27-4541-BAC3-EE16FA244D69}" type="pres">
      <dgm:prSet presAssocID="{943A248C-3238-474B-838C-5A1845276F3F}" presName="vert1" presStyleCnt="0"/>
      <dgm:spPr/>
    </dgm:pt>
  </dgm:ptLst>
  <dgm:cxnLst>
    <dgm:cxn modelId="{CF60E3E2-0A08-4CB7-8841-8E9F25BB78E4}" srcId="{AC64F991-F026-4DCB-A6B2-06DA599B6BCD}" destId="{B1961D77-233C-43AE-9C87-B24BE621EB08}" srcOrd="1" destOrd="0" parTransId="{067AF429-8110-4BFE-95C9-3EB3F8283A99}" sibTransId="{FC15E940-FEAF-49A6-A0F7-3FBAB215E56F}"/>
    <dgm:cxn modelId="{3849CC59-7872-47D5-B399-B445EACB2B42}" type="presOf" srcId="{0CEBF854-D282-4563-997F-BB934B0A9D39}" destId="{CE23909D-4509-49C8-ADA4-4C5730867B5F}" srcOrd="0" destOrd="0" presId="urn:microsoft.com/office/officeart/2008/layout/LinedList"/>
    <dgm:cxn modelId="{5259C0CB-5C6F-407F-ACB1-FEC85CC69FF8}" srcId="{AC64F991-F026-4DCB-A6B2-06DA599B6BCD}" destId="{93CEB3AF-6D44-44E6-B5FE-4207E899FC57}" srcOrd="2" destOrd="0" parTransId="{C175D036-F415-406C-A995-087CC230D71A}" sibTransId="{D8C8D94B-6D05-4EF4-BA70-D93C084383A5}"/>
    <dgm:cxn modelId="{CE3783A4-9C08-453C-80E6-C5281D5DA4CA}" type="presOf" srcId="{943A248C-3238-474B-838C-5A1845276F3F}" destId="{451A296F-E697-4B31-862E-524FEE9C373A}" srcOrd="0" destOrd="0" presId="urn:microsoft.com/office/officeart/2008/layout/LinedList"/>
    <dgm:cxn modelId="{CF49DFD4-E263-415D-9914-DE69DF4207FD}" type="presOf" srcId="{B1961D77-233C-43AE-9C87-B24BE621EB08}" destId="{6021DB31-07D5-4F0A-802A-5BDB99D42D12}" srcOrd="0" destOrd="0" presId="urn:microsoft.com/office/officeart/2008/layout/LinedList"/>
    <dgm:cxn modelId="{13C0A86B-EA21-4548-85EB-7B07CA0C74BA}" srcId="{AC64F991-F026-4DCB-A6B2-06DA599B6BCD}" destId="{943A248C-3238-474B-838C-5A1845276F3F}" srcOrd="3" destOrd="0" parTransId="{B135C3B0-A26B-4D6E-A707-C71C98E9CE8B}" sibTransId="{33FA6B76-5C7D-4F95-AC4D-17DB4E8E94C3}"/>
    <dgm:cxn modelId="{4896BD93-ED8E-4F22-8F3D-15A326BAF1FA}" type="presOf" srcId="{93CEB3AF-6D44-44E6-B5FE-4207E899FC57}" destId="{9008E36A-8AAF-427F-949C-6344E47454F0}" srcOrd="0" destOrd="0" presId="urn:microsoft.com/office/officeart/2008/layout/LinedList"/>
    <dgm:cxn modelId="{9F49D32E-E81B-429B-9156-5FDF3E2D2140}" srcId="{AC64F991-F026-4DCB-A6B2-06DA599B6BCD}" destId="{0CEBF854-D282-4563-997F-BB934B0A9D39}" srcOrd="0" destOrd="0" parTransId="{C653EF1D-D0D3-4C0E-8182-77111A4B2453}" sibTransId="{5EDC2F70-B56D-4C17-BF69-DB2AD3C45AA5}"/>
    <dgm:cxn modelId="{61A3FD8E-8717-4004-BA0E-567F95B077CE}" type="presOf" srcId="{AC64F991-F026-4DCB-A6B2-06DA599B6BCD}" destId="{6C2C5DA7-7CF4-4FAF-B5EE-4E20136AD034}" srcOrd="0" destOrd="0" presId="urn:microsoft.com/office/officeart/2008/layout/LinedList"/>
    <dgm:cxn modelId="{46186E59-2EB7-47F3-B4CE-667741752A7E}" type="presParOf" srcId="{6C2C5DA7-7CF4-4FAF-B5EE-4E20136AD034}" destId="{E800A027-3054-42DA-A296-12F6DF4ED765}" srcOrd="0" destOrd="0" presId="urn:microsoft.com/office/officeart/2008/layout/LinedList"/>
    <dgm:cxn modelId="{05BA5FF1-1FDB-46E5-80C5-AEFFDBD89963}" type="presParOf" srcId="{6C2C5DA7-7CF4-4FAF-B5EE-4E20136AD034}" destId="{E8C41766-5924-438E-9599-E3756D214EE7}" srcOrd="1" destOrd="0" presId="urn:microsoft.com/office/officeart/2008/layout/LinedList"/>
    <dgm:cxn modelId="{D34C3E37-1BE5-449E-9402-7FAF70ED3B9E}" type="presParOf" srcId="{E8C41766-5924-438E-9599-E3756D214EE7}" destId="{CE23909D-4509-49C8-ADA4-4C5730867B5F}" srcOrd="0" destOrd="0" presId="urn:microsoft.com/office/officeart/2008/layout/LinedList"/>
    <dgm:cxn modelId="{73ED2D10-E90D-4C37-BFF5-FE0BFD5E9BC0}" type="presParOf" srcId="{E8C41766-5924-438E-9599-E3756D214EE7}" destId="{36375E17-90A9-4892-BF0B-4F83E3E785E7}" srcOrd="1" destOrd="0" presId="urn:microsoft.com/office/officeart/2008/layout/LinedList"/>
    <dgm:cxn modelId="{382A8F21-72D4-4EED-A162-5A1885457DB0}" type="presParOf" srcId="{6C2C5DA7-7CF4-4FAF-B5EE-4E20136AD034}" destId="{5E0BE171-8C15-4EFC-BD57-C3924B955028}" srcOrd="2" destOrd="0" presId="urn:microsoft.com/office/officeart/2008/layout/LinedList"/>
    <dgm:cxn modelId="{A944EADC-65A2-45B6-A919-03B3ECF88766}" type="presParOf" srcId="{6C2C5DA7-7CF4-4FAF-B5EE-4E20136AD034}" destId="{E8B8409A-80EA-457F-9286-1323C8403A33}" srcOrd="3" destOrd="0" presId="urn:microsoft.com/office/officeart/2008/layout/LinedList"/>
    <dgm:cxn modelId="{64A9FD3A-91AE-48FB-AD6C-11536100A458}" type="presParOf" srcId="{E8B8409A-80EA-457F-9286-1323C8403A33}" destId="{6021DB31-07D5-4F0A-802A-5BDB99D42D12}" srcOrd="0" destOrd="0" presId="urn:microsoft.com/office/officeart/2008/layout/LinedList"/>
    <dgm:cxn modelId="{73CBC8FD-864A-4F6F-95BC-0A87EE6393B6}" type="presParOf" srcId="{E8B8409A-80EA-457F-9286-1323C8403A33}" destId="{F47FD64C-AA89-4F87-8FD1-85C8D7F6342D}" srcOrd="1" destOrd="0" presId="urn:microsoft.com/office/officeart/2008/layout/LinedList"/>
    <dgm:cxn modelId="{413C7003-636A-42CE-950D-D0C4A9E911B6}" type="presParOf" srcId="{6C2C5DA7-7CF4-4FAF-B5EE-4E20136AD034}" destId="{604FB814-C6C3-44E4-AB13-91DE05BF833B}" srcOrd="4" destOrd="0" presId="urn:microsoft.com/office/officeart/2008/layout/LinedList"/>
    <dgm:cxn modelId="{92DF61C5-BC02-496E-B9D4-38071FCFCB44}" type="presParOf" srcId="{6C2C5DA7-7CF4-4FAF-B5EE-4E20136AD034}" destId="{C4082C12-3CC0-4BED-8410-451F93B0D8F8}" srcOrd="5" destOrd="0" presId="urn:microsoft.com/office/officeart/2008/layout/LinedList"/>
    <dgm:cxn modelId="{04AD1735-D994-4E2F-AD7C-00075BC980B1}" type="presParOf" srcId="{C4082C12-3CC0-4BED-8410-451F93B0D8F8}" destId="{9008E36A-8AAF-427F-949C-6344E47454F0}" srcOrd="0" destOrd="0" presId="urn:microsoft.com/office/officeart/2008/layout/LinedList"/>
    <dgm:cxn modelId="{4DD2D5C8-E6CE-45FC-A97F-C2B261B230A3}" type="presParOf" srcId="{C4082C12-3CC0-4BED-8410-451F93B0D8F8}" destId="{D8A57685-8227-47D5-A267-6CBDC12A42DC}" srcOrd="1" destOrd="0" presId="urn:microsoft.com/office/officeart/2008/layout/LinedList"/>
    <dgm:cxn modelId="{8F35CE1A-CA1C-43BB-B3DA-E89B1B59EC7B}" type="presParOf" srcId="{6C2C5DA7-7CF4-4FAF-B5EE-4E20136AD034}" destId="{0E705AEE-D4EC-4747-85B7-F0E54790418B}" srcOrd="6" destOrd="0" presId="urn:microsoft.com/office/officeart/2008/layout/LinedList"/>
    <dgm:cxn modelId="{389FD0D7-D180-47C0-A654-3B29F56F13AE}" type="presParOf" srcId="{6C2C5DA7-7CF4-4FAF-B5EE-4E20136AD034}" destId="{FE1ADFBA-E28F-4A77-A0C5-E00D6B29B13F}" srcOrd="7" destOrd="0" presId="urn:microsoft.com/office/officeart/2008/layout/LinedList"/>
    <dgm:cxn modelId="{EE74A7AC-8080-453F-B5DC-5E607263FE35}" type="presParOf" srcId="{FE1ADFBA-E28F-4A77-A0C5-E00D6B29B13F}" destId="{451A296F-E697-4B31-862E-524FEE9C373A}" srcOrd="0" destOrd="0" presId="urn:microsoft.com/office/officeart/2008/layout/LinedList"/>
    <dgm:cxn modelId="{8A69A25A-39DB-45CB-88A4-FB916D0AB015}" type="presParOf" srcId="{FE1ADFBA-E28F-4A77-A0C5-E00D6B29B13F}" destId="{B11EAE7B-4D27-4541-BAC3-EE16FA244D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BECBA2-2A9F-4B71-80A7-C72DF0230E3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3601B29-AE0F-4FE1-9635-EA4721F09F46}">
      <dgm:prSet/>
      <dgm:spPr/>
      <dgm:t>
        <a:bodyPr/>
        <a:lstStyle/>
        <a:p>
          <a:r>
            <a:rPr lang="ru-RU"/>
            <a:t>Желание экономической самостоятельности </a:t>
          </a:r>
          <a:endParaRPr lang="en-US"/>
        </a:p>
      </dgm:t>
    </dgm:pt>
    <dgm:pt modelId="{D6CD37BF-3258-4283-B2AF-B4DE23FB1D5B}" type="parTrans" cxnId="{9105D8C0-42BB-4F84-9D83-AA1BBB2F3817}">
      <dgm:prSet/>
      <dgm:spPr/>
      <dgm:t>
        <a:bodyPr/>
        <a:lstStyle/>
        <a:p>
          <a:endParaRPr lang="en-US"/>
        </a:p>
      </dgm:t>
    </dgm:pt>
    <dgm:pt modelId="{D2A95DCF-B35D-4158-B31D-64E7B19CEFA4}" type="sibTrans" cxnId="{9105D8C0-42BB-4F84-9D83-AA1BBB2F3817}">
      <dgm:prSet/>
      <dgm:spPr/>
      <dgm:t>
        <a:bodyPr/>
        <a:lstStyle/>
        <a:p>
          <a:endParaRPr lang="en-US"/>
        </a:p>
      </dgm:t>
    </dgm:pt>
    <dgm:pt modelId="{67AB4631-CED7-47AF-94BE-B3D50E492121}">
      <dgm:prSet/>
      <dgm:spPr/>
      <dgm:t>
        <a:bodyPr/>
        <a:lstStyle/>
        <a:p>
          <a:r>
            <a:rPr lang="ru-RU"/>
            <a:t>Рост политического и экономического могущества городов </a:t>
          </a:r>
          <a:endParaRPr lang="en-US"/>
        </a:p>
      </dgm:t>
    </dgm:pt>
    <dgm:pt modelId="{0EFD5951-72B6-4AEA-8B87-873332DCCF9A}" type="parTrans" cxnId="{5ABFCEAD-4B64-47B8-A565-F08AA4A6F5DE}">
      <dgm:prSet/>
      <dgm:spPr/>
      <dgm:t>
        <a:bodyPr/>
        <a:lstStyle/>
        <a:p>
          <a:endParaRPr lang="en-US"/>
        </a:p>
      </dgm:t>
    </dgm:pt>
    <dgm:pt modelId="{87986C7E-97D7-4C6C-8EF4-0C212479086A}" type="sibTrans" cxnId="{5ABFCEAD-4B64-47B8-A565-F08AA4A6F5DE}">
      <dgm:prSet/>
      <dgm:spPr/>
      <dgm:t>
        <a:bodyPr/>
        <a:lstStyle/>
        <a:p>
          <a:endParaRPr lang="en-US"/>
        </a:p>
      </dgm:t>
    </dgm:pt>
    <dgm:pt modelId="{1802EAF5-9E69-4FF8-A05C-10840958FFFB}" type="pres">
      <dgm:prSet presAssocID="{CFBECBA2-2A9F-4B71-80A7-C72DF0230E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2AB3D1-B9ED-4F3D-B01E-350FDBA1128E}" type="pres">
      <dgm:prSet presAssocID="{F3601B29-AE0F-4FE1-9635-EA4721F09F46}" presName="hierRoot1" presStyleCnt="0"/>
      <dgm:spPr/>
    </dgm:pt>
    <dgm:pt modelId="{B567D461-BA48-49B6-A5D2-3517308FAB8D}" type="pres">
      <dgm:prSet presAssocID="{F3601B29-AE0F-4FE1-9635-EA4721F09F46}" presName="composite" presStyleCnt="0"/>
      <dgm:spPr/>
    </dgm:pt>
    <dgm:pt modelId="{A2D11F6A-C09D-48C2-A0B1-FB95FDB4FF40}" type="pres">
      <dgm:prSet presAssocID="{F3601B29-AE0F-4FE1-9635-EA4721F09F46}" presName="background" presStyleLbl="node0" presStyleIdx="0" presStyleCnt="2"/>
      <dgm:spPr/>
    </dgm:pt>
    <dgm:pt modelId="{80DE16AC-A660-41CC-A77C-D28408AB0EFE}" type="pres">
      <dgm:prSet presAssocID="{F3601B29-AE0F-4FE1-9635-EA4721F09F4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F678C-D172-4AB0-84D0-38B041315232}" type="pres">
      <dgm:prSet presAssocID="{F3601B29-AE0F-4FE1-9635-EA4721F09F46}" presName="hierChild2" presStyleCnt="0"/>
      <dgm:spPr/>
    </dgm:pt>
    <dgm:pt modelId="{E97E34AA-1596-4C2C-B0C6-C9602B0EEA8A}" type="pres">
      <dgm:prSet presAssocID="{67AB4631-CED7-47AF-94BE-B3D50E492121}" presName="hierRoot1" presStyleCnt="0"/>
      <dgm:spPr/>
    </dgm:pt>
    <dgm:pt modelId="{371DE04C-1B4B-490E-B592-1C329F98C1B3}" type="pres">
      <dgm:prSet presAssocID="{67AB4631-CED7-47AF-94BE-B3D50E492121}" presName="composite" presStyleCnt="0"/>
      <dgm:spPr/>
    </dgm:pt>
    <dgm:pt modelId="{FEB6E65C-457B-4592-90DB-31AE715A53DE}" type="pres">
      <dgm:prSet presAssocID="{67AB4631-CED7-47AF-94BE-B3D50E492121}" presName="background" presStyleLbl="node0" presStyleIdx="1" presStyleCnt="2"/>
      <dgm:spPr/>
    </dgm:pt>
    <dgm:pt modelId="{B55C18E1-336D-45D9-9C0A-A85FA0238DA5}" type="pres">
      <dgm:prSet presAssocID="{67AB4631-CED7-47AF-94BE-B3D50E492121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176DD6-06F5-4849-A3F2-069869A18CE1}" type="pres">
      <dgm:prSet presAssocID="{67AB4631-CED7-47AF-94BE-B3D50E492121}" presName="hierChild2" presStyleCnt="0"/>
      <dgm:spPr/>
    </dgm:pt>
  </dgm:ptLst>
  <dgm:cxnLst>
    <dgm:cxn modelId="{090EBCEF-FF1A-4ADC-AF20-D6D04D7F7B4D}" type="presOf" srcId="{67AB4631-CED7-47AF-94BE-B3D50E492121}" destId="{B55C18E1-336D-45D9-9C0A-A85FA0238DA5}" srcOrd="0" destOrd="0" presId="urn:microsoft.com/office/officeart/2005/8/layout/hierarchy1"/>
    <dgm:cxn modelId="{5ABFCEAD-4B64-47B8-A565-F08AA4A6F5DE}" srcId="{CFBECBA2-2A9F-4B71-80A7-C72DF0230E33}" destId="{67AB4631-CED7-47AF-94BE-B3D50E492121}" srcOrd="1" destOrd="0" parTransId="{0EFD5951-72B6-4AEA-8B87-873332DCCF9A}" sibTransId="{87986C7E-97D7-4C6C-8EF4-0C212479086A}"/>
    <dgm:cxn modelId="{CC46B267-1A26-48AA-96F7-5E0CDC4DCABB}" type="presOf" srcId="{F3601B29-AE0F-4FE1-9635-EA4721F09F46}" destId="{80DE16AC-A660-41CC-A77C-D28408AB0EFE}" srcOrd="0" destOrd="0" presId="urn:microsoft.com/office/officeart/2005/8/layout/hierarchy1"/>
    <dgm:cxn modelId="{86073AFB-E8DE-4610-988E-FDFB8DC1C901}" type="presOf" srcId="{CFBECBA2-2A9F-4B71-80A7-C72DF0230E33}" destId="{1802EAF5-9E69-4FF8-A05C-10840958FFFB}" srcOrd="0" destOrd="0" presId="urn:microsoft.com/office/officeart/2005/8/layout/hierarchy1"/>
    <dgm:cxn modelId="{9105D8C0-42BB-4F84-9D83-AA1BBB2F3817}" srcId="{CFBECBA2-2A9F-4B71-80A7-C72DF0230E33}" destId="{F3601B29-AE0F-4FE1-9635-EA4721F09F46}" srcOrd="0" destOrd="0" parTransId="{D6CD37BF-3258-4283-B2AF-B4DE23FB1D5B}" sibTransId="{D2A95DCF-B35D-4158-B31D-64E7B19CEFA4}"/>
    <dgm:cxn modelId="{7DFD4B41-CE8B-4D92-BEBB-4B16C40AC18D}" type="presParOf" srcId="{1802EAF5-9E69-4FF8-A05C-10840958FFFB}" destId="{4E2AB3D1-B9ED-4F3D-B01E-350FDBA1128E}" srcOrd="0" destOrd="0" presId="urn:microsoft.com/office/officeart/2005/8/layout/hierarchy1"/>
    <dgm:cxn modelId="{25819A77-E8E5-4AB7-9797-FE24C270ED3F}" type="presParOf" srcId="{4E2AB3D1-B9ED-4F3D-B01E-350FDBA1128E}" destId="{B567D461-BA48-49B6-A5D2-3517308FAB8D}" srcOrd="0" destOrd="0" presId="urn:microsoft.com/office/officeart/2005/8/layout/hierarchy1"/>
    <dgm:cxn modelId="{9AD6EB1A-CB68-43CB-B6FE-BCD03C05A25A}" type="presParOf" srcId="{B567D461-BA48-49B6-A5D2-3517308FAB8D}" destId="{A2D11F6A-C09D-48C2-A0B1-FB95FDB4FF40}" srcOrd="0" destOrd="0" presId="urn:microsoft.com/office/officeart/2005/8/layout/hierarchy1"/>
    <dgm:cxn modelId="{4C310F84-D126-481E-9570-87DD955ADC14}" type="presParOf" srcId="{B567D461-BA48-49B6-A5D2-3517308FAB8D}" destId="{80DE16AC-A660-41CC-A77C-D28408AB0EFE}" srcOrd="1" destOrd="0" presId="urn:microsoft.com/office/officeart/2005/8/layout/hierarchy1"/>
    <dgm:cxn modelId="{E4093FB1-E26B-4C0C-A10C-0D0D5DA1D0EB}" type="presParOf" srcId="{4E2AB3D1-B9ED-4F3D-B01E-350FDBA1128E}" destId="{148F678C-D172-4AB0-84D0-38B041315232}" srcOrd="1" destOrd="0" presId="urn:microsoft.com/office/officeart/2005/8/layout/hierarchy1"/>
    <dgm:cxn modelId="{0E0A231F-8E7A-48F4-8828-4E3737DB944A}" type="presParOf" srcId="{1802EAF5-9E69-4FF8-A05C-10840958FFFB}" destId="{E97E34AA-1596-4C2C-B0C6-C9602B0EEA8A}" srcOrd="1" destOrd="0" presId="urn:microsoft.com/office/officeart/2005/8/layout/hierarchy1"/>
    <dgm:cxn modelId="{EC72A897-AA4D-4DBF-92A3-C6B4A8958F2A}" type="presParOf" srcId="{E97E34AA-1596-4C2C-B0C6-C9602B0EEA8A}" destId="{371DE04C-1B4B-490E-B592-1C329F98C1B3}" srcOrd="0" destOrd="0" presId="urn:microsoft.com/office/officeart/2005/8/layout/hierarchy1"/>
    <dgm:cxn modelId="{D6692537-9BDC-4F5A-8F12-50BCC8430851}" type="presParOf" srcId="{371DE04C-1B4B-490E-B592-1C329F98C1B3}" destId="{FEB6E65C-457B-4592-90DB-31AE715A53DE}" srcOrd="0" destOrd="0" presId="urn:microsoft.com/office/officeart/2005/8/layout/hierarchy1"/>
    <dgm:cxn modelId="{FBCFE513-BE1B-466D-A827-7BADCA88BB94}" type="presParOf" srcId="{371DE04C-1B4B-490E-B592-1C329F98C1B3}" destId="{B55C18E1-336D-45D9-9C0A-A85FA0238DA5}" srcOrd="1" destOrd="0" presId="urn:microsoft.com/office/officeart/2005/8/layout/hierarchy1"/>
    <dgm:cxn modelId="{5764AAA5-6F62-4554-84DE-41323F6F3AD1}" type="presParOf" srcId="{E97E34AA-1596-4C2C-B0C6-C9602B0EEA8A}" destId="{7A176DD6-06F5-4849-A3F2-069869A18C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1E9963-97C3-4FED-A78D-6D480A4D15E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B7CFB957-6413-42CE-AC22-638FA6D29776}">
      <dgm:prSet/>
      <dgm:spPr/>
      <dgm:t>
        <a:bodyPr/>
        <a:lstStyle/>
        <a:p>
          <a:pPr>
            <a:defRPr cap="all"/>
          </a:pPr>
          <a:r>
            <a:rPr lang="ru-RU"/>
            <a:t>Городской совет </a:t>
          </a:r>
          <a:endParaRPr lang="en-US"/>
        </a:p>
      </dgm:t>
    </dgm:pt>
    <dgm:pt modelId="{0530CE60-C60B-4462-BD5D-9FE103EA3475}" type="parTrans" cxnId="{201D313D-F9DB-476B-B03D-47EFE8AEAC4F}">
      <dgm:prSet/>
      <dgm:spPr/>
      <dgm:t>
        <a:bodyPr/>
        <a:lstStyle/>
        <a:p>
          <a:endParaRPr lang="en-US"/>
        </a:p>
      </dgm:t>
    </dgm:pt>
    <dgm:pt modelId="{D67F484E-15A4-4C41-8A34-606C94A23A1F}" type="sibTrans" cxnId="{201D313D-F9DB-476B-B03D-47EFE8AEAC4F}">
      <dgm:prSet/>
      <dgm:spPr/>
      <dgm:t>
        <a:bodyPr/>
        <a:lstStyle/>
        <a:p>
          <a:endParaRPr lang="en-US"/>
        </a:p>
      </dgm:t>
    </dgm:pt>
    <dgm:pt modelId="{D5845B9A-BEEA-4BF1-A2B2-1F952234AA4E}">
      <dgm:prSet/>
      <dgm:spPr/>
      <dgm:t>
        <a:bodyPr/>
        <a:lstStyle/>
        <a:p>
          <a:pPr>
            <a:defRPr cap="all"/>
          </a:pPr>
          <a:r>
            <a:rPr lang="ru-RU"/>
            <a:t>Мэр (бургомистр) </a:t>
          </a:r>
          <a:endParaRPr lang="en-US"/>
        </a:p>
      </dgm:t>
    </dgm:pt>
    <dgm:pt modelId="{820DD800-C767-4F80-AC5F-DC26EF0E2526}" type="parTrans" cxnId="{CA173AD5-DB0D-4BBB-8251-09D190393DF4}">
      <dgm:prSet/>
      <dgm:spPr/>
      <dgm:t>
        <a:bodyPr/>
        <a:lstStyle/>
        <a:p>
          <a:endParaRPr lang="en-US"/>
        </a:p>
      </dgm:t>
    </dgm:pt>
    <dgm:pt modelId="{C563C15B-9178-4739-B3FF-79FBDDDFA8D5}" type="sibTrans" cxnId="{CA173AD5-DB0D-4BBB-8251-09D190393DF4}">
      <dgm:prSet/>
      <dgm:spPr/>
      <dgm:t>
        <a:bodyPr/>
        <a:lstStyle/>
        <a:p>
          <a:endParaRPr lang="en-US"/>
        </a:p>
      </dgm:t>
    </dgm:pt>
    <dgm:pt modelId="{1D5889CC-6E66-405B-870D-31AED5A15860}">
      <dgm:prSet/>
      <dgm:spPr/>
      <dgm:t>
        <a:bodyPr/>
        <a:lstStyle/>
        <a:p>
          <a:pPr>
            <a:defRPr cap="all"/>
          </a:pPr>
          <a:r>
            <a:rPr lang="ru-RU"/>
            <a:t>Суд</a:t>
          </a:r>
          <a:endParaRPr lang="en-US"/>
        </a:p>
      </dgm:t>
    </dgm:pt>
    <dgm:pt modelId="{92D38622-F07C-4C0B-AF06-BD8303C48FE2}" type="parTrans" cxnId="{D1ED1246-3619-4C49-9392-F37A50BD3159}">
      <dgm:prSet/>
      <dgm:spPr/>
      <dgm:t>
        <a:bodyPr/>
        <a:lstStyle/>
        <a:p>
          <a:endParaRPr lang="en-US"/>
        </a:p>
      </dgm:t>
    </dgm:pt>
    <dgm:pt modelId="{FBF0E0C1-21FD-4476-B012-7B19B3EF8C79}" type="sibTrans" cxnId="{D1ED1246-3619-4C49-9392-F37A50BD3159}">
      <dgm:prSet/>
      <dgm:spPr/>
      <dgm:t>
        <a:bodyPr/>
        <a:lstStyle/>
        <a:p>
          <a:endParaRPr lang="en-US"/>
        </a:p>
      </dgm:t>
    </dgm:pt>
    <dgm:pt modelId="{E9C20454-400A-4EC4-B81A-5665812E3A87}" type="pres">
      <dgm:prSet presAssocID="{4C1E9963-97C3-4FED-A78D-6D480A4D15E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B91B9-F307-42EA-B5C0-86351DFFBFC5}" type="pres">
      <dgm:prSet presAssocID="{B7CFB957-6413-42CE-AC22-638FA6D29776}" presName="compNode" presStyleCnt="0"/>
      <dgm:spPr/>
    </dgm:pt>
    <dgm:pt modelId="{9AF638C4-B15D-4E7C-AFC2-A52C8F5BC483}" type="pres">
      <dgm:prSet presAssocID="{B7CFB957-6413-42CE-AC22-638FA6D29776}" presName="iconBgRect" presStyleLbl="bgShp" presStyleIdx="0" presStyleCnt="3"/>
      <dgm:spPr/>
    </dgm:pt>
    <dgm:pt modelId="{7B11D560-C080-46D8-B131-059576668F8A}" type="pres">
      <dgm:prSet presAssocID="{B7CFB957-6413-42CE-AC22-638FA6D297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D3F19172-9666-4266-A824-63186D613CBB}" type="pres">
      <dgm:prSet presAssocID="{B7CFB957-6413-42CE-AC22-638FA6D29776}" presName="spaceRect" presStyleCnt="0"/>
      <dgm:spPr/>
    </dgm:pt>
    <dgm:pt modelId="{4059907F-3205-47CC-B041-F839757B69D4}" type="pres">
      <dgm:prSet presAssocID="{B7CFB957-6413-42CE-AC22-638FA6D29776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B771313-FD3F-4526-A50F-6FF63090908A}" type="pres">
      <dgm:prSet presAssocID="{D67F484E-15A4-4C41-8A34-606C94A23A1F}" presName="sibTrans" presStyleCnt="0"/>
      <dgm:spPr/>
    </dgm:pt>
    <dgm:pt modelId="{7B05D5C0-813F-412A-B380-4056CCF2167F}" type="pres">
      <dgm:prSet presAssocID="{D5845B9A-BEEA-4BF1-A2B2-1F952234AA4E}" presName="compNode" presStyleCnt="0"/>
      <dgm:spPr/>
    </dgm:pt>
    <dgm:pt modelId="{3ED41AB0-CDC6-4030-BD6B-1A4ADB825905}" type="pres">
      <dgm:prSet presAssocID="{D5845B9A-BEEA-4BF1-A2B2-1F952234AA4E}" presName="iconBgRect" presStyleLbl="bgShp" presStyleIdx="1" presStyleCnt="3"/>
      <dgm:spPr/>
    </dgm:pt>
    <dgm:pt modelId="{FB09E13E-F648-4DC5-874C-97A217A35916}" type="pres">
      <dgm:prSet presAssocID="{D5845B9A-BEEA-4BF1-A2B2-1F952234AA4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апитан"/>
        </a:ext>
      </dgm:extLst>
    </dgm:pt>
    <dgm:pt modelId="{4CDF7172-A805-472E-956A-8A6197936ECD}" type="pres">
      <dgm:prSet presAssocID="{D5845B9A-BEEA-4BF1-A2B2-1F952234AA4E}" presName="spaceRect" presStyleCnt="0"/>
      <dgm:spPr/>
    </dgm:pt>
    <dgm:pt modelId="{0D8210F1-A1E2-4741-B86F-59815FADDFD6}" type="pres">
      <dgm:prSet presAssocID="{D5845B9A-BEEA-4BF1-A2B2-1F952234AA4E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AB58ABE-7D64-431C-9F33-5F2F37013A84}" type="pres">
      <dgm:prSet presAssocID="{C563C15B-9178-4739-B3FF-79FBDDDFA8D5}" presName="sibTrans" presStyleCnt="0"/>
      <dgm:spPr/>
    </dgm:pt>
    <dgm:pt modelId="{BA52624B-538F-4F4E-A053-B196CB9E8104}" type="pres">
      <dgm:prSet presAssocID="{1D5889CC-6E66-405B-870D-31AED5A15860}" presName="compNode" presStyleCnt="0"/>
      <dgm:spPr/>
    </dgm:pt>
    <dgm:pt modelId="{1CD4113F-D50B-4E1A-9093-3130EB14080D}" type="pres">
      <dgm:prSet presAssocID="{1D5889CC-6E66-405B-870D-31AED5A15860}" presName="iconBgRect" presStyleLbl="bgShp" presStyleIdx="2" presStyleCnt="3"/>
      <dgm:spPr/>
    </dgm:pt>
    <dgm:pt modelId="{A0A0AC5B-C2CC-4898-BEFD-BBEC9BA8DF78}" type="pres">
      <dgm:prSet presAssocID="{1D5889CC-6E66-405B-870D-31AED5A15860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уд"/>
        </a:ext>
      </dgm:extLst>
    </dgm:pt>
    <dgm:pt modelId="{75A1E241-272C-4B73-B05E-0A62CB8B086C}" type="pres">
      <dgm:prSet presAssocID="{1D5889CC-6E66-405B-870D-31AED5A15860}" presName="spaceRect" presStyleCnt="0"/>
      <dgm:spPr/>
    </dgm:pt>
    <dgm:pt modelId="{E15B78DE-B22E-4AAA-8BF1-C6DC516E7024}" type="pres">
      <dgm:prSet presAssocID="{1D5889CC-6E66-405B-870D-31AED5A15860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C968E-EA4E-4166-8241-9DBB3B45AF5C}" type="presOf" srcId="{4C1E9963-97C3-4FED-A78D-6D480A4D15EE}" destId="{E9C20454-400A-4EC4-B81A-5665812E3A87}" srcOrd="0" destOrd="0" presId="urn:microsoft.com/office/officeart/2018/5/layout/IconCircleLabelList"/>
    <dgm:cxn modelId="{CA173AD5-DB0D-4BBB-8251-09D190393DF4}" srcId="{4C1E9963-97C3-4FED-A78D-6D480A4D15EE}" destId="{D5845B9A-BEEA-4BF1-A2B2-1F952234AA4E}" srcOrd="1" destOrd="0" parTransId="{820DD800-C767-4F80-AC5F-DC26EF0E2526}" sibTransId="{C563C15B-9178-4739-B3FF-79FBDDDFA8D5}"/>
    <dgm:cxn modelId="{02224B18-9157-4EB8-9A4C-2983D2823A62}" type="presOf" srcId="{B7CFB957-6413-42CE-AC22-638FA6D29776}" destId="{4059907F-3205-47CC-B041-F839757B69D4}" srcOrd="0" destOrd="0" presId="urn:microsoft.com/office/officeart/2018/5/layout/IconCircleLabelList"/>
    <dgm:cxn modelId="{0A873470-085A-482C-98A9-BC582B99556F}" type="presOf" srcId="{1D5889CC-6E66-405B-870D-31AED5A15860}" destId="{E15B78DE-B22E-4AAA-8BF1-C6DC516E7024}" srcOrd="0" destOrd="0" presId="urn:microsoft.com/office/officeart/2018/5/layout/IconCircleLabelList"/>
    <dgm:cxn modelId="{201D313D-F9DB-476B-B03D-47EFE8AEAC4F}" srcId="{4C1E9963-97C3-4FED-A78D-6D480A4D15EE}" destId="{B7CFB957-6413-42CE-AC22-638FA6D29776}" srcOrd="0" destOrd="0" parTransId="{0530CE60-C60B-4462-BD5D-9FE103EA3475}" sibTransId="{D67F484E-15A4-4C41-8A34-606C94A23A1F}"/>
    <dgm:cxn modelId="{D1ED1246-3619-4C49-9392-F37A50BD3159}" srcId="{4C1E9963-97C3-4FED-A78D-6D480A4D15EE}" destId="{1D5889CC-6E66-405B-870D-31AED5A15860}" srcOrd="2" destOrd="0" parTransId="{92D38622-F07C-4C0B-AF06-BD8303C48FE2}" sibTransId="{FBF0E0C1-21FD-4476-B012-7B19B3EF8C79}"/>
    <dgm:cxn modelId="{538EF3EC-9DA3-4DA9-9F35-E83FC8F53522}" type="presOf" srcId="{D5845B9A-BEEA-4BF1-A2B2-1F952234AA4E}" destId="{0D8210F1-A1E2-4741-B86F-59815FADDFD6}" srcOrd="0" destOrd="0" presId="urn:microsoft.com/office/officeart/2018/5/layout/IconCircleLabelList"/>
    <dgm:cxn modelId="{F52ADE94-EB79-44CA-A8F0-E406A252AE34}" type="presParOf" srcId="{E9C20454-400A-4EC4-B81A-5665812E3A87}" destId="{DD6B91B9-F307-42EA-B5C0-86351DFFBFC5}" srcOrd="0" destOrd="0" presId="urn:microsoft.com/office/officeart/2018/5/layout/IconCircleLabelList"/>
    <dgm:cxn modelId="{F8CE3D29-4711-4D53-B75D-F80FF451D89F}" type="presParOf" srcId="{DD6B91B9-F307-42EA-B5C0-86351DFFBFC5}" destId="{9AF638C4-B15D-4E7C-AFC2-A52C8F5BC483}" srcOrd="0" destOrd="0" presId="urn:microsoft.com/office/officeart/2018/5/layout/IconCircleLabelList"/>
    <dgm:cxn modelId="{C39B4DB0-4169-4BC8-A7EA-898AC8A19D16}" type="presParOf" srcId="{DD6B91B9-F307-42EA-B5C0-86351DFFBFC5}" destId="{7B11D560-C080-46D8-B131-059576668F8A}" srcOrd="1" destOrd="0" presId="urn:microsoft.com/office/officeart/2018/5/layout/IconCircleLabelList"/>
    <dgm:cxn modelId="{8A31F229-A94C-4C35-AB4E-6E0E230C2183}" type="presParOf" srcId="{DD6B91B9-F307-42EA-B5C0-86351DFFBFC5}" destId="{D3F19172-9666-4266-A824-63186D613CBB}" srcOrd="2" destOrd="0" presId="urn:microsoft.com/office/officeart/2018/5/layout/IconCircleLabelList"/>
    <dgm:cxn modelId="{5D315D28-C4B7-4976-BACF-CB0A1CC8F717}" type="presParOf" srcId="{DD6B91B9-F307-42EA-B5C0-86351DFFBFC5}" destId="{4059907F-3205-47CC-B041-F839757B69D4}" srcOrd="3" destOrd="0" presId="urn:microsoft.com/office/officeart/2018/5/layout/IconCircleLabelList"/>
    <dgm:cxn modelId="{E61A0660-C8A6-44F0-8EC4-28B616018BF0}" type="presParOf" srcId="{E9C20454-400A-4EC4-B81A-5665812E3A87}" destId="{CB771313-FD3F-4526-A50F-6FF63090908A}" srcOrd="1" destOrd="0" presId="urn:microsoft.com/office/officeart/2018/5/layout/IconCircleLabelList"/>
    <dgm:cxn modelId="{3598C3C4-B366-44CF-AD56-6D7733EF9DF0}" type="presParOf" srcId="{E9C20454-400A-4EC4-B81A-5665812E3A87}" destId="{7B05D5C0-813F-412A-B380-4056CCF2167F}" srcOrd="2" destOrd="0" presId="urn:microsoft.com/office/officeart/2018/5/layout/IconCircleLabelList"/>
    <dgm:cxn modelId="{1FA58875-4171-401E-937B-754D05E1D70E}" type="presParOf" srcId="{7B05D5C0-813F-412A-B380-4056CCF2167F}" destId="{3ED41AB0-CDC6-4030-BD6B-1A4ADB825905}" srcOrd="0" destOrd="0" presId="urn:microsoft.com/office/officeart/2018/5/layout/IconCircleLabelList"/>
    <dgm:cxn modelId="{14D387AD-F348-4F13-AA0A-72352E71A5D1}" type="presParOf" srcId="{7B05D5C0-813F-412A-B380-4056CCF2167F}" destId="{FB09E13E-F648-4DC5-874C-97A217A35916}" srcOrd="1" destOrd="0" presId="urn:microsoft.com/office/officeart/2018/5/layout/IconCircleLabelList"/>
    <dgm:cxn modelId="{BCF1B8F7-DBFA-4DF0-97C9-FF47B8B77FC5}" type="presParOf" srcId="{7B05D5C0-813F-412A-B380-4056CCF2167F}" destId="{4CDF7172-A805-472E-956A-8A6197936ECD}" srcOrd="2" destOrd="0" presId="urn:microsoft.com/office/officeart/2018/5/layout/IconCircleLabelList"/>
    <dgm:cxn modelId="{DA2C16C2-82C0-402A-A785-590E858C8E31}" type="presParOf" srcId="{7B05D5C0-813F-412A-B380-4056CCF2167F}" destId="{0D8210F1-A1E2-4741-B86F-59815FADDFD6}" srcOrd="3" destOrd="0" presId="urn:microsoft.com/office/officeart/2018/5/layout/IconCircleLabelList"/>
    <dgm:cxn modelId="{9A4485DF-1F19-4ACA-967E-70C18B15AE01}" type="presParOf" srcId="{E9C20454-400A-4EC4-B81A-5665812E3A87}" destId="{1AB58ABE-7D64-431C-9F33-5F2F37013A84}" srcOrd="3" destOrd="0" presId="urn:microsoft.com/office/officeart/2018/5/layout/IconCircleLabelList"/>
    <dgm:cxn modelId="{793C5A61-948E-48F3-B3C5-3297671027E3}" type="presParOf" srcId="{E9C20454-400A-4EC4-B81A-5665812E3A87}" destId="{BA52624B-538F-4F4E-A053-B196CB9E8104}" srcOrd="4" destOrd="0" presId="urn:microsoft.com/office/officeart/2018/5/layout/IconCircleLabelList"/>
    <dgm:cxn modelId="{FD92FA46-1058-4E52-836E-5A9B9F669B83}" type="presParOf" srcId="{BA52624B-538F-4F4E-A053-B196CB9E8104}" destId="{1CD4113F-D50B-4E1A-9093-3130EB14080D}" srcOrd="0" destOrd="0" presId="urn:microsoft.com/office/officeart/2018/5/layout/IconCircleLabelList"/>
    <dgm:cxn modelId="{F30E5951-41DB-409F-B3DB-4B942512FBB0}" type="presParOf" srcId="{BA52624B-538F-4F4E-A053-B196CB9E8104}" destId="{A0A0AC5B-C2CC-4898-BEFD-BBEC9BA8DF78}" srcOrd="1" destOrd="0" presId="urn:microsoft.com/office/officeart/2018/5/layout/IconCircleLabelList"/>
    <dgm:cxn modelId="{313C59AB-337D-4157-8735-A365CEDAD8CE}" type="presParOf" srcId="{BA52624B-538F-4F4E-A053-B196CB9E8104}" destId="{75A1E241-272C-4B73-B05E-0A62CB8B086C}" srcOrd="2" destOrd="0" presId="urn:microsoft.com/office/officeart/2018/5/layout/IconCircleLabelList"/>
    <dgm:cxn modelId="{7AB142B7-59EF-4CC3-A07C-605E4A5ED090}" type="presParOf" srcId="{BA52624B-538F-4F4E-A053-B196CB9E8104}" destId="{E15B78DE-B22E-4AAA-8BF1-C6DC516E702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F208C-B60E-40D3-A21E-AF91BA236A38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0A4E-3D4B-4D72-A077-78E6D4E6BD13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Причины и пути возникновения городов</a:t>
          </a:r>
          <a:endParaRPr lang="en-US" sz="2900" kern="1200"/>
        </a:p>
      </dsp:txBody>
      <dsp:txXfrm>
        <a:off x="398656" y="1088253"/>
        <a:ext cx="2959127" cy="1837317"/>
      </dsp:txXfrm>
    </dsp:sp>
    <dsp:sp modelId="{9048D098-BADA-4DBC-AA4C-6D27CD52B0B9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48DAC-81BF-4EF0-930F-32AFCA7E25DB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Город – центр ремесла и торговли</a:t>
          </a:r>
          <a:endParaRPr lang="en-US" sz="2900" kern="1200"/>
        </a:p>
      </dsp:txBody>
      <dsp:txXfrm>
        <a:off x="4155097" y="1088253"/>
        <a:ext cx="2959127" cy="1837317"/>
      </dsp:txXfrm>
    </dsp:sp>
    <dsp:sp modelId="{0D7972B3-7097-4314-A3A1-356961F691D0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4E3AA-E761-41B0-BC36-57B556D1F89E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Самоуправление городов</a:t>
          </a:r>
          <a:endParaRPr lang="en-US" sz="2900" kern="1200"/>
        </a:p>
      </dsp:txBody>
      <dsp:txXfrm>
        <a:off x="7911539" y="1088253"/>
        <a:ext cx="2959127" cy="18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0A027-3054-42DA-A296-12F6DF4ED76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3909D-4509-49C8-ADA4-4C5730867B5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Рост излишков продовольствия </a:t>
          </a:r>
          <a:endParaRPr lang="en-US" sz="3200" kern="1200"/>
        </a:p>
      </dsp:txBody>
      <dsp:txXfrm>
        <a:off x="0" y="0"/>
        <a:ext cx="6900512" cy="1384035"/>
      </dsp:txXfrm>
    </dsp:sp>
    <dsp:sp modelId="{5E0BE171-8C15-4EFC-BD57-C3924B955028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1DB31-07D5-4F0A-802A-5BDB99D42D12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Рост спроса на изделия ремесленников </a:t>
          </a:r>
          <a:endParaRPr lang="en-US" sz="3200" kern="1200"/>
        </a:p>
      </dsp:txBody>
      <dsp:txXfrm>
        <a:off x="0" y="1384035"/>
        <a:ext cx="6900512" cy="1384035"/>
      </dsp:txXfrm>
    </dsp:sp>
    <dsp:sp modelId="{604FB814-C6C3-44E4-AB13-91DE05BF833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8E36A-8AAF-427F-949C-6344E47454F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Развитие торговли </a:t>
          </a:r>
          <a:endParaRPr lang="en-US" sz="3200" kern="1200"/>
        </a:p>
      </dsp:txBody>
      <dsp:txXfrm>
        <a:off x="0" y="2768070"/>
        <a:ext cx="6900512" cy="1384035"/>
      </dsp:txXfrm>
    </dsp:sp>
    <dsp:sp modelId="{0E705AEE-D4EC-4747-85B7-F0E54790418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A296F-E697-4B31-862E-524FEE9C373A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Необходимость защиты политических и экономических центров </a:t>
          </a:r>
          <a:endParaRPr lang="en-US" sz="32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11F6A-C09D-48C2-A0B1-FB95FDB4FF40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E16AC-A660-41CC-A77C-D28408AB0EFE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/>
            <a:t>Желание экономической самостоятельности </a:t>
          </a:r>
          <a:endParaRPr lang="en-US" sz="3900" kern="1200"/>
        </a:p>
      </dsp:txBody>
      <dsp:txXfrm>
        <a:off x="608661" y="692298"/>
        <a:ext cx="4508047" cy="2799040"/>
      </dsp:txXfrm>
    </dsp:sp>
    <dsp:sp modelId="{FEB6E65C-457B-4592-90DB-31AE715A53DE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C18E1-336D-45D9-9C0A-A85FA0238DA5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/>
            <a:t>Рост политического и экономического могущества городов </a:t>
          </a:r>
          <a:endParaRPr lang="en-US" sz="3900" kern="1200"/>
        </a:p>
      </dsp:txBody>
      <dsp:txXfrm>
        <a:off x="6331365" y="692298"/>
        <a:ext cx="4508047" cy="2799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638C4-B15D-4E7C-AFC2-A52C8F5BC483}">
      <dsp:nvSpPr>
        <dsp:cNvPr id="0" name=""/>
        <dsp:cNvSpPr/>
      </dsp:nvSpPr>
      <dsp:spPr>
        <a:xfrm>
          <a:off x="718664" y="2022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1D560-C080-46D8-B131-059576668F8A}">
      <dsp:nvSpPr>
        <dsp:cNvPr id="0" name=""/>
        <dsp:cNvSpPr/>
      </dsp:nvSpPr>
      <dsp:spPr>
        <a:xfrm>
          <a:off x="1135476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9907F-3205-47CC-B041-F839757B69D4}">
      <dsp:nvSpPr>
        <dsp:cNvPr id="0" name=""/>
        <dsp:cNvSpPr/>
      </dsp:nvSpPr>
      <dsp:spPr>
        <a:xfrm>
          <a:off x="93445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900" kern="1200"/>
            <a:t>Городской совет </a:t>
          </a:r>
          <a:endParaRPr lang="en-US" sz="2900" kern="1200"/>
        </a:p>
      </dsp:txBody>
      <dsp:txXfrm>
        <a:off x="93445" y="2767202"/>
        <a:ext cx="3206250" cy="720000"/>
      </dsp:txXfrm>
    </dsp:sp>
    <dsp:sp modelId="{3ED41AB0-CDC6-4030-BD6B-1A4ADB825905}">
      <dsp:nvSpPr>
        <dsp:cNvPr id="0" name=""/>
        <dsp:cNvSpPr/>
      </dsp:nvSpPr>
      <dsp:spPr>
        <a:xfrm>
          <a:off x="4486008" y="2022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9E13E-F648-4DC5-874C-97A217A35916}">
      <dsp:nvSpPr>
        <dsp:cNvPr id="0" name=""/>
        <dsp:cNvSpPr/>
      </dsp:nvSpPr>
      <dsp:spPr>
        <a:xfrm>
          <a:off x="4902820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210F1-A1E2-4741-B86F-59815FADDFD6}">
      <dsp:nvSpPr>
        <dsp:cNvPr id="0" name=""/>
        <dsp:cNvSpPr/>
      </dsp:nvSpPr>
      <dsp:spPr>
        <a:xfrm>
          <a:off x="3860789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900" kern="1200"/>
            <a:t>Мэр (бургомистр) </a:t>
          </a:r>
          <a:endParaRPr lang="en-US" sz="2900" kern="1200"/>
        </a:p>
      </dsp:txBody>
      <dsp:txXfrm>
        <a:off x="3860789" y="2767202"/>
        <a:ext cx="3206250" cy="720000"/>
      </dsp:txXfrm>
    </dsp:sp>
    <dsp:sp modelId="{1CD4113F-D50B-4E1A-9093-3130EB14080D}">
      <dsp:nvSpPr>
        <dsp:cNvPr id="0" name=""/>
        <dsp:cNvSpPr/>
      </dsp:nvSpPr>
      <dsp:spPr>
        <a:xfrm>
          <a:off x="8253352" y="2022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0AC5B-C2CC-4898-BEFD-BBEC9BA8DF78}">
      <dsp:nvSpPr>
        <dsp:cNvPr id="0" name=""/>
        <dsp:cNvSpPr/>
      </dsp:nvSpPr>
      <dsp:spPr>
        <a:xfrm>
          <a:off x="8670164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B78DE-B22E-4AAA-8BF1-C6DC516E7024}">
      <dsp:nvSpPr>
        <dsp:cNvPr id="0" name=""/>
        <dsp:cNvSpPr/>
      </dsp:nvSpPr>
      <dsp:spPr>
        <a:xfrm>
          <a:off x="7628133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900" kern="1200"/>
            <a:t>Суд</a:t>
          </a:r>
          <a:endParaRPr lang="en-US" sz="2900" kern="1200"/>
        </a:p>
      </dsp:txBody>
      <dsp:txXfrm>
        <a:off x="7628133" y="27672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7C578-341D-41DE-BFCA-92C165D4B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AF72E6-C59D-457D-88F3-23BB63ED0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F9946F-5011-4113-AB6F-5F2E4C3F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8C8D59-D02F-4055-83C4-E211FF86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7F380A-406C-41A3-95C7-586F7EB4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92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92E0C1-A301-4466-8DA3-F84A77D9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EDED9F-E2E5-41D7-96A7-C446610B5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CD9CA0-5512-4021-ABCC-17922B42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720454-81E7-4B82-B088-C85456F0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981B6E-C314-45EC-AA95-6640B268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813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27E58A3-3904-431A-8A62-0DF907B5E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959D25-17AD-4787-9DF3-F56B00371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C42376-7513-495A-BDCB-231DEC5A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096AFD-3837-4F0C-B645-4C262119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040469-793F-40D8-842C-8213BF5D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345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CB0A1-91D1-4BB6-8A80-660E2A48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318EBA-D988-4796-A1B1-4754171F7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A8B98D-B43A-4FA1-958B-BBBF85A3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9FA2D8-AC88-49BA-ADC1-23B556D5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3BA1DB-9331-4801-9F13-BD0461DA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759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B0679C-B179-4CB8-BFA0-3EB7E2FD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11104F-5F10-46B3-8BD9-DFBA6146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5CB781-EF6D-4C01-9F91-13E3F06C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FCD8FD-5E6D-4F70-B226-5CCB346F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FFC305-E37C-443B-8758-89ADFF5B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371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AA2A93-7721-4A41-9B1D-E739BBA6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DE0941-4E0C-4CF6-93F3-076FED724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C6F83A-DD53-4E8F-B68F-1EB2AC1D0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6EBC28-3B7A-4925-B6DC-07E5E8BA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F98FA3-0B7C-4146-B9AB-9819BF78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512FFF-1720-4D22-B702-BDD4DCE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833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412631-820C-46CF-8B9F-4FEF4807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A9D967D-8C84-4EE0-BE16-0414F8171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80F94D-FB6F-4F2D-A679-90CA4AD4E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766588-90D6-40FE-BC10-A6A78215D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D17F31-7857-45E7-B557-57FE87A49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8D569DA-2248-47E0-8065-94513186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456020E-B4B8-4E00-8344-E58D25DE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6EA319-A48A-42DB-8007-9B87F22C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818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01E835-3BC6-4914-A26F-1CF3AA3C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B0E515-F53E-4BC9-B1E3-AB773236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CB7D0B7-F559-4A3D-9700-8DE241FF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CB85EC0-D1BC-4B81-8A72-5F2333DD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745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81D1B19-CE0D-4FB3-B507-AAD31AC0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AC12E8A-F214-4BC9-9560-6156A788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3976AD-A64D-4986-970C-AFAF3226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73A4F9-BF95-4749-879A-ACA5F9FE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82257A-56D1-400E-8641-D6664756C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8852FC-E7CB-48EA-A991-FC1A8BE66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5E2B72-8D57-4E90-A8DD-4497F7C2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535E52-5B83-4C2C-9519-3B49BB82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32D15CA-2801-4AF7-B31C-349F064D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27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416FC-B51B-4939-A824-682E25F4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0B9C55-D280-4037-B911-9B8C1A1B2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AD0A41-18D2-4DAE-A6B9-67012292B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E8B600-C01F-40CB-B2F9-0747C900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55D672-9DBD-4CF3-A2DD-5920FCA4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CC93BA-4616-4713-BB76-E8964A8E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107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26E8E-DDD6-45AD-B3E1-53B3FD54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4899FB-ECDF-4A4A-9CEC-DC458B660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2F378E-A676-4CD6-AA56-75A76EF9D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8DAB-F622-472F-81AB-562BBCF13174}" type="datetimeFigureOut">
              <a:rPr lang="x-none" smtClean="0"/>
              <a:t>27.09.2022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F42C23-1C6A-450C-9CB1-82DA9A28F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4C4CF4-DFD7-4027-8D79-9C34DD91B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A94FB-CF9E-412C-89E1-163D416B0EC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261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4A74D4-E2D6-4822-8D4B-D3F44DAD4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5. Средневековый город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E78734-7B23-4562-83DE-0915719EAA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716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CC8D18-E4B5-42AC-ADB7-93350604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2. Город – центр ремесла и торговли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F63F5C-4D6D-4AB4-AE0E-F2649A77B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Старый уличный фонарь и городской пейзаж в сумерках">
            <a:extLst>
              <a:ext uri="{FF2B5EF4-FFF2-40B4-BE49-F238E27FC236}">
                <a16:creationId xmlns:a16="http://schemas.microsoft.com/office/drawing/2014/main" xmlns="" id="{05AFF4A1-33CB-4FE6-8994-3CA13EDEA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8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473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626132-3C66-434E-BA5D-8DD59E5E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Ремесленники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Изображение выглядит как текст, камень, здание, стар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28102A3-A716-4229-A38C-91EBA82CAB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18599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27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5D5F03-7562-4F73-A352-9FFE4840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Ремесленники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Изображение выглядит как текст, человек,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6C7C0C3-AF77-45E3-A5A3-F369586B0F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2" b="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69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Изображение выглядит как текст, пол, сту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B3F2206-BDEF-45EE-A33F-583EB7DE5F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 b="15539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7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CB69B8-CDC5-4905-958A-D3CA4F79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Купцы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Изображение выглядит как текст, человек, старый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8C1F8A59-C89F-4EE5-A67F-952A0F0D8F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40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89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DB68973-B5E0-49FC-8C4D-D754DC4D03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3" b="2163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1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E6F35726-1E4D-44B8-99CB-9D798370C5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A2B94A-3703-4A57-AFAE-0D6CF162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Ярмарка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5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7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0" name="Rectangle 7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261CF64C-7FC2-4D4B-8E4C-3943D88B88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" b="1203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5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Изображение выглядит как текст, несколько, обеденный стол, столовая&#10;&#10;Автоматически созданное описание">
            <a:extLst>
              <a:ext uri="{FF2B5EF4-FFF2-40B4-BE49-F238E27FC236}">
                <a16:creationId xmlns:a16="http://schemas.microsoft.com/office/drawing/2014/main" xmlns="" id="{5C5F53B1-1AA2-4073-8B21-0CE7ED9ABA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143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6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10BA4A7B-602A-4E3F-8585-76244299FB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7852" y="643467"/>
            <a:ext cx="745629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0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8D3F7-F868-4D16-923F-22B44DBD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3887BA-3E3A-4284-AF7D-B5F00AA36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2467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0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5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FEFD01-F637-407B-9EB0-D7FA9367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Ганза </a:t>
            </a:r>
          </a:p>
        </p:txBody>
      </p:sp>
      <p:sp>
        <p:nvSpPr>
          <p:cNvPr id="14341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F17D26C5-8DEB-4ACE-90FE-8EE6837709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22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C4592EE-4513-4282-9A9E-824808782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84189"/>
            <a:ext cx="10905066" cy="34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47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Взгляд снизу вверх на высокие офисные здания">
            <a:extLst>
              <a:ext uri="{FF2B5EF4-FFF2-40B4-BE49-F238E27FC236}">
                <a16:creationId xmlns:a16="http://schemas.microsoft.com/office/drawing/2014/main" xmlns="" id="{49B72E60-C16E-4C19-B394-F39F498C0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2EDC1-648E-4CD8-A5B4-CE8DB50F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3. Самоуправление городов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3533D5-E4B9-44D9-94F9-E7D2790BA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58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7EDE186-30FA-4C17-B17D-85DEDA5C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Причины борьбы</a:t>
            </a:r>
            <a:endParaRPr lang="x-none" sz="4000">
              <a:solidFill>
                <a:srgbClr val="FFFFFF"/>
              </a:solidFill>
            </a:endParaRPr>
          </a:p>
        </p:txBody>
      </p:sp>
      <p:graphicFrame>
        <p:nvGraphicFramePr>
          <p:cNvPr id="14" name="Объект 4">
            <a:extLst>
              <a:ext uri="{FF2B5EF4-FFF2-40B4-BE49-F238E27FC236}">
                <a16:creationId xmlns:a16="http://schemas.microsoft.com/office/drawing/2014/main" xmlns="" id="{F7E04686-5F58-41AA-8C5C-DEF6DDA21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17791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66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954A38-5117-4789-84D7-48DFA433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 Органы самоуправления</a:t>
            </a:r>
            <a:endParaRPr lang="x-none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756C2A75-3072-43C2-9488-46C0F837A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91027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24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0285B4-9C30-403F-886C-E62E0663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34C4ED-BA94-4439-9E94-EA0E895D3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0042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436FD-FB5C-4FCC-9DE5-7F1539DA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Домашнее задание</a:t>
            </a:r>
            <a:endParaRPr lang="x-none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9FD5E-4321-4F11-9397-878AC613F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ru-RU" sz="5200" dirty="0"/>
              <a:t>Параграф 5</a:t>
            </a:r>
          </a:p>
          <a:p>
            <a:endParaRPr lang="x-none" sz="5200" dirty="0"/>
          </a:p>
        </p:txBody>
      </p:sp>
    </p:spTree>
    <p:extLst>
      <p:ext uri="{BB962C8B-B14F-4D97-AF65-F5344CB8AC3E}">
        <p14:creationId xmlns:p14="http://schemas.microsoft.com/office/powerpoint/2010/main" val="231341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6BB543-AC6B-4A99-AAA1-4D6DF156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План урока</a:t>
            </a:r>
            <a:endParaRPr lang="x-none" sz="4000">
              <a:solidFill>
                <a:srgbClr val="FFFFFF"/>
              </a:solidFill>
            </a:endParaRP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xmlns="" id="{AA4AB0AB-B73C-4B4D-81CB-498791511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6399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03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Извилистый путь через поле с травой">
            <a:extLst>
              <a:ext uri="{FF2B5EF4-FFF2-40B4-BE49-F238E27FC236}">
                <a16:creationId xmlns:a16="http://schemas.microsoft.com/office/drawing/2014/main" xmlns="" id="{3B08A317-7C71-4176-A7B0-9773771BE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" r="1391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56BCD0-D3CE-49DD-BF0A-67B99E36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1. Причины и пути возникновения городов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ED4BF1-4A67-4323-B2EF-E0578F623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44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D3A4BD9-9589-4B9A-9D1F-0C034D364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83344A-C977-4E6C-9F21-48B70863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Древнеримский город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1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 выглядит как текст, ткань, алтарь&#10;&#10;Автоматически созданное описание">
            <a:extLst>
              <a:ext uri="{FF2B5EF4-FFF2-40B4-BE49-F238E27FC236}">
                <a16:creationId xmlns:a16="http://schemas.microsoft.com/office/drawing/2014/main" xmlns="" id="{6CE720F4-796E-4F63-9ECB-D7CD03FCBB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8" b="26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650543-2A0E-4086-8E9A-5C2E8E8B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Разграбление Рима</a:t>
            </a:r>
          </a:p>
        </p:txBody>
      </p:sp>
      <p:cxnSp>
        <p:nvCxnSpPr>
          <p:cNvPr id="2060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25DCB-C2BB-4C56-ADA2-14EA5F23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Причины возникновения городов </a:t>
            </a:r>
            <a:endParaRPr lang="x-none" sz="38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0721F1E6-3266-44D0-9F91-108578A41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176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63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CF84E92-D447-4F8F-BC7C-4F6A3AE3AA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865" y="457200"/>
            <a:ext cx="890426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9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EF7EA9A-309A-4614-ADB5-974F1EF852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79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97</Words>
  <Application>Microsoft Office PowerPoint</Application>
  <PresentationFormat>Произвольный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§ 5. Средневековый город</vt:lpstr>
      <vt:lpstr>Проверка домашнего задания</vt:lpstr>
      <vt:lpstr>План урока</vt:lpstr>
      <vt:lpstr>1. Причины и пути возникновения городов</vt:lpstr>
      <vt:lpstr>Древнеримский город</vt:lpstr>
      <vt:lpstr>Разграбление Рима</vt:lpstr>
      <vt:lpstr>Причины возникновения городов </vt:lpstr>
      <vt:lpstr>Презентация PowerPoint</vt:lpstr>
      <vt:lpstr>Презентация PowerPoint</vt:lpstr>
      <vt:lpstr>2. Город – центр ремесла и торговли </vt:lpstr>
      <vt:lpstr>Ремесленники </vt:lpstr>
      <vt:lpstr>Ремесленники</vt:lpstr>
      <vt:lpstr>Презентация PowerPoint</vt:lpstr>
      <vt:lpstr>Купцы</vt:lpstr>
      <vt:lpstr>Презентация PowerPoint</vt:lpstr>
      <vt:lpstr>Ярмарка</vt:lpstr>
      <vt:lpstr>Презентация PowerPoint</vt:lpstr>
      <vt:lpstr>Презентация PowerPoint</vt:lpstr>
      <vt:lpstr>Презентация PowerPoint</vt:lpstr>
      <vt:lpstr>Ганза </vt:lpstr>
      <vt:lpstr>Презентация PowerPoint</vt:lpstr>
      <vt:lpstr>3. Самоуправление городов</vt:lpstr>
      <vt:lpstr>Причины борьбы</vt:lpstr>
      <vt:lpstr> Органы самоуправления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5. Средневековый город</dc:title>
  <dc:creator>Roman Zhigalov</dc:creator>
  <cp:lastModifiedBy>User</cp:lastModifiedBy>
  <cp:revision>1</cp:revision>
  <dcterms:created xsi:type="dcterms:W3CDTF">2021-10-01T21:18:19Z</dcterms:created>
  <dcterms:modified xsi:type="dcterms:W3CDTF">2022-09-27T15:58:25Z</dcterms:modified>
</cp:coreProperties>
</file>