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handoutMasterIdLst>
    <p:handoutMasterId r:id="rId19"/>
  </p:handoutMasterIdLst>
  <p:sldIdLst>
    <p:sldId id="256" r:id="rId2"/>
    <p:sldId id="257" r:id="rId3"/>
    <p:sldId id="258" r:id="rId4"/>
    <p:sldId id="274" r:id="rId5"/>
    <p:sldId id="275" r:id="rId6"/>
    <p:sldId id="261" r:id="rId7"/>
    <p:sldId id="262" r:id="rId8"/>
    <p:sldId id="263" r:id="rId9"/>
    <p:sldId id="266" r:id="rId10"/>
    <p:sldId id="267" r:id="rId11"/>
    <p:sldId id="268" r:id="rId12"/>
    <p:sldId id="276" r:id="rId13"/>
    <p:sldId id="271" r:id="rId14"/>
    <p:sldId id="277" r:id="rId15"/>
    <p:sldId id="272" r:id="rId16"/>
    <p:sldId id="273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1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32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D8C9A5-7BBB-4E4F-A2D8-03B24CC4D514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2AD93F-EBD8-45D5-9359-089330CEB833}">
      <dgm:prSet phldrT="[Текст]" custT="1"/>
      <dgm:spPr>
        <a:solidFill>
          <a:srgbClr val="C0000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ru-RU" sz="6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Вече</a:t>
          </a:r>
          <a:endParaRPr lang="ru-RU" sz="6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5048E1-6FE5-4A2E-89C9-644635A9708D}" type="parTrans" cxnId="{A2B522C4-7A0C-41B9-8EC9-58F64491567D}">
      <dgm:prSet/>
      <dgm:spPr/>
      <dgm:t>
        <a:bodyPr/>
        <a:lstStyle/>
        <a:p>
          <a:endParaRPr lang="ru-RU"/>
        </a:p>
      </dgm:t>
    </dgm:pt>
    <dgm:pt modelId="{5A6A1265-CB19-4C88-9EBF-5D0454725BCD}" type="sibTrans" cxnId="{A2B522C4-7A0C-41B9-8EC9-58F64491567D}">
      <dgm:prSet/>
      <dgm:spPr/>
      <dgm:t>
        <a:bodyPr/>
        <a:lstStyle/>
        <a:p>
          <a:endParaRPr lang="ru-RU"/>
        </a:p>
      </dgm:t>
    </dgm:pt>
    <dgm:pt modelId="{D1C6B9D3-A794-49A4-9B66-EDD793B75E22}" type="asst">
      <dgm:prSet phldrT="[Текст]"/>
      <dgm:spPr>
        <a:solidFill>
          <a:srgbClr val="92D05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Боярский совет</a:t>
          </a:r>
        </a:p>
        <a:p>
          <a:r>
            <a:rPr lang="ru-RU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(300 золотых поясов)</a:t>
          </a:r>
          <a:endParaRPr lang="ru-RU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8FE9C7B-5CB8-4833-BF2B-F62A9ACCC61A}" type="parTrans" cxnId="{FEA760C7-1A0E-4385-AA24-6DD205172A3C}">
      <dgm:prSet/>
      <dgm:spPr/>
      <dgm:t>
        <a:bodyPr/>
        <a:lstStyle/>
        <a:p>
          <a:endParaRPr lang="ru-RU"/>
        </a:p>
      </dgm:t>
    </dgm:pt>
    <dgm:pt modelId="{E3B8233D-B320-41AA-8379-5FE223EFBD1E}" type="sibTrans" cxnId="{FEA760C7-1A0E-4385-AA24-6DD205172A3C}">
      <dgm:prSet/>
      <dgm:spPr/>
      <dgm:t>
        <a:bodyPr/>
        <a:lstStyle/>
        <a:p>
          <a:endParaRPr lang="ru-RU"/>
        </a:p>
      </dgm:t>
    </dgm:pt>
    <dgm:pt modelId="{39111296-2E7B-4437-82E5-5F6C64DB29DE}">
      <dgm:prSet phldrT="[Текст]" custT="1"/>
      <dgm:spPr>
        <a:solidFill>
          <a:srgbClr val="FFFF0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Посадник</a:t>
          </a:r>
        </a:p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городской администрации)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CE8D5AF-2612-481F-BD85-51029B253FCD}" type="parTrans" cxnId="{B399637C-53FF-4765-8A9A-B6F24B5A7CA5}">
      <dgm:prSet/>
      <dgm:spPr/>
      <dgm:t>
        <a:bodyPr/>
        <a:lstStyle/>
        <a:p>
          <a:endParaRPr lang="ru-RU"/>
        </a:p>
      </dgm:t>
    </dgm:pt>
    <dgm:pt modelId="{21351553-F35D-44DB-956A-FE4BC00E790E}" type="sibTrans" cxnId="{B399637C-53FF-4765-8A9A-B6F24B5A7CA5}">
      <dgm:prSet/>
      <dgm:spPr/>
      <dgm:t>
        <a:bodyPr/>
        <a:lstStyle/>
        <a:p>
          <a:endParaRPr lang="ru-RU"/>
        </a:p>
      </dgm:t>
    </dgm:pt>
    <dgm:pt modelId="{415DE056-9F70-4F3F-A40D-AD30A16D34F8}">
      <dgm:prSet phldrT="[Текст]" custT="1"/>
      <dgm:spPr>
        <a:solidFill>
          <a:srgbClr val="00B0F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Тысяцкий</a:t>
          </a:r>
        </a:p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городского ополчения)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19DC6F0-3941-4446-BE8E-5C9337204830}" type="parTrans" cxnId="{7C082075-28A0-4E59-B0F2-B79B4FE506B9}">
      <dgm:prSet/>
      <dgm:spPr/>
      <dgm:t>
        <a:bodyPr/>
        <a:lstStyle/>
        <a:p>
          <a:endParaRPr lang="ru-RU"/>
        </a:p>
      </dgm:t>
    </dgm:pt>
    <dgm:pt modelId="{08A0343E-3C1E-45FD-B7F9-04CF5373E5A0}" type="sibTrans" cxnId="{7C082075-28A0-4E59-B0F2-B79B4FE506B9}">
      <dgm:prSet/>
      <dgm:spPr/>
      <dgm:t>
        <a:bodyPr/>
        <a:lstStyle/>
        <a:p>
          <a:endParaRPr lang="ru-RU"/>
        </a:p>
      </dgm:t>
    </dgm:pt>
    <dgm:pt modelId="{94CCC975-D698-45CA-AE9E-89825870A485}">
      <dgm:prSet phldrT="[Текст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Владыка </a:t>
          </a:r>
          <a:endParaRPr lang="ru-RU" sz="2000" b="1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r>
            <a:rPr lang="ru-RU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новгородской епархии)</a:t>
          </a:r>
          <a:endParaRPr lang="ru-RU" sz="2000" b="1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92B995D-C033-440B-9BB9-7538E3A36691}" type="parTrans" cxnId="{FC10DAC2-D055-4F97-B34E-037C8B0252C9}">
      <dgm:prSet/>
      <dgm:spPr/>
      <dgm:t>
        <a:bodyPr/>
        <a:lstStyle/>
        <a:p>
          <a:endParaRPr lang="ru-RU"/>
        </a:p>
      </dgm:t>
    </dgm:pt>
    <dgm:pt modelId="{893C4114-D8E2-48BB-9225-08EEA6B0691C}" type="sibTrans" cxnId="{FC10DAC2-D055-4F97-B34E-037C8B0252C9}">
      <dgm:prSet/>
      <dgm:spPr/>
      <dgm:t>
        <a:bodyPr/>
        <a:lstStyle/>
        <a:p>
          <a:endParaRPr lang="ru-RU"/>
        </a:p>
      </dgm:t>
    </dgm:pt>
    <dgm:pt modelId="{BB6C1376-51B7-4977-B559-3C1604750D02}">
      <dgm:prSet phldrT="[Текст]" custT="1"/>
      <dgm:spPr>
        <a:solidFill>
          <a:srgbClr val="7030A0"/>
        </a:solidFill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ru-RU" sz="4400" b="1" cap="none" spc="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Князь</a:t>
          </a:r>
          <a:endParaRPr lang="ru-RU" sz="4400" b="1" cap="none" spc="0" dirty="0">
            <a:ln w="11430"/>
            <a:solidFill>
              <a:srgbClr val="FFC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88A6812-0B16-4D72-AC1A-2994B00F2BEE}" type="parTrans" cxnId="{E91EF0EB-6094-4EF8-9359-63AB9ED9F4E2}">
      <dgm:prSet/>
      <dgm:spPr/>
      <dgm:t>
        <a:bodyPr/>
        <a:lstStyle/>
        <a:p>
          <a:endParaRPr lang="ru-RU"/>
        </a:p>
      </dgm:t>
    </dgm:pt>
    <dgm:pt modelId="{E982D6D9-79CF-4DC4-AD04-98827425B11E}" type="sibTrans" cxnId="{E91EF0EB-6094-4EF8-9359-63AB9ED9F4E2}">
      <dgm:prSet/>
      <dgm:spPr/>
      <dgm:t>
        <a:bodyPr/>
        <a:lstStyle/>
        <a:p>
          <a:endParaRPr lang="ru-RU"/>
        </a:p>
      </dgm:t>
    </dgm:pt>
    <dgm:pt modelId="{E0787A50-02FE-4265-9A5C-6ED8E42F510E}" type="pres">
      <dgm:prSet presAssocID="{B7D8C9A5-7BBB-4E4F-A2D8-03B24CC4D5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7819657-B875-4E7F-8831-E4316C94926D}" type="pres">
      <dgm:prSet presAssocID="{892AD93F-EBD8-45D5-9359-089330CEB833}" presName="hierRoot1" presStyleCnt="0">
        <dgm:presLayoutVars>
          <dgm:hierBranch val="init"/>
        </dgm:presLayoutVars>
      </dgm:prSet>
      <dgm:spPr/>
    </dgm:pt>
    <dgm:pt modelId="{338462DE-6B09-4085-A2CB-4E13BA9C4A96}" type="pres">
      <dgm:prSet presAssocID="{892AD93F-EBD8-45D5-9359-089330CEB833}" presName="rootComposite1" presStyleCnt="0"/>
      <dgm:spPr/>
    </dgm:pt>
    <dgm:pt modelId="{048B6EA1-8FDA-4261-A08E-0D38532FF5EC}" type="pres">
      <dgm:prSet presAssocID="{892AD93F-EBD8-45D5-9359-089330CEB833}" presName="rootText1" presStyleLbl="node0" presStyleIdx="0" presStyleCnt="2" custLinFactNeighborX="19391" custLinFactNeighborY="-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1F058-B2C3-475A-9B05-CEA5487C48B2}" type="pres">
      <dgm:prSet presAssocID="{892AD93F-EBD8-45D5-9359-089330CEB83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EEDFB56-B8F2-4F42-A04E-B14BAA217C49}" type="pres">
      <dgm:prSet presAssocID="{892AD93F-EBD8-45D5-9359-089330CEB833}" presName="hierChild2" presStyleCnt="0"/>
      <dgm:spPr/>
    </dgm:pt>
    <dgm:pt modelId="{A3A0C48F-E976-41FE-ACF8-76BCB5E4B908}" type="pres">
      <dgm:prSet presAssocID="{ECE8D5AF-2612-481F-BD85-51029B253FCD}" presName="Name37" presStyleLbl="parChTrans1D2" presStyleIdx="0" presStyleCnt="4"/>
      <dgm:spPr/>
      <dgm:t>
        <a:bodyPr/>
        <a:lstStyle/>
        <a:p>
          <a:endParaRPr lang="ru-RU"/>
        </a:p>
      </dgm:t>
    </dgm:pt>
    <dgm:pt modelId="{49B5C9B3-160E-4FFB-9111-77064CD07479}" type="pres">
      <dgm:prSet presAssocID="{39111296-2E7B-4437-82E5-5F6C64DB29DE}" presName="hierRoot2" presStyleCnt="0">
        <dgm:presLayoutVars>
          <dgm:hierBranch val="init"/>
        </dgm:presLayoutVars>
      </dgm:prSet>
      <dgm:spPr/>
    </dgm:pt>
    <dgm:pt modelId="{E23F6D6E-EE06-445A-9A84-AE798E67B7A2}" type="pres">
      <dgm:prSet presAssocID="{39111296-2E7B-4437-82E5-5F6C64DB29DE}" presName="rootComposite" presStyleCnt="0"/>
      <dgm:spPr/>
    </dgm:pt>
    <dgm:pt modelId="{FF7EDA49-7BC1-4B2F-A5F4-2014C6F84146}" type="pres">
      <dgm:prSet presAssocID="{39111296-2E7B-4437-82E5-5F6C64DB29D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0FF7D8-B460-4724-9B54-5AD494027911}" type="pres">
      <dgm:prSet presAssocID="{39111296-2E7B-4437-82E5-5F6C64DB29DE}" presName="rootConnector" presStyleLbl="node2" presStyleIdx="0" presStyleCnt="3"/>
      <dgm:spPr/>
      <dgm:t>
        <a:bodyPr/>
        <a:lstStyle/>
        <a:p>
          <a:endParaRPr lang="ru-RU"/>
        </a:p>
      </dgm:t>
    </dgm:pt>
    <dgm:pt modelId="{D31338DE-5278-40B8-9C16-21B6249B507B}" type="pres">
      <dgm:prSet presAssocID="{39111296-2E7B-4437-82E5-5F6C64DB29DE}" presName="hierChild4" presStyleCnt="0"/>
      <dgm:spPr/>
    </dgm:pt>
    <dgm:pt modelId="{6F5F9ED5-788C-40A3-9C49-51A3EB99F21B}" type="pres">
      <dgm:prSet presAssocID="{39111296-2E7B-4437-82E5-5F6C64DB29DE}" presName="hierChild5" presStyleCnt="0"/>
      <dgm:spPr/>
    </dgm:pt>
    <dgm:pt modelId="{A5334C4E-57D5-44F9-A62A-D5B0D6873B58}" type="pres">
      <dgm:prSet presAssocID="{F19DC6F0-3941-4446-BE8E-5C9337204830}" presName="Name37" presStyleLbl="parChTrans1D2" presStyleIdx="1" presStyleCnt="4"/>
      <dgm:spPr/>
      <dgm:t>
        <a:bodyPr/>
        <a:lstStyle/>
        <a:p>
          <a:endParaRPr lang="ru-RU"/>
        </a:p>
      </dgm:t>
    </dgm:pt>
    <dgm:pt modelId="{B49F5D78-9A18-42E3-9C96-3B1ADA3ADDE1}" type="pres">
      <dgm:prSet presAssocID="{415DE056-9F70-4F3F-A40D-AD30A16D34F8}" presName="hierRoot2" presStyleCnt="0">
        <dgm:presLayoutVars>
          <dgm:hierBranch val="init"/>
        </dgm:presLayoutVars>
      </dgm:prSet>
      <dgm:spPr/>
    </dgm:pt>
    <dgm:pt modelId="{095FAE20-D75C-4009-AFA8-8902121E2D74}" type="pres">
      <dgm:prSet presAssocID="{415DE056-9F70-4F3F-A40D-AD30A16D34F8}" presName="rootComposite" presStyleCnt="0"/>
      <dgm:spPr/>
    </dgm:pt>
    <dgm:pt modelId="{485446FC-E67A-49D4-8E0F-E7A9965D3D4D}" type="pres">
      <dgm:prSet presAssocID="{415DE056-9F70-4F3F-A40D-AD30A16D34F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6567D6-1097-4B40-A0C8-FACE869A42FF}" type="pres">
      <dgm:prSet presAssocID="{415DE056-9F70-4F3F-A40D-AD30A16D34F8}" presName="rootConnector" presStyleLbl="node2" presStyleIdx="1" presStyleCnt="3"/>
      <dgm:spPr/>
      <dgm:t>
        <a:bodyPr/>
        <a:lstStyle/>
        <a:p>
          <a:endParaRPr lang="ru-RU"/>
        </a:p>
      </dgm:t>
    </dgm:pt>
    <dgm:pt modelId="{3F926459-A681-463A-915B-660BAA20BF9F}" type="pres">
      <dgm:prSet presAssocID="{415DE056-9F70-4F3F-A40D-AD30A16D34F8}" presName="hierChild4" presStyleCnt="0"/>
      <dgm:spPr/>
    </dgm:pt>
    <dgm:pt modelId="{9CE8D6DB-DDAE-4150-9238-EFF284FDA3F9}" type="pres">
      <dgm:prSet presAssocID="{415DE056-9F70-4F3F-A40D-AD30A16D34F8}" presName="hierChild5" presStyleCnt="0"/>
      <dgm:spPr/>
    </dgm:pt>
    <dgm:pt modelId="{3EF44D60-E53B-4DBD-962F-93942CD74261}" type="pres">
      <dgm:prSet presAssocID="{292B995D-C033-440B-9BB9-7538E3A36691}" presName="Name37" presStyleLbl="parChTrans1D2" presStyleIdx="2" presStyleCnt="4"/>
      <dgm:spPr/>
      <dgm:t>
        <a:bodyPr/>
        <a:lstStyle/>
        <a:p>
          <a:endParaRPr lang="ru-RU"/>
        </a:p>
      </dgm:t>
    </dgm:pt>
    <dgm:pt modelId="{62D2ECD2-E746-41C9-A98E-26337F4AE5CF}" type="pres">
      <dgm:prSet presAssocID="{94CCC975-D698-45CA-AE9E-89825870A485}" presName="hierRoot2" presStyleCnt="0">
        <dgm:presLayoutVars>
          <dgm:hierBranch val="init"/>
        </dgm:presLayoutVars>
      </dgm:prSet>
      <dgm:spPr/>
    </dgm:pt>
    <dgm:pt modelId="{1D8D7299-5F39-45CC-B83C-0AAC99AE32FF}" type="pres">
      <dgm:prSet presAssocID="{94CCC975-D698-45CA-AE9E-89825870A485}" presName="rootComposite" presStyleCnt="0"/>
      <dgm:spPr/>
    </dgm:pt>
    <dgm:pt modelId="{7EBB131B-7AAB-4226-A071-99E250D12679}" type="pres">
      <dgm:prSet presAssocID="{94CCC975-D698-45CA-AE9E-89825870A48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35DE3B-83CC-4BD0-AB7C-ACBBCE92DE8C}" type="pres">
      <dgm:prSet presAssocID="{94CCC975-D698-45CA-AE9E-89825870A485}" presName="rootConnector" presStyleLbl="node2" presStyleIdx="2" presStyleCnt="3"/>
      <dgm:spPr/>
      <dgm:t>
        <a:bodyPr/>
        <a:lstStyle/>
        <a:p>
          <a:endParaRPr lang="ru-RU"/>
        </a:p>
      </dgm:t>
    </dgm:pt>
    <dgm:pt modelId="{D39DC84F-C3F4-4451-9F45-10D600D00AE9}" type="pres">
      <dgm:prSet presAssocID="{94CCC975-D698-45CA-AE9E-89825870A485}" presName="hierChild4" presStyleCnt="0"/>
      <dgm:spPr/>
    </dgm:pt>
    <dgm:pt modelId="{EE6C11F5-6A80-4818-8A3A-BFFE27042952}" type="pres">
      <dgm:prSet presAssocID="{94CCC975-D698-45CA-AE9E-89825870A485}" presName="hierChild5" presStyleCnt="0"/>
      <dgm:spPr/>
    </dgm:pt>
    <dgm:pt modelId="{E729C4A0-6BAA-461F-9836-60E62BE5470D}" type="pres">
      <dgm:prSet presAssocID="{892AD93F-EBD8-45D5-9359-089330CEB833}" presName="hierChild3" presStyleCnt="0"/>
      <dgm:spPr/>
    </dgm:pt>
    <dgm:pt modelId="{AECF3DD9-F4C9-4D67-BBDB-9AD7FAD8E996}" type="pres">
      <dgm:prSet presAssocID="{B8FE9C7B-5CB8-4833-BF2B-F62A9ACCC61A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529D0822-8717-451B-AA98-E02BA5F96137}" type="pres">
      <dgm:prSet presAssocID="{D1C6B9D3-A794-49A4-9B66-EDD793B75E22}" presName="hierRoot3" presStyleCnt="0">
        <dgm:presLayoutVars>
          <dgm:hierBranch val="init"/>
        </dgm:presLayoutVars>
      </dgm:prSet>
      <dgm:spPr/>
    </dgm:pt>
    <dgm:pt modelId="{89DD7923-395C-4DB7-92F1-00CEF4FB5BE5}" type="pres">
      <dgm:prSet presAssocID="{D1C6B9D3-A794-49A4-9B66-EDD793B75E22}" presName="rootComposite3" presStyleCnt="0"/>
      <dgm:spPr/>
    </dgm:pt>
    <dgm:pt modelId="{6A2648F0-E290-421C-953C-2072B1BD5061}" type="pres">
      <dgm:prSet presAssocID="{D1C6B9D3-A794-49A4-9B66-EDD793B75E22}" presName="rootText3" presStyleLbl="asst1" presStyleIdx="0" presStyleCnt="1" custScaleX="133922" custLinFactX="22161" custLinFactNeighborX="100000" custLinFactNeighborY="-19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566822-3193-4B4D-B8AB-0490289A6F16}" type="pres">
      <dgm:prSet presAssocID="{D1C6B9D3-A794-49A4-9B66-EDD793B75E22}" presName="rootConnector3" presStyleLbl="asst1" presStyleIdx="0" presStyleCnt="1"/>
      <dgm:spPr/>
      <dgm:t>
        <a:bodyPr/>
        <a:lstStyle/>
        <a:p>
          <a:endParaRPr lang="ru-RU"/>
        </a:p>
      </dgm:t>
    </dgm:pt>
    <dgm:pt modelId="{C0622DF1-2610-4F09-B117-4D6B458856CE}" type="pres">
      <dgm:prSet presAssocID="{D1C6B9D3-A794-49A4-9B66-EDD793B75E22}" presName="hierChild6" presStyleCnt="0"/>
      <dgm:spPr/>
    </dgm:pt>
    <dgm:pt modelId="{6BA32A49-3B04-4BCC-ADC0-AABCA9B43379}" type="pres">
      <dgm:prSet presAssocID="{D1C6B9D3-A794-49A4-9B66-EDD793B75E22}" presName="hierChild7" presStyleCnt="0"/>
      <dgm:spPr/>
    </dgm:pt>
    <dgm:pt modelId="{33FAB260-BC43-40F0-9BD3-667BCBC5DAC8}" type="pres">
      <dgm:prSet presAssocID="{BB6C1376-51B7-4977-B559-3C1604750D02}" presName="hierRoot1" presStyleCnt="0">
        <dgm:presLayoutVars>
          <dgm:hierBranch val="init"/>
        </dgm:presLayoutVars>
      </dgm:prSet>
      <dgm:spPr/>
    </dgm:pt>
    <dgm:pt modelId="{4FCA939B-DAD6-4B9B-AB85-308A5B9A2813}" type="pres">
      <dgm:prSet presAssocID="{BB6C1376-51B7-4977-B559-3C1604750D02}" presName="rootComposite1" presStyleCnt="0"/>
      <dgm:spPr/>
    </dgm:pt>
    <dgm:pt modelId="{5D6A8560-B23C-47F0-9EC1-1F612833965D}" type="pres">
      <dgm:prSet presAssocID="{BB6C1376-51B7-4977-B559-3C1604750D02}" presName="rootText1" presStyleLbl="node0" presStyleIdx="1" presStyleCnt="2" custLinFactX="-100000" custLinFactY="28000" custLinFactNeighborX="-149087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6FC82-4715-4859-9250-9A676F0C750E}" type="pres">
      <dgm:prSet presAssocID="{BB6C1376-51B7-4977-B559-3C1604750D0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922A4B-B761-49C2-BBCD-1B27BA620317}" type="pres">
      <dgm:prSet presAssocID="{BB6C1376-51B7-4977-B559-3C1604750D02}" presName="hierChild2" presStyleCnt="0"/>
      <dgm:spPr/>
    </dgm:pt>
    <dgm:pt modelId="{B921C1FC-EA7E-4EA4-8094-0BAB6F5A9885}" type="pres">
      <dgm:prSet presAssocID="{BB6C1376-51B7-4977-B559-3C1604750D02}" presName="hierChild3" presStyleCnt="0"/>
      <dgm:spPr/>
    </dgm:pt>
  </dgm:ptLst>
  <dgm:cxnLst>
    <dgm:cxn modelId="{F31F062D-34EF-4C7F-945C-B4D6D69940BD}" type="presOf" srcId="{892AD93F-EBD8-45D5-9359-089330CEB833}" destId="{048B6EA1-8FDA-4261-A08E-0D38532FF5EC}" srcOrd="0" destOrd="0" presId="urn:microsoft.com/office/officeart/2005/8/layout/orgChart1"/>
    <dgm:cxn modelId="{6A911386-B361-43C7-B608-2579925A06E3}" type="presOf" srcId="{892AD93F-EBD8-45D5-9359-089330CEB833}" destId="{BF31F058-B2C3-475A-9B05-CEA5487C48B2}" srcOrd="1" destOrd="0" presId="urn:microsoft.com/office/officeart/2005/8/layout/orgChart1"/>
    <dgm:cxn modelId="{905E7B95-8B0E-4156-9394-FA49CD0CF590}" type="presOf" srcId="{BB6C1376-51B7-4977-B559-3C1604750D02}" destId="{5D6A8560-B23C-47F0-9EC1-1F612833965D}" srcOrd="0" destOrd="0" presId="urn:microsoft.com/office/officeart/2005/8/layout/orgChart1"/>
    <dgm:cxn modelId="{E91EF0EB-6094-4EF8-9359-63AB9ED9F4E2}" srcId="{B7D8C9A5-7BBB-4E4F-A2D8-03B24CC4D514}" destId="{BB6C1376-51B7-4977-B559-3C1604750D02}" srcOrd="1" destOrd="0" parTransId="{188A6812-0B16-4D72-AC1A-2994B00F2BEE}" sibTransId="{E982D6D9-79CF-4DC4-AD04-98827425B11E}"/>
    <dgm:cxn modelId="{FC10DAC2-D055-4F97-B34E-037C8B0252C9}" srcId="{892AD93F-EBD8-45D5-9359-089330CEB833}" destId="{94CCC975-D698-45CA-AE9E-89825870A485}" srcOrd="3" destOrd="0" parTransId="{292B995D-C033-440B-9BB9-7538E3A36691}" sibTransId="{893C4114-D8E2-48BB-9225-08EEA6B0691C}"/>
    <dgm:cxn modelId="{1B002E65-DF2B-45AD-BFCE-5752E60F9E96}" type="presOf" srcId="{D1C6B9D3-A794-49A4-9B66-EDD793B75E22}" destId="{57566822-3193-4B4D-B8AB-0490289A6F16}" srcOrd="1" destOrd="0" presId="urn:microsoft.com/office/officeart/2005/8/layout/orgChart1"/>
    <dgm:cxn modelId="{A2B522C4-7A0C-41B9-8EC9-58F64491567D}" srcId="{B7D8C9A5-7BBB-4E4F-A2D8-03B24CC4D514}" destId="{892AD93F-EBD8-45D5-9359-089330CEB833}" srcOrd="0" destOrd="0" parTransId="{515048E1-6FE5-4A2E-89C9-644635A9708D}" sibTransId="{5A6A1265-CB19-4C88-9EBF-5D0454725BCD}"/>
    <dgm:cxn modelId="{86495297-C8D7-4509-B0AA-8271D8B89234}" type="presOf" srcId="{39111296-2E7B-4437-82E5-5F6C64DB29DE}" destId="{FF7EDA49-7BC1-4B2F-A5F4-2014C6F84146}" srcOrd="0" destOrd="0" presId="urn:microsoft.com/office/officeart/2005/8/layout/orgChart1"/>
    <dgm:cxn modelId="{EB86D918-0A24-48DA-8929-884481B16D2A}" type="presOf" srcId="{39111296-2E7B-4437-82E5-5F6C64DB29DE}" destId="{5E0FF7D8-B460-4724-9B54-5AD494027911}" srcOrd="1" destOrd="0" presId="urn:microsoft.com/office/officeart/2005/8/layout/orgChart1"/>
    <dgm:cxn modelId="{B399637C-53FF-4765-8A9A-B6F24B5A7CA5}" srcId="{892AD93F-EBD8-45D5-9359-089330CEB833}" destId="{39111296-2E7B-4437-82E5-5F6C64DB29DE}" srcOrd="1" destOrd="0" parTransId="{ECE8D5AF-2612-481F-BD85-51029B253FCD}" sibTransId="{21351553-F35D-44DB-956A-FE4BC00E790E}"/>
    <dgm:cxn modelId="{E85F7BAB-E892-45A7-87A6-4F65D035C97E}" type="presOf" srcId="{B8FE9C7B-5CB8-4833-BF2B-F62A9ACCC61A}" destId="{AECF3DD9-F4C9-4D67-BBDB-9AD7FAD8E996}" srcOrd="0" destOrd="0" presId="urn:microsoft.com/office/officeart/2005/8/layout/orgChart1"/>
    <dgm:cxn modelId="{FEA760C7-1A0E-4385-AA24-6DD205172A3C}" srcId="{892AD93F-EBD8-45D5-9359-089330CEB833}" destId="{D1C6B9D3-A794-49A4-9B66-EDD793B75E22}" srcOrd="0" destOrd="0" parTransId="{B8FE9C7B-5CB8-4833-BF2B-F62A9ACCC61A}" sibTransId="{E3B8233D-B320-41AA-8379-5FE223EFBD1E}"/>
    <dgm:cxn modelId="{CB3DDE76-A1E0-4CB9-8678-B421BA0ED61E}" type="presOf" srcId="{415DE056-9F70-4F3F-A40D-AD30A16D34F8}" destId="{136567D6-1097-4B40-A0C8-FACE869A42FF}" srcOrd="1" destOrd="0" presId="urn:microsoft.com/office/officeart/2005/8/layout/orgChart1"/>
    <dgm:cxn modelId="{6DCD660D-E60A-4195-8E56-5AE4C7413625}" type="presOf" srcId="{F19DC6F0-3941-4446-BE8E-5C9337204830}" destId="{A5334C4E-57D5-44F9-A62A-D5B0D6873B58}" srcOrd="0" destOrd="0" presId="urn:microsoft.com/office/officeart/2005/8/layout/orgChart1"/>
    <dgm:cxn modelId="{7C082075-28A0-4E59-B0F2-B79B4FE506B9}" srcId="{892AD93F-EBD8-45D5-9359-089330CEB833}" destId="{415DE056-9F70-4F3F-A40D-AD30A16D34F8}" srcOrd="2" destOrd="0" parTransId="{F19DC6F0-3941-4446-BE8E-5C9337204830}" sibTransId="{08A0343E-3C1E-45FD-B7F9-04CF5373E5A0}"/>
    <dgm:cxn modelId="{4E8A0A4D-A7B7-42D0-A701-146BD2276B55}" type="presOf" srcId="{BB6C1376-51B7-4977-B559-3C1604750D02}" destId="{2996FC82-4715-4859-9250-9A676F0C750E}" srcOrd="1" destOrd="0" presId="urn:microsoft.com/office/officeart/2005/8/layout/orgChart1"/>
    <dgm:cxn modelId="{CC3FD6C5-6F52-44C7-8E2F-3B60B5306490}" type="presOf" srcId="{B7D8C9A5-7BBB-4E4F-A2D8-03B24CC4D514}" destId="{E0787A50-02FE-4265-9A5C-6ED8E42F510E}" srcOrd="0" destOrd="0" presId="urn:microsoft.com/office/officeart/2005/8/layout/orgChart1"/>
    <dgm:cxn modelId="{9832D214-8972-4725-BB96-2E72F5AD8C64}" type="presOf" srcId="{292B995D-C033-440B-9BB9-7538E3A36691}" destId="{3EF44D60-E53B-4DBD-962F-93942CD74261}" srcOrd="0" destOrd="0" presId="urn:microsoft.com/office/officeart/2005/8/layout/orgChart1"/>
    <dgm:cxn modelId="{C6B8C0D1-0A58-49E4-8E3F-58D068A05101}" type="presOf" srcId="{D1C6B9D3-A794-49A4-9B66-EDD793B75E22}" destId="{6A2648F0-E290-421C-953C-2072B1BD5061}" srcOrd="0" destOrd="0" presId="urn:microsoft.com/office/officeart/2005/8/layout/orgChart1"/>
    <dgm:cxn modelId="{2560D693-E93B-47A7-8370-E4B880765D4A}" type="presOf" srcId="{ECE8D5AF-2612-481F-BD85-51029B253FCD}" destId="{A3A0C48F-E976-41FE-ACF8-76BCB5E4B908}" srcOrd="0" destOrd="0" presId="urn:microsoft.com/office/officeart/2005/8/layout/orgChart1"/>
    <dgm:cxn modelId="{21CBA687-EDBB-4B50-8F64-E89B8D9B8CD4}" type="presOf" srcId="{415DE056-9F70-4F3F-A40D-AD30A16D34F8}" destId="{485446FC-E67A-49D4-8E0F-E7A9965D3D4D}" srcOrd="0" destOrd="0" presId="urn:microsoft.com/office/officeart/2005/8/layout/orgChart1"/>
    <dgm:cxn modelId="{B94C5A09-68B1-4664-AB60-28A30D0EE3C7}" type="presOf" srcId="{94CCC975-D698-45CA-AE9E-89825870A485}" destId="{7EBB131B-7AAB-4226-A071-99E250D12679}" srcOrd="0" destOrd="0" presId="urn:microsoft.com/office/officeart/2005/8/layout/orgChart1"/>
    <dgm:cxn modelId="{5D1FE9FF-E3E7-48CA-BD91-F838F06AA06D}" type="presOf" srcId="{94CCC975-D698-45CA-AE9E-89825870A485}" destId="{CC35DE3B-83CC-4BD0-AB7C-ACBBCE92DE8C}" srcOrd="1" destOrd="0" presId="urn:microsoft.com/office/officeart/2005/8/layout/orgChart1"/>
    <dgm:cxn modelId="{7710F375-F538-4593-A594-3E9BD2DDFAD2}" type="presParOf" srcId="{E0787A50-02FE-4265-9A5C-6ED8E42F510E}" destId="{77819657-B875-4E7F-8831-E4316C94926D}" srcOrd="0" destOrd="0" presId="urn:microsoft.com/office/officeart/2005/8/layout/orgChart1"/>
    <dgm:cxn modelId="{0A80FC7B-9486-402A-BC70-984A5FC0118B}" type="presParOf" srcId="{77819657-B875-4E7F-8831-E4316C94926D}" destId="{338462DE-6B09-4085-A2CB-4E13BA9C4A96}" srcOrd="0" destOrd="0" presId="urn:microsoft.com/office/officeart/2005/8/layout/orgChart1"/>
    <dgm:cxn modelId="{9F4494F7-C1A6-4D3D-A449-2F4A3C8AF5EF}" type="presParOf" srcId="{338462DE-6B09-4085-A2CB-4E13BA9C4A96}" destId="{048B6EA1-8FDA-4261-A08E-0D38532FF5EC}" srcOrd="0" destOrd="0" presId="urn:microsoft.com/office/officeart/2005/8/layout/orgChart1"/>
    <dgm:cxn modelId="{27A2E679-5570-4AB1-9646-A38ECC79DD02}" type="presParOf" srcId="{338462DE-6B09-4085-A2CB-4E13BA9C4A96}" destId="{BF31F058-B2C3-475A-9B05-CEA5487C48B2}" srcOrd="1" destOrd="0" presId="urn:microsoft.com/office/officeart/2005/8/layout/orgChart1"/>
    <dgm:cxn modelId="{FF8FCE5A-9E3E-4AC5-81DA-736D9F417D91}" type="presParOf" srcId="{77819657-B875-4E7F-8831-E4316C94926D}" destId="{5EEDFB56-B8F2-4F42-A04E-B14BAA217C49}" srcOrd="1" destOrd="0" presId="urn:microsoft.com/office/officeart/2005/8/layout/orgChart1"/>
    <dgm:cxn modelId="{1945A961-4565-49BD-BB00-065DD0F2841B}" type="presParOf" srcId="{5EEDFB56-B8F2-4F42-A04E-B14BAA217C49}" destId="{A3A0C48F-E976-41FE-ACF8-76BCB5E4B908}" srcOrd="0" destOrd="0" presId="urn:microsoft.com/office/officeart/2005/8/layout/orgChart1"/>
    <dgm:cxn modelId="{14E12BBF-5F95-4D65-9845-5925FFF1B056}" type="presParOf" srcId="{5EEDFB56-B8F2-4F42-A04E-B14BAA217C49}" destId="{49B5C9B3-160E-4FFB-9111-77064CD07479}" srcOrd="1" destOrd="0" presId="urn:microsoft.com/office/officeart/2005/8/layout/orgChart1"/>
    <dgm:cxn modelId="{FB419C04-5C66-4CE2-B41A-9D415C7E7D3A}" type="presParOf" srcId="{49B5C9B3-160E-4FFB-9111-77064CD07479}" destId="{E23F6D6E-EE06-445A-9A84-AE798E67B7A2}" srcOrd="0" destOrd="0" presId="urn:microsoft.com/office/officeart/2005/8/layout/orgChart1"/>
    <dgm:cxn modelId="{B71534FB-D039-459F-BB09-53CDF1E3DD42}" type="presParOf" srcId="{E23F6D6E-EE06-445A-9A84-AE798E67B7A2}" destId="{FF7EDA49-7BC1-4B2F-A5F4-2014C6F84146}" srcOrd="0" destOrd="0" presId="urn:microsoft.com/office/officeart/2005/8/layout/orgChart1"/>
    <dgm:cxn modelId="{05E962EA-448D-4A22-90B9-3F44CD3C16CB}" type="presParOf" srcId="{E23F6D6E-EE06-445A-9A84-AE798E67B7A2}" destId="{5E0FF7D8-B460-4724-9B54-5AD494027911}" srcOrd="1" destOrd="0" presId="urn:microsoft.com/office/officeart/2005/8/layout/orgChart1"/>
    <dgm:cxn modelId="{C6075DDD-D4D4-413D-872F-42EE52E14662}" type="presParOf" srcId="{49B5C9B3-160E-4FFB-9111-77064CD07479}" destId="{D31338DE-5278-40B8-9C16-21B6249B507B}" srcOrd="1" destOrd="0" presId="urn:microsoft.com/office/officeart/2005/8/layout/orgChart1"/>
    <dgm:cxn modelId="{A614300C-BE5F-45E7-B4F0-90D45B609688}" type="presParOf" srcId="{49B5C9B3-160E-4FFB-9111-77064CD07479}" destId="{6F5F9ED5-788C-40A3-9C49-51A3EB99F21B}" srcOrd="2" destOrd="0" presId="urn:microsoft.com/office/officeart/2005/8/layout/orgChart1"/>
    <dgm:cxn modelId="{2471DD4B-9C86-4BA1-8E28-55A5996A95BE}" type="presParOf" srcId="{5EEDFB56-B8F2-4F42-A04E-B14BAA217C49}" destId="{A5334C4E-57D5-44F9-A62A-D5B0D6873B58}" srcOrd="2" destOrd="0" presId="urn:microsoft.com/office/officeart/2005/8/layout/orgChart1"/>
    <dgm:cxn modelId="{DA661795-23F8-4769-A09A-5BB25796D93A}" type="presParOf" srcId="{5EEDFB56-B8F2-4F42-A04E-B14BAA217C49}" destId="{B49F5D78-9A18-42E3-9C96-3B1ADA3ADDE1}" srcOrd="3" destOrd="0" presId="urn:microsoft.com/office/officeart/2005/8/layout/orgChart1"/>
    <dgm:cxn modelId="{217F8161-D14C-4947-B78F-DF12032749BF}" type="presParOf" srcId="{B49F5D78-9A18-42E3-9C96-3B1ADA3ADDE1}" destId="{095FAE20-D75C-4009-AFA8-8902121E2D74}" srcOrd="0" destOrd="0" presId="urn:microsoft.com/office/officeart/2005/8/layout/orgChart1"/>
    <dgm:cxn modelId="{208BEBC0-D8F4-40F7-9E64-5419A883D05A}" type="presParOf" srcId="{095FAE20-D75C-4009-AFA8-8902121E2D74}" destId="{485446FC-E67A-49D4-8E0F-E7A9965D3D4D}" srcOrd="0" destOrd="0" presId="urn:microsoft.com/office/officeart/2005/8/layout/orgChart1"/>
    <dgm:cxn modelId="{038050C1-F5E1-4F04-8A39-C05051A1C379}" type="presParOf" srcId="{095FAE20-D75C-4009-AFA8-8902121E2D74}" destId="{136567D6-1097-4B40-A0C8-FACE869A42FF}" srcOrd="1" destOrd="0" presId="urn:microsoft.com/office/officeart/2005/8/layout/orgChart1"/>
    <dgm:cxn modelId="{36F8540D-4D60-4A6E-BF8B-219CF3A005E7}" type="presParOf" srcId="{B49F5D78-9A18-42E3-9C96-3B1ADA3ADDE1}" destId="{3F926459-A681-463A-915B-660BAA20BF9F}" srcOrd="1" destOrd="0" presId="urn:microsoft.com/office/officeart/2005/8/layout/orgChart1"/>
    <dgm:cxn modelId="{F90E507F-30AF-452C-89F9-E76EC3370700}" type="presParOf" srcId="{B49F5D78-9A18-42E3-9C96-3B1ADA3ADDE1}" destId="{9CE8D6DB-DDAE-4150-9238-EFF284FDA3F9}" srcOrd="2" destOrd="0" presId="urn:microsoft.com/office/officeart/2005/8/layout/orgChart1"/>
    <dgm:cxn modelId="{F4FBA6F0-257D-46A0-A633-F9BF63CA310B}" type="presParOf" srcId="{5EEDFB56-B8F2-4F42-A04E-B14BAA217C49}" destId="{3EF44D60-E53B-4DBD-962F-93942CD74261}" srcOrd="4" destOrd="0" presId="urn:microsoft.com/office/officeart/2005/8/layout/orgChart1"/>
    <dgm:cxn modelId="{D8907BC9-7F31-4A36-A529-E8BDBD08C6B0}" type="presParOf" srcId="{5EEDFB56-B8F2-4F42-A04E-B14BAA217C49}" destId="{62D2ECD2-E746-41C9-A98E-26337F4AE5CF}" srcOrd="5" destOrd="0" presId="urn:microsoft.com/office/officeart/2005/8/layout/orgChart1"/>
    <dgm:cxn modelId="{28D8A513-1BC7-4409-9EE2-FD19D144E2E8}" type="presParOf" srcId="{62D2ECD2-E746-41C9-A98E-26337F4AE5CF}" destId="{1D8D7299-5F39-45CC-B83C-0AAC99AE32FF}" srcOrd="0" destOrd="0" presId="urn:microsoft.com/office/officeart/2005/8/layout/orgChart1"/>
    <dgm:cxn modelId="{102BB9A8-E25D-417F-8526-227D13515A59}" type="presParOf" srcId="{1D8D7299-5F39-45CC-B83C-0AAC99AE32FF}" destId="{7EBB131B-7AAB-4226-A071-99E250D12679}" srcOrd="0" destOrd="0" presId="urn:microsoft.com/office/officeart/2005/8/layout/orgChart1"/>
    <dgm:cxn modelId="{CF01A149-4214-4C7A-A317-95335BE0D320}" type="presParOf" srcId="{1D8D7299-5F39-45CC-B83C-0AAC99AE32FF}" destId="{CC35DE3B-83CC-4BD0-AB7C-ACBBCE92DE8C}" srcOrd="1" destOrd="0" presId="urn:microsoft.com/office/officeart/2005/8/layout/orgChart1"/>
    <dgm:cxn modelId="{37A16D98-EBBA-4D4F-AC99-2856B363C1E1}" type="presParOf" srcId="{62D2ECD2-E746-41C9-A98E-26337F4AE5CF}" destId="{D39DC84F-C3F4-4451-9F45-10D600D00AE9}" srcOrd="1" destOrd="0" presId="urn:microsoft.com/office/officeart/2005/8/layout/orgChart1"/>
    <dgm:cxn modelId="{1B046E7E-E69B-4F6B-A893-FB702D754B00}" type="presParOf" srcId="{62D2ECD2-E746-41C9-A98E-26337F4AE5CF}" destId="{EE6C11F5-6A80-4818-8A3A-BFFE27042952}" srcOrd="2" destOrd="0" presId="urn:microsoft.com/office/officeart/2005/8/layout/orgChart1"/>
    <dgm:cxn modelId="{1452E176-63DA-4CD6-B461-B51D549E2243}" type="presParOf" srcId="{77819657-B875-4E7F-8831-E4316C94926D}" destId="{E729C4A0-6BAA-461F-9836-60E62BE5470D}" srcOrd="2" destOrd="0" presId="urn:microsoft.com/office/officeart/2005/8/layout/orgChart1"/>
    <dgm:cxn modelId="{BCB4C1D3-28CE-4CD3-9C12-3164A319EE23}" type="presParOf" srcId="{E729C4A0-6BAA-461F-9836-60E62BE5470D}" destId="{AECF3DD9-F4C9-4D67-BBDB-9AD7FAD8E996}" srcOrd="0" destOrd="0" presId="urn:microsoft.com/office/officeart/2005/8/layout/orgChart1"/>
    <dgm:cxn modelId="{38B74873-3F7E-4EDA-8F09-CA1658050898}" type="presParOf" srcId="{E729C4A0-6BAA-461F-9836-60E62BE5470D}" destId="{529D0822-8717-451B-AA98-E02BA5F96137}" srcOrd="1" destOrd="0" presId="urn:microsoft.com/office/officeart/2005/8/layout/orgChart1"/>
    <dgm:cxn modelId="{1F19EDCF-208A-43FE-9893-27926F7E02B2}" type="presParOf" srcId="{529D0822-8717-451B-AA98-E02BA5F96137}" destId="{89DD7923-395C-4DB7-92F1-00CEF4FB5BE5}" srcOrd="0" destOrd="0" presId="urn:microsoft.com/office/officeart/2005/8/layout/orgChart1"/>
    <dgm:cxn modelId="{6B698AD7-D602-402A-8F52-689FF36FBAF5}" type="presParOf" srcId="{89DD7923-395C-4DB7-92F1-00CEF4FB5BE5}" destId="{6A2648F0-E290-421C-953C-2072B1BD5061}" srcOrd="0" destOrd="0" presId="urn:microsoft.com/office/officeart/2005/8/layout/orgChart1"/>
    <dgm:cxn modelId="{7456351F-4B89-404C-8DC5-D5A55C26B1BF}" type="presParOf" srcId="{89DD7923-395C-4DB7-92F1-00CEF4FB5BE5}" destId="{57566822-3193-4B4D-B8AB-0490289A6F16}" srcOrd="1" destOrd="0" presId="urn:microsoft.com/office/officeart/2005/8/layout/orgChart1"/>
    <dgm:cxn modelId="{066B3C05-57E4-4E7E-9BB6-4AD3A328CC96}" type="presParOf" srcId="{529D0822-8717-451B-AA98-E02BA5F96137}" destId="{C0622DF1-2610-4F09-B117-4D6B458856CE}" srcOrd="1" destOrd="0" presId="urn:microsoft.com/office/officeart/2005/8/layout/orgChart1"/>
    <dgm:cxn modelId="{D2431F17-9C32-4C56-AD1B-9F506D9ED72C}" type="presParOf" srcId="{529D0822-8717-451B-AA98-E02BA5F96137}" destId="{6BA32A49-3B04-4BCC-ADC0-AABCA9B43379}" srcOrd="2" destOrd="0" presId="urn:microsoft.com/office/officeart/2005/8/layout/orgChart1"/>
    <dgm:cxn modelId="{37005112-4383-4095-96BC-BA3AEFCEE3FC}" type="presParOf" srcId="{E0787A50-02FE-4265-9A5C-6ED8E42F510E}" destId="{33FAB260-BC43-40F0-9BD3-667BCBC5DAC8}" srcOrd="1" destOrd="0" presId="urn:microsoft.com/office/officeart/2005/8/layout/orgChart1"/>
    <dgm:cxn modelId="{E152E18E-B8E8-4E89-86EA-840427E03CF5}" type="presParOf" srcId="{33FAB260-BC43-40F0-9BD3-667BCBC5DAC8}" destId="{4FCA939B-DAD6-4B9B-AB85-308A5B9A2813}" srcOrd="0" destOrd="0" presId="urn:microsoft.com/office/officeart/2005/8/layout/orgChart1"/>
    <dgm:cxn modelId="{EA81B196-64F8-4105-9E42-C8B1B28765AE}" type="presParOf" srcId="{4FCA939B-DAD6-4B9B-AB85-308A5B9A2813}" destId="{5D6A8560-B23C-47F0-9EC1-1F612833965D}" srcOrd="0" destOrd="0" presId="urn:microsoft.com/office/officeart/2005/8/layout/orgChart1"/>
    <dgm:cxn modelId="{486AB570-FC2B-4F79-B353-BC6BF2C240B9}" type="presParOf" srcId="{4FCA939B-DAD6-4B9B-AB85-308A5B9A2813}" destId="{2996FC82-4715-4859-9250-9A676F0C750E}" srcOrd="1" destOrd="0" presId="urn:microsoft.com/office/officeart/2005/8/layout/orgChart1"/>
    <dgm:cxn modelId="{8129890D-FD95-4ADC-AC03-1065DEA364CB}" type="presParOf" srcId="{33FAB260-BC43-40F0-9BD3-667BCBC5DAC8}" destId="{2C922A4B-B761-49C2-BBCD-1B27BA620317}" srcOrd="1" destOrd="0" presId="urn:microsoft.com/office/officeart/2005/8/layout/orgChart1"/>
    <dgm:cxn modelId="{37A92696-34B7-47C7-8552-F7D1CB2C33D6}" type="presParOf" srcId="{33FAB260-BC43-40F0-9BD3-667BCBC5DAC8}" destId="{B921C1FC-EA7E-4EA4-8094-0BAB6F5A98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F3DD9-F4C9-4D67-BBDB-9AD7FAD8E996}">
      <dsp:nvSpPr>
        <dsp:cNvPr id="0" name=""/>
        <dsp:cNvSpPr/>
      </dsp:nvSpPr>
      <dsp:spPr>
        <a:xfrm>
          <a:off x="4000496" y="1283646"/>
          <a:ext cx="1069325" cy="929806"/>
        </a:xfrm>
        <a:custGeom>
          <a:avLst/>
          <a:gdLst/>
          <a:ahLst/>
          <a:cxnLst/>
          <a:rect l="0" t="0" r="0" b="0"/>
          <a:pathLst>
            <a:path>
              <a:moveTo>
                <a:pt x="1069325" y="0"/>
              </a:moveTo>
              <a:lnTo>
                <a:pt x="0" y="9298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F44D60-E53B-4DBD-962F-93942CD74261}">
      <dsp:nvSpPr>
        <dsp:cNvPr id="0" name=""/>
        <dsp:cNvSpPr/>
      </dsp:nvSpPr>
      <dsp:spPr>
        <a:xfrm>
          <a:off x="5069822" y="1283646"/>
          <a:ext cx="2608592" cy="23619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2350"/>
              </a:lnTo>
              <a:lnTo>
                <a:pt x="2608592" y="2092350"/>
              </a:lnTo>
              <a:lnTo>
                <a:pt x="2608592" y="2361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34C4E-57D5-44F9-A62A-D5B0D6873B58}">
      <dsp:nvSpPr>
        <dsp:cNvPr id="0" name=""/>
        <dsp:cNvSpPr/>
      </dsp:nvSpPr>
      <dsp:spPr>
        <a:xfrm>
          <a:off x="4572000" y="1283646"/>
          <a:ext cx="497822" cy="2361915"/>
        </a:xfrm>
        <a:custGeom>
          <a:avLst/>
          <a:gdLst/>
          <a:ahLst/>
          <a:cxnLst/>
          <a:rect l="0" t="0" r="0" b="0"/>
          <a:pathLst>
            <a:path>
              <a:moveTo>
                <a:pt x="497822" y="0"/>
              </a:moveTo>
              <a:lnTo>
                <a:pt x="497822" y="2092350"/>
              </a:lnTo>
              <a:lnTo>
                <a:pt x="0" y="2092350"/>
              </a:lnTo>
              <a:lnTo>
                <a:pt x="0" y="2361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0C48F-E976-41FE-ACF8-76BCB5E4B908}">
      <dsp:nvSpPr>
        <dsp:cNvPr id="0" name=""/>
        <dsp:cNvSpPr/>
      </dsp:nvSpPr>
      <dsp:spPr>
        <a:xfrm>
          <a:off x="1465584" y="1283646"/>
          <a:ext cx="3604237" cy="2361915"/>
        </a:xfrm>
        <a:custGeom>
          <a:avLst/>
          <a:gdLst/>
          <a:ahLst/>
          <a:cxnLst/>
          <a:rect l="0" t="0" r="0" b="0"/>
          <a:pathLst>
            <a:path>
              <a:moveTo>
                <a:pt x="3604237" y="0"/>
              </a:moveTo>
              <a:lnTo>
                <a:pt x="3604237" y="2092350"/>
              </a:lnTo>
              <a:lnTo>
                <a:pt x="0" y="2092350"/>
              </a:lnTo>
              <a:lnTo>
                <a:pt x="0" y="23619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B6EA1-8FDA-4261-A08E-0D38532FF5EC}">
      <dsp:nvSpPr>
        <dsp:cNvPr id="0" name=""/>
        <dsp:cNvSpPr/>
      </dsp:nvSpPr>
      <dsp:spPr>
        <a:xfrm>
          <a:off x="3786179" y="4"/>
          <a:ext cx="2567285" cy="1283642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Вече</a:t>
          </a:r>
          <a:endParaRPr lang="ru-RU" sz="6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786179" y="4"/>
        <a:ext cx="2567285" cy="1283642"/>
      </dsp:txXfrm>
    </dsp:sp>
    <dsp:sp modelId="{FF7EDA49-7BC1-4B2F-A5F4-2014C6F84146}">
      <dsp:nvSpPr>
        <dsp:cNvPr id="0" name=""/>
        <dsp:cNvSpPr/>
      </dsp:nvSpPr>
      <dsp:spPr>
        <a:xfrm>
          <a:off x="181942" y="3645562"/>
          <a:ext cx="2567285" cy="1283642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Посадник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городской администрации)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1942" y="3645562"/>
        <a:ext cx="2567285" cy="1283642"/>
      </dsp:txXfrm>
    </dsp:sp>
    <dsp:sp modelId="{485446FC-E67A-49D4-8E0F-E7A9965D3D4D}">
      <dsp:nvSpPr>
        <dsp:cNvPr id="0" name=""/>
        <dsp:cNvSpPr/>
      </dsp:nvSpPr>
      <dsp:spPr>
        <a:xfrm>
          <a:off x="3288357" y="3645562"/>
          <a:ext cx="2567285" cy="1283642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Тысяцкий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городского ополчения)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288357" y="3645562"/>
        <a:ext cx="2567285" cy="1283642"/>
      </dsp:txXfrm>
    </dsp:sp>
    <dsp:sp modelId="{7EBB131B-7AAB-4226-A071-99E250D12679}">
      <dsp:nvSpPr>
        <dsp:cNvPr id="0" name=""/>
        <dsp:cNvSpPr/>
      </dsp:nvSpPr>
      <dsp:spPr>
        <a:xfrm>
          <a:off x="6394772" y="3645562"/>
          <a:ext cx="2567285" cy="12836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Владыка </a:t>
          </a:r>
          <a:endParaRPr lang="ru-RU" sz="2000" b="1" kern="1200" cap="none" spc="0" dirty="0" smtClean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(глава новгородской епархии)</a:t>
          </a:r>
          <a:endParaRPr lang="ru-RU" sz="20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394772" y="3645562"/>
        <a:ext cx="2567285" cy="1283642"/>
      </dsp:txXfrm>
    </dsp:sp>
    <dsp:sp modelId="{6A2648F0-E290-421C-953C-2072B1BD5061}">
      <dsp:nvSpPr>
        <dsp:cNvPr id="0" name=""/>
        <dsp:cNvSpPr/>
      </dsp:nvSpPr>
      <dsp:spPr>
        <a:xfrm>
          <a:off x="4000496" y="1571632"/>
          <a:ext cx="3438159" cy="1283642"/>
        </a:xfrm>
        <a:prstGeom prst="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Боярский совет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(300 золотых поясов)</a:t>
          </a:r>
          <a:endParaRPr lang="ru-RU" sz="2800" b="1" kern="1200" cap="none" spc="0" dirty="0">
            <a:ln w="11430"/>
            <a:gradFill>
              <a:gsLst>
                <a:gs pos="0">
                  <a:schemeClr val="accent2">
                    <a:tint val="70000"/>
                    <a:satMod val="245000"/>
                  </a:schemeClr>
                </a:gs>
                <a:gs pos="75000">
                  <a:schemeClr val="accent2">
                    <a:tint val="90000"/>
                    <a:shade val="60000"/>
                    <a:satMod val="240000"/>
                  </a:schemeClr>
                </a:gs>
                <a:gs pos="100000">
                  <a:schemeClr val="accent2">
                    <a:tint val="100000"/>
                    <a:shade val="50000"/>
                    <a:satMod val="240000"/>
                  </a:schemeClr>
                </a:gs>
              </a:gsLst>
              <a:lin ang="5400000"/>
            </a:gra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sp:txBody>
      <dsp:txXfrm>
        <a:off x="4000496" y="1571632"/>
        <a:ext cx="3438159" cy="1283642"/>
      </dsp:txXfrm>
    </dsp:sp>
    <dsp:sp modelId="{5D6A8560-B23C-47F0-9EC1-1F612833965D}">
      <dsp:nvSpPr>
        <dsp:cNvPr id="0" name=""/>
        <dsp:cNvSpPr/>
      </dsp:nvSpPr>
      <dsp:spPr>
        <a:xfrm>
          <a:off x="0" y="1643079"/>
          <a:ext cx="2567285" cy="1283642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cap="none" spc="0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Князь</a:t>
          </a:r>
          <a:endParaRPr lang="ru-RU" sz="4400" b="1" kern="1200" cap="none" spc="0" dirty="0">
            <a:ln w="11430"/>
            <a:solidFill>
              <a:srgbClr val="FFC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643079"/>
        <a:ext cx="2567285" cy="1283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F9B1C-408B-4BB8-9ABE-F87E360AAC10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96CBE-D136-49CE-B759-704ED7928A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97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095500" cy="6629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134100" cy="6629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1148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template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82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ZTF3Itq80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72;&#1083;&#1077;&#1082;&#1089;&#1072;&#1077;&#1076;&#1088;%20&#1085;&#1077;&#1074;&#1089;&#1082;&#1080;&#1081;.wmv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197" y="0"/>
            <a:ext cx="8326447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§20,</a:t>
            </a:r>
          </a:p>
          <a:p>
            <a:pPr algn="ctr"/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опросы и задания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тр.123,</a:t>
            </a:r>
          </a:p>
          <a:p>
            <a:pPr algn="ctr"/>
            <a:r>
              <a:rPr lang="ru-RU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нать </a:t>
            </a:r>
          </a:p>
          <a:p>
            <a:pPr algn="ctr"/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даты и термины</a:t>
            </a:r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-142900"/>
            <a:ext cx="83555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Управление новгородской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республикой</a:t>
            </a:r>
            <a:endParaRPr lang="ru-RU" sz="5400" b="1" cap="none" spc="0" dirty="0">
              <a:ln w="11430"/>
              <a:solidFill>
                <a:srgbClr val="6E101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0" y="1643050"/>
          <a:ext cx="91440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rot="10800000" flipV="1">
            <a:off x="4714876" y="2928934"/>
            <a:ext cx="35719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500694" y="2928934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>
            <a:off x="2500298" y="378619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00298" y="3357562"/>
            <a:ext cx="1490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избирается</a:t>
            </a:r>
            <a:endParaRPr lang="ru-RU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822033" y="475060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5000636"/>
            <a:ext cx="621510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250927" y="5179231"/>
            <a:ext cx="35639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4393405" y="517923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7500958" y="514351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86050" y="4500570"/>
            <a:ext cx="231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избираются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city-sochi.ru/wp-content/uploads/2019/03/1-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9" y="305272"/>
            <a:ext cx="8725607" cy="655272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67082" y="120754"/>
            <a:ext cx="86387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какими врагами Киевской Руси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ражались богатыри?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istory-doc.ru/wp-content/uploads/2018/03/Polovc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80891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4869160"/>
            <a:ext cx="90364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Назовите племена, представлявшие ещё большую угрозу для Руси.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413" y="3945830"/>
            <a:ext cx="3386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Половцы</a:t>
            </a:r>
            <a:endParaRPr lang="ru-RU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11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21878"/>
            <a:ext cx="8572500" cy="5991225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55604" y="6488668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https://youtu.be/nZTF3Itq804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004" y="116632"/>
            <a:ext cx="912899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начале 20-х </a:t>
            </a:r>
            <a:r>
              <a:rPr lang="ru-RU" sz="3200" b="1" dirty="0" err="1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гг.XIII</a:t>
            </a:r>
            <a:r>
              <a:rPr lang="ru-RU" sz="3200" b="1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причерноморских степях 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появились новые </a:t>
            </a:r>
            <a:r>
              <a:rPr lang="ru-RU" sz="2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кочевники </a:t>
            </a:r>
            <a:r>
              <a:rPr lang="ru-RU" sz="2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— монголы. </a:t>
            </a:r>
            <a:endParaRPr lang="ru-RU" sz="24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ru-RU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Руси их называли татарами.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28848" y="4581128"/>
            <a:ext cx="799288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 просмотра видеофильма, назовите даты сражений и их результаты.</a:t>
            </a:r>
            <a:endParaRPr lang="ru-RU" sz="36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898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56792"/>
            <a:ext cx="8856984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1237 г.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монголы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обрушились на Рязанское княжество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марта 1238 г.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Владимирский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князь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Юрий Всеволодович  был разбит монголами на реке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Сить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sz="2800" b="1" dirty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1239 г.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монгольское войско во главе с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Батем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обрушилось на Южную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Юго-Западную Русь.</a:t>
            </a:r>
          </a:p>
          <a:p>
            <a:r>
              <a:rPr lang="ru-RU" sz="2800" b="1" dirty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декабре 1240 г.</a:t>
            </a:r>
            <a:r>
              <a:rPr lang="ru-RU" sz="2400" b="1" dirty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монголы захватили Киев.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82757"/>
            <a:ext cx="9108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Основные сражения с монголо-татарами и их результаты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96028" y="4005064"/>
            <a:ext cx="29988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Результаты:</a:t>
            </a:r>
            <a:endParaRPr lang="ru-RU" sz="36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22" y="4651395"/>
            <a:ext cx="89892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Были убиты уведены </a:t>
            </a:r>
            <a:r>
              <a:rPr lang="ru-RU" b="1" dirty="0"/>
              <a:t>в плен </a:t>
            </a:r>
            <a:r>
              <a:rPr lang="ru-RU" b="1" dirty="0" smtClean="0"/>
              <a:t>десятки </a:t>
            </a:r>
            <a:r>
              <a:rPr lang="ru-RU" b="1" dirty="0"/>
              <a:t>тысяч людей.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Погибли </a:t>
            </a:r>
            <a:r>
              <a:rPr lang="ru-RU" b="1" dirty="0"/>
              <a:t>уникальные </a:t>
            </a:r>
            <a:r>
              <a:rPr lang="ru-RU" b="1" dirty="0" smtClean="0"/>
              <a:t>памятники </a:t>
            </a:r>
            <a:r>
              <a:rPr lang="ru-RU" b="1" dirty="0"/>
              <a:t>культуры, книги, </a:t>
            </a:r>
            <a:r>
              <a:rPr lang="ru-RU" b="1" dirty="0" smtClean="0"/>
              <a:t>летописи</a:t>
            </a:r>
            <a:r>
              <a:rPr lang="ru-RU" b="1" dirty="0"/>
              <a:t>, иконы</a:t>
            </a:r>
            <a:r>
              <a:rPr lang="ru-RU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/>
              <a:t>Разоренные </a:t>
            </a:r>
            <a:r>
              <a:rPr lang="ru-RU" b="1" dirty="0" smtClean="0"/>
              <a:t>княжества оказались </a:t>
            </a:r>
            <a:r>
              <a:rPr lang="ru-RU" b="1" dirty="0"/>
              <a:t>в зависимости </a:t>
            </a:r>
            <a:r>
              <a:rPr lang="ru-RU" b="1" dirty="0" smtClean="0"/>
              <a:t>от Золотой </a:t>
            </a:r>
            <a:r>
              <a:rPr lang="ru-RU" b="1" dirty="0"/>
              <a:t>Орды, </a:t>
            </a:r>
            <a:r>
              <a:rPr lang="ru-RU" b="1" dirty="0" smtClean="0"/>
              <a:t>государства монголов.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Они обязаны были </a:t>
            </a:r>
            <a:r>
              <a:rPr lang="ru-RU" b="1" dirty="0"/>
              <a:t>выплачивать </a:t>
            </a:r>
            <a:r>
              <a:rPr lang="ru-RU" b="1" dirty="0" smtClean="0"/>
              <a:t>дань ордынским </a:t>
            </a:r>
            <a:r>
              <a:rPr lang="ru-RU" b="1" dirty="0"/>
              <a:t>ханам. </a:t>
            </a:r>
            <a:endParaRPr lang="ru-RU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dirty="0" smtClean="0"/>
              <a:t>Князья </a:t>
            </a:r>
            <a:r>
              <a:rPr lang="ru-RU" b="1" dirty="0"/>
              <a:t>должны были </a:t>
            </a:r>
            <a:r>
              <a:rPr lang="ru-RU" b="1" dirty="0" smtClean="0"/>
              <a:t>ездить в </a:t>
            </a:r>
            <a:r>
              <a:rPr lang="ru-RU" b="1" dirty="0"/>
              <a:t>Орду, чтобы получить ярлык- </a:t>
            </a:r>
            <a:r>
              <a:rPr lang="ru-RU" b="1" dirty="0" smtClean="0"/>
              <a:t>специальный документ </a:t>
            </a:r>
            <a:r>
              <a:rPr lang="ru-RU" b="1" dirty="0"/>
              <a:t>на княжение.</a:t>
            </a:r>
          </a:p>
        </p:txBody>
      </p:sp>
    </p:spTree>
    <p:extLst>
      <p:ext uri="{BB962C8B-B14F-4D97-AF65-F5344CB8AC3E}">
        <p14:creationId xmlns:p14="http://schemas.microsoft.com/office/powerpoint/2010/main" val="16373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9036496" cy="4572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093"/>
            <a:ext cx="9144000" cy="667875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/>
                <a:solidFill>
                  <a:srgbClr val="C00000"/>
                </a:solidFill>
                <a:latin typeface="Constantia" pitchFamily="18" charset="0"/>
              </a:rPr>
              <a:t>Проблемное задание</a:t>
            </a:r>
            <a:r>
              <a:rPr lang="ru-RU" sz="6600" b="1" dirty="0" smtClean="0">
                <a:ln/>
                <a:solidFill>
                  <a:srgbClr val="C00000"/>
                </a:solidFill>
                <a:latin typeface="Constantia" pitchFamily="18" charset="0"/>
              </a:rPr>
              <a:t>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 smtClean="0">
              <a:ln/>
              <a:solidFill>
                <a:srgbClr val="C0000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/>
              <a:solidFill>
                <a:srgbClr val="C00000"/>
              </a:solidFill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dirty="0">
              <a:ln/>
              <a:solidFill>
                <a:srgbClr val="C00000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 smtClean="0">
              <a:ln/>
              <a:solidFill>
                <a:srgbClr val="6E101D"/>
              </a:solidFill>
              <a:latin typeface="Constant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Каковы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причины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поражения </a:t>
            </a:r>
            <a:r>
              <a:rPr 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Руси  в 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борьбе против монголо-татар?    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19075"/>
            <a:ext cx="8667750" cy="641985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0375" y="4734342"/>
            <a:ext cx="7715304" cy="212365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Чем закончилась борьба Руси против шведов и </a:t>
            </a:r>
            <a:r>
              <a:rPr lang="ru-RU" sz="4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hlinkClick r:id="rId3" action="ppaction://hlinkfile"/>
              </a:rPr>
              <a:t>тевтонцев</a:t>
            </a:r>
            <a:r>
              <a:rPr lang="ru-RU" sz="4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hlinkClick r:id="rId3" action="ppaction://hlinkfile"/>
              </a:rPr>
              <a:t>?</a:t>
            </a:r>
            <a:r>
              <a:rPr lang="ru-RU" sz="32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</a:rPr>
              <a:t>           </a:t>
            </a:r>
            <a:endParaRPr lang="ru-RU" sz="32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11432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/>
                <a:solidFill>
                  <a:srgbClr val="C00000"/>
                </a:solidFill>
                <a:latin typeface="Constantia" pitchFamily="18" charset="0"/>
              </a:rPr>
              <a:t>Проблемное задание!</a:t>
            </a:r>
          </a:p>
        </p:txBody>
      </p:sp>
      <p:sp>
        <p:nvSpPr>
          <p:cNvPr id="5" name="AutoShape 5" descr="https://24warez.ru/uploads/posts/071216/540515/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36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1566782"/>
            <a:ext cx="2808312" cy="528354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5500062"/>
            <a:ext cx="9252520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1240 г.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разгром шведов на реке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Невы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sz="3200" b="1" dirty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1242 г</a:t>
            </a:r>
            <a:r>
              <a:rPr lang="ru-RU" sz="3200" b="1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поражение немецких 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рыцарей-крестоносцев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Ледовым побоищем на Чудском озере.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4510" y="332656"/>
            <a:ext cx="88035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Результаты борьбы с крестоносцами</a:t>
            </a:r>
            <a:endParaRPr lang="ru-RU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25" y="1336738"/>
            <a:ext cx="5832648" cy="4953000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Анимированная открытка С днём народного единст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07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85728"/>
            <a:ext cx="719979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6E101D"/>
                </a:solidFill>
                <a:effectLst/>
                <a:latin typeface="Times New Roman" pitchFamily="18" charset="0"/>
                <a:cs typeface="Times New Roman" pitchFamily="18" charset="0"/>
              </a:rPr>
              <a:t>Политическая</a:t>
            </a:r>
          </a:p>
          <a:p>
            <a:pPr algn="ctr"/>
            <a:r>
              <a:rPr lang="ru-RU" sz="7200" b="1" dirty="0">
                <a:ln/>
                <a:solidFill>
                  <a:srgbClr val="6E101D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7200" b="1" dirty="0" smtClean="0">
                <a:ln/>
                <a:solidFill>
                  <a:srgbClr val="6E101D"/>
                </a:solidFill>
                <a:latin typeface="Times New Roman" pitchFamily="18" charset="0"/>
                <a:cs typeface="Times New Roman" pitchFamily="18" charset="0"/>
              </a:rPr>
              <a:t>аздробленность</a:t>
            </a:r>
          </a:p>
          <a:p>
            <a:pPr algn="ctr"/>
            <a:r>
              <a:rPr lang="ru-RU" sz="7200" b="1" cap="none" spc="0" dirty="0" smtClean="0">
                <a:ln/>
                <a:solidFill>
                  <a:srgbClr val="6E101D"/>
                </a:solidFill>
                <a:effectLst/>
                <a:latin typeface="Times New Roman" pitchFamily="18" charset="0"/>
                <a:cs typeface="Times New Roman" pitchFamily="18" charset="0"/>
              </a:rPr>
              <a:t>Древней</a:t>
            </a:r>
          </a:p>
          <a:p>
            <a:pPr algn="ctr"/>
            <a:r>
              <a:rPr lang="ru-RU" sz="7200" b="1" dirty="0" smtClean="0">
                <a:ln/>
                <a:solidFill>
                  <a:srgbClr val="6E101D"/>
                </a:solidFill>
                <a:latin typeface="Times New Roman" pitchFamily="18" charset="0"/>
                <a:cs typeface="Times New Roman" pitchFamily="18" charset="0"/>
              </a:rPr>
              <a:t>Руси</a:t>
            </a:r>
            <a:endParaRPr lang="ru-RU" sz="7200" b="1" cap="none" spc="0" dirty="0">
              <a:ln/>
              <a:solidFill>
                <a:srgbClr val="6E101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mongolyskie_dospehi_kesh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798630"/>
            <a:ext cx="4000527" cy="205937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e7061671e4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429132"/>
            <a:ext cx="2319569" cy="24288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270px-Monomachos_at_Uvetic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5072074"/>
            <a:ext cx="2492267" cy="16430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 descr="32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2357430"/>
            <a:ext cx="2100277" cy="262534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Рисунок 7" descr="mapa-206.jpg"/>
          <p:cNvPicPr>
            <a:picLocks noChangeAspect="1"/>
          </p:cNvPicPr>
          <p:nvPr/>
        </p:nvPicPr>
        <p:blipFill>
          <a:blip r:embed="rId6" cstate="print"/>
          <a:srcRect l="1424" t="5208" r="1424" b="18750"/>
          <a:stretch>
            <a:fillRect/>
          </a:stretch>
        </p:blipFill>
        <p:spPr>
          <a:xfrm>
            <a:off x="7072330" y="2500306"/>
            <a:ext cx="1740705" cy="250030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88" y="0"/>
            <a:ext cx="908806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 и задачи урока:</a:t>
            </a:r>
            <a:endParaRPr lang="ru-RU" sz="7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6E101D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736"/>
            <a:ext cx="2496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Знать: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4214818"/>
            <a:ext cx="2467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Уметь: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4554"/>
            <a:ext cx="929812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Причины политической раздробленности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Древней Руси;</a:t>
            </a:r>
          </a:p>
          <a:p>
            <a:pPr>
              <a:buBlip>
                <a:blip r:embed="rId2"/>
              </a:buBlip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Роль Любечского съезда князей в закреплении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раздробленности;</a:t>
            </a:r>
          </a:p>
          <a:p>
            <a:pPr>
              <a:buBlip>
                <a:blip r:embed="rId2"/>
              </a:buBlip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Последствия раздробленности для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древнерусского государства;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11341"/>
            <a:ext cx="758335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Анализировать исторические события;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Находить причинно-следственные связи событий;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Работать с исторической картой;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Делать обобщающие выводы;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4215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Вспомните!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25" y="1583820"/>
            <a:ext cx="90730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было образовано государство Киевская Русь?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Кто был первым князем?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Какую роль в развитии государства сыграли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первые князья: Олег, Игорь, Владимир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Святославич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Ярослав Мудрый?</a:t>
            </a:r>
          </a:p>
          <a:p>
            <a:pPr marL="514350" indent="-514350">
              <a:buAutoNum type="arabicPeriod" startAt="4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изменения в сборе дани ввела княгиня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Ольга? </a:t>
            </a:r>
          </a:p>
          <a:p>
            <a:pPr marL="342900" indent="-342900">
              <a:buAutoNum type="arabicPeriod" startAt="5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что князь Владимир получил прозвища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Святой, Красно Солнышко?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6. Докажите, что Ярослава заслуженно называли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Мудрый.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 Как происходило распределение наследства после    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смерти князя у славянских народов? К чему это     </a:t>
            </a:r>
          </a:p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приводило?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4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7216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Работа с текстом учебника</a:t>
            </a:r>
          </a:p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тр.117-119.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12361" y="2276872"/>
            <a:ext cx="449930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Выяснить причины</a:t>
            </a: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ачала раздробленности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Киевской Руси.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" y="1556203"/>
            <a:ext cx="4486902" cy="525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836" y="0"/>
            <a:ext cx="8936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6E101D"/>
                </a:solidFill>
                <a:effectLst/>
                <a:latin typeface="Times New Roman" pitchFamily="18" charset="0"/>
                <a:cs typeface="Times New Roman" pitchFamily="18" charset="0"/>
              </a:rPr>
              <a:t>Причины раздробленности:</a:t>
            </a:r>
            <a:endParaRPr lang="ru-RU" sz="5400" b="1" cap="none" spc="0" dirty="0">
              <a:ln/>
              <a:solidFill>
                <a:srgbClr val="6E101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mapa-206.jpg"/>
          <p:cNvPicPr>
            <a:picLocks noChangeAspect="1"/>
          </p:cNvPicPr>
          <p:nvPr/>
        </p:nvPicPr>
        <p:blipFill>
          <a:blip r:embed="rId2" cstate="print"/>
          <a:srcRect l="1424" t="5208" r="1424" b="18750"/>
          <a:stretch>
            <a:fillRect/>
          </a:stretch>
        </p:blipFill>
        <p:spPr>
          <a:xfrm>
            <a:off x="0" y="1214398"/>
            <a:ext cx="3929058" cy="5643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7620" y="1428736"/>
            <a:ext cx="5492962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Раздел владений князя </a:t>
            </a:r>
          </a:p>
          <a:p>
            <a:pPr marL="342900" indent="-34290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после его смерти </a:t>
            </a:r>
          </a:p>
          <a:p>
            <a:pPr marL="342900" indent="-342900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между наследниками;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Господство натурального</a:t>
            </a:r>
          </a:p>
          <a:p>
            <a:pPr marL="514350" indent="-51435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хозяйства;</a:t>
            </a:r>
          </a:p>
          <a:p>
            <a:pPr marL="342900" indent="-342900">
              <a:buAutoNum type="arabicPeriod" startAt="3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Слабость экономических </a:t>
            </a:r>
          </a:p>
          <a:p>
            <a:pPr marL="342900" indent="-34290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связей между отдельными</a:t>
            </a:r>
          </a:p>
          <a:p>
            <a:pPr marL="342900" indent="-34290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частями страны;</a:t>
            </a:r>
          </a:p>
          <a:p>
            <a:pPr marL="342900" indent="-342900">
              <a:buAutoNum type="arabicPeriod" startAt="4"/>
            </a:pP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Появление боярских </a:t>
            </a:r>
          </a:p>
          <a:p>
            <a:pPr marL="342900" indent="-34290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вотчин и стремление </a:t>
            </a:r>
          </a:p>
          <a:p>
            <a:pPr marL="342900" indent="-342900"/>
            <a:r>
              <a:rPr lang="ru-RU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бояр к независимости;</a:t>
            </a:r>
          </a:p>
          <a:p>
            <a:pPr marL="342900" indent="-342900"/>
            <a:r>
              <a:rPr lang="ru-RU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 Княжеские междоусобицы;</a:t>
            </a:r>
            <a:endParaRPr lang="ru-RU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23925" r="4673"/>
          <a:stretch/>
        </p:blipFill>
        <p:spPr>
          <a:xfrm>
            <a:off x="683568" y="1640793"/>
            <a:ext cx="7597212" cy="521720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1708" y="0"/>
            <a:ext cx="90502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6E101D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Проблемное задание!</a:t>
            </a:r>
            <a:endParaRPr lang="ru-RU" sz="7200" b="1" cap="none" spc="0" dirty="0">
              <a:ln/>
              <a:solidFill>
                <a:srgbClr val="6E101D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56792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Когда, где и с какой целью</a:t>
            </a:r>
          </a:p>
          <a:p>
            <a:pPr algn="ctr"/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роводился княжеский съезд и каковы его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результаты?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Стр. 119.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1740" y="0"/>
            <a:ext cx="70854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6E101D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1113-1125гг.-</a:t>
            </a:r>
            <a:r>
              <a:rPr lang="ru-RU" sz="48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правления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Киеве Владимира </a:t>
            </a:r>
          </a:p>
          <a:p>
            <a:pPr algn="ctr"/>
            <a:r>
              <a:rPr lang="ru-RU" sz="36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Мономаха</a:t>
            </a:r>
            <a:endParaRPr lang="ru-RU" sz="36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s://tr.sodiummedia.com/img/obrazovanie/79/biografiya-vladimira-monomaha-russkogo-knyazya-i-velikogo-polkovodc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293451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10733"/>
            <a:ext cx="4156442" cy="487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5-конечная звезда 10"/>
          <p:cNvSpPr/>
          <p:nvPr/>
        </p:nvSpPr>
        <p:spPr>
          <a:xfrm>
            <a:off x="7471162" y="2276872"/>
            <a:ext cx="394846" cy="457200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5711552" y="4437112"/>
            <a:ext cx="457200" cy="410344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038873" y="3573016"/>
            <a:ext cx="432289" cy="365672"/>
          </a:xfrm>
          <a:prstGeom prst="star5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50175"/>
            <a:ext cx="5429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5085184"/>
            <a:ext cx="5429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827" y="3542790"/>
            <a:ext cx="5429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52" y="3675063"/>
            <a:ext cx="54292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5-конечная звезда 13"/>
          <p:cNvSpPr/>
          <p:nvPr/>
        </p:nvSpPr>
        <p:spPr>
          <a:xfrm>
            <a:off x="5940152" y="2505472"/>
            <a:ext cx="542925" cy="57606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y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3" y="892150"/>
            <a:ext cx="7708469" cy="462508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0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E101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Господин Великий Новгород</a:t>
            </a:r>
            <a:endParaRPr lang="ru-RU" sz="5400" b="1" cap="none" spc="0" dirty="0">
              <a:ln w="11430"/>
              <a:solidFill>
                <a:srgbClr val="6E101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9" y="448812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1136г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новгородцы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сами решали, какого князя пригласить к себе на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княжение. </a:t>
            </a:r>
          </a:p>
          <a:p>
            <a:r>
              <a:rPr lang="en-US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век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-п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осле изгнания внука Владимира Мономаха власть переходит к боярам- образование </a:t>
            </a:r>
            <a:r>
              <a:rPr lang="ru-RU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6E101D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Новгородской боярской республики;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education110</Template>
  <TotalTime>547</TotalTime>
  <Words>538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58</cp:revision>
  <dcterms:created xsi:type="dcterms:W3CDTF">2011-11-29T18:09:28Z</dcterms:created>
  <dcterms:modified xsi:type="dcterms:W3CDTF">2021-02-22T15:32:56Z</dcterms:modified>
</cp:coreProperties>
</file>