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4305300" y="-876300"/>
            <a:ext cx="35814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200900" y="2019300"/>
            <a:ext cx="5562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917700" y="-469900"/>
            <a:ext cx="5562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0Temp\POT Test\BlackRed\Black-Red-Frame.gif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4285" y="1066800"/>
            <a:ext cx="7266516" cy="322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20320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2235200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9144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976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911424" y="908720"/>
            <a:ext cx="1051316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“Создание белорусского советского государства. “</a:t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12055" l="0" r="0" t="0"/>
          <a:stretch/>
        </p:blipFill>
        <p:spPr>
          <a:xfrm>
            <a:off x="191344" y="476672"/>
            <a:ext cx="7170807" cy="5400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7752184" y="764704"/>
            <a:ext cx="4360504" cy="4752528"/>
          </a:xfrm>
          <a:prstGeom prst="rect">
            <a:avLst/>
          </a:prstGeom>
          <a:solidFill>
            <a:srgbClr val="999999">
              <a:alpha val="14509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mbria"/>
              <a:buNone/>
            </a:pPr>
            <a:r>
              <a:rPr b="1" lang="ru-RU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Советская Социалистическая Республики Беларусь была создана в границах Витебской, Гродненской, Минской, Могилёвской и Смоленской губерний.</a:t>
            </a:r>
            <a:endParaRPr b="1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8988803" y="2775859"/>
            <a:ext cx="144016" cy="14401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407368" y="260648"/>
            <a:ext cx="1137726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середине января 1919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большевистское руководство в Москве приняло решение о включении Витебской, Могилевской и Смоленской губерний в состав РСФСР.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6863" l="2265" r="4520" t="3418"/>
          <a:stretch/>
        </p:blipFill>
        <p:spPr>
          <a:xfrm>
            <a:off x="261175" y="1654050"/>
            <a:ext cx="5834824" cy="43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>
            <a:off x="6379090" y="1227809"/>
            <a:ext cx="54055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Причины?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6213881" y="2019082"/>
            <a:ext cx="5735960" cy="4154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⮚"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советской власти было важно использование хозяйственных связей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западных губерний с центром    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(Москвой). 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⮚"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руководстве РКП(б) предполагалось,  что в связи с опасностью со стороны Польши присоединенные губернии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смогут стать основой для    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восстановления белорусской   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государственности.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/>
          <p:nvPr/>
        </p:nvSpPr>
        <p:spPr>
          <a:xfrm>
            <a:off x="263352" y="404664"/>
            <a:ext cx="1166529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Минске 2—3 февраля 1919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состоялся I Всебелорусский съезд Советов. На съезде председатель Всероссийского Центрального исполнительного комитета Я. М. Свердлов огласил предложение </a:t>
            </a:r>
            <a:r>
              <a:rPr b="1" i="0" lang="ru-R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«О </a:t>
            </a: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признании независимости Социалистической Советской Республики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Беларуси». 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✔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Съезд определил территорию ССРБ в составе Минской и Гродненской губерний.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✔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съезде была принята первая Конституция ССРБ.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Согласно ей высшая власть в республике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принадлежала съезду Советов, а в период между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съездами — Центральному исполнительному комитету.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"/>
              <a:buChar char="✔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Делегаты съезда утвердили герб и флаг ССРБ.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6320" y="2782340"/>
            <a:ext cx="3094654" cy="394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47328" y="476672"/>
            <a:ext cx="8064896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февраля 1919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была принята Декларация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 объединении Социалистических Советских Республик Литвы и Беларуси (сокращенно Литбел).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феврале 1919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съезд Советов Литвы принял такое же решение..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Литбел было официально оформлено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27 февраля 1919 г. в Вильно. </a:t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государственное образование включало территорию Виленской, Минской, Гродненской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части Ковенской губерний с населением около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млн человек. Его административным центром стал Вильно.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Созданная в феврале 1919 г., Литбел фактически просуществовала до июля 1919 г.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28836" l="3129" r="3127" t="1793"/>
          <a:stretch/>
        </p:blipFill>
        <p:spPr>
          <a:xfrm>
            <a:off x="7680176" y="980728"/>
            <a:ext cx="4464496" cy="424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_24a98_9e99a46_XL.jpg"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68" y="5357826"/>
            <a:ext cx="1857356" cy="1393018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87" name="Google Shape;187;p26"/>
          <p:cNvSpPr/>
          <p:nvPr/>
        </p:nvSpPr>
        <p:spPr>
          <a:xfrm>
            <a:off x="263352" y="116632"/>
            <a:ext cx="1152128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Причины образования ЛитБел.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"/>
              <a:buChar char="⮚"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Приход к власти в Польше правительства Ю.Пилсудского;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"/>
              <a:buChar char="⮚"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Угроза интервенции со стороны Польши;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1127448" y="2234999"/>
            <a:ext cx="979308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выводы: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ССРБ стала примером создания белорусского национального государства. 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 спустя всего две недели после образования ССРБ лишилась значительной части своей территории, переданной в состав РСФСР, а через месяц стала частью объединенного государства — Литбел. 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ССРБ и Литбел являются этапами в процессе оформления белорусской национальной государственности на советской основе.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91344" y="332656"/>
            <a:ext cx="11665296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§ 3,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Заполнить таблицу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«Оформление белорусской национальной государственности»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Стр.19. </a:t>
            </a:r>
            <a:endParaRPr b="1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415480" y="836712"/>
            <a:ext cx="99371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Создание белорусского советского государства</a:t>
            </a:r>
            <a:endParaRPr b="1" i="0" sz="5400" u="none" cap="none" strike="noStrik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_24a98_9e99a46_XL.jpg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16" y="4214818"/>
            <a:ext cx="2928926" cy="2196696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119336" y="188640"/>
            <a:ext cx="712879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Активизировавшееся движение за самоопределение белорусского народа, вынудило большевистское руководство принять решение о создании белорусского государства на советской основе.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256" y="44624"/>
            <a:ext cx="2908375" cy="353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767408" y="3645024"/>
            <a:ext cx="1015312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Государство — это политическая форма организации общества, с помощью которой регулируются совместная деятельность и взаимоотношения людей; территориальный союз (объединение, сообщество) граждан, образованный с целью защиты их прав на жизнь, свободу, имущество.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407368" y="260648"/>
            <a:ext cx="8208912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24 декабря 1918 г. - </a:t>
            </a: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Центральный комитет Российской Коммунистической партии (большевиков) — ЦКРКП(б) под влиянием В. И. Ленина принял решение о необходимости создания белорусского советского государства. 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следующий день в целях претворения в жизнь данного постановления состоялось совещание у народного комиссара по делам национальностей И. В. Сталина.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256" y="188640"/>
            <a:ext cx="3640632" cy="472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8"/>
          <p:cNvGrpSpPr/>
          <p:nvPr/>
        </p:nvGrpSpPr>
        <p:grpSpPr>
          <a:xfrm>
            <a:off x="767408" y="764704"/>
            <a:ext cx="4848805" cy="5326660"/>
            <a:chOff x="0" y="0"/>
            <a:chExt cx="4848805" cy="5326660"/>
          </a:xfrm>
        </p:grpSpPr>
        <p:sp>
          <p:nvSpPr>
            <p:cNvPr id="115" name="Google Shape;115;p18"/>
            <p:cNvSpPr/>
            <p:nvPr/>
          </p:nvSpPr>
          <p:spPr>
            <a:xfrm>
              <a:off x="0" y="0"/>
              <a:ext cx="4824547" cy="20796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0" y="0"/>
              <a:ext cx="4824547" cy="2079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белорусской областной автономии в составе РСФСР.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Облискомзап как краевая власть должен существовать, но состав его,  должен быть изменен.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Задача Белнацкома: подготовка к созыву второго Всебелорусского съезда.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354506" y="1174871"/>
              <a:ext cx="66687" cy="17009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26623" y="2315366"/>
              <a:ext cx="3335784" cy="14605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26623" y="2315366"/>
              <a:ext cx="3335784" cy="146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Белорусский нацио-нальный комиссариат (Белнацком)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А.Червяков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3402858" y="2315366"/>
              <a:ext cx="1445947" cy="14605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3998" l="0" r="0" t="-5998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1595253" y="3866108"/>
              <a:ext cx="3229282" cy="14605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1595253" y="3866108"/>
              <a:ext cx="3229282" cy="146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Центральное бюро белорусских секций РКП(б)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З.Жилунович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0" y="3866108"/>
              <a:ext cx="1445947" cy="14605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4000" l="6997" r="0" t="-400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8"/>
          <p:cNvGrpSpPr/>
          <p:nvPr/>
        </p:nvGrpSpPr>
        <p:grpSpPr>
          <a:xfrm>
            <a:off x="6643519" y="769459"/>
            <a:ext cx="4723692" cy="5083386"/>
            <a:chOff x="43463" y="0"/>
            <a:chExt cx="4723692" cy="5083386"/>
          </a:xfrm>
        </p:grpSpPr>
        <p:sp>
          <p:nvSpPr>
            <p:cNvPr id="125" name="Google Shape;125;p18"/>
            <p:cNvSpPr/>
            <p:nvPr/>
          </p:nvSpPr>
          <p:spPr>
            <a:xfrm>
              <a:off x="61348" y="0"/>
              <a:ext cx="4546588" cy="216009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61348" y="0"/>
              <a:ext cx="4546588" cy="216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Непризнание существования белорусской нации.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необходимости создания самостоятельных национальных республик.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4332935" y="419098"/>
              <a:ext cx="434220" cy="1390637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1583488" y="2216226"/>
              <a:ext cx="3074699" cy="13906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 txBox="1"/>
            <p:nvPr/>
          </p:nvSpPr>
          <p:spPr>
            <a:xfrm>
              <a:off x="1583488" y="2216226"/>
              <a:ext cx="3074699" cy="1390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Облисполкомза  А.Мясников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7408" y="2216226"/>
              <a:ext cx="1190250" cy="1390637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12700" sx="76000" ty="0" sy="76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43463" y="3692749"/>
              <a:ext cx="3074699" cy="13906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43463" y="3692749"/>
              <a:ext cx="3074699" cy="1390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Облисполкомзап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В.Кнорин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3260324" y="3692749"/>
              <a:ext cx="1171797" cy="1390637"/>
            </a:xfrm>
            <a:prstGeom prst="rect">
              <a:avLst/>
            </a:prstGeom>
            <a:blipFill rotWithShape="1">
              <a:blip r:embed="rId6">
                <a:alphaModFix/>
              </a:blip>
              <a:tile algn="tl" flip="none" tx="12700" sx="78000" ty="-107950" sy="76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8"/>
          <p:cNvSpPr txBox="1"/>
          <p:nvPr/>
        </p:nvSpPr>
        <p:spPr>
          <a:xfrm>
            <a:off x="2207569" y="0"/>
            <a:ext cx="7646709" cy="677108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Пути решения вопроса о создании белорусской государственности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1519447" y="0"/>
            <a:ext cx="89327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Причины создания ССРБ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348200" y="1311750"/>
            <a:ext cx="11713800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⮚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Стремление белорусского народа к созданию собственной государственности;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⮚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Требование некоторых политических партий и организаций решить «белорусский вопрос»;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⮚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самопровозглашённой БНР;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Noto Sans Symbols"/>
              <a:buChar char="⮚"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Укрепление и распространение завоеваний социалистической революции в мировом масштабе;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_24a98_9e99a46_XL.jpg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68" y="5500702"/>
            <a:ext cx="1595418" cy="1196564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624114" y="476672"/>
            <a:ext cx="6335982" cy="5837717"/>
          </a:xfrm>
          <a:prstGeom prst="rect">
            <a:avLst/>
          </a:prstGeom>
          <a:solidFill>
            <a:srgbClr val="999999">
              <a:alpha val="14509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mbria"/>
              <a:buNone/>
            </a:pPr>
            <a:r>
              <a:rPr b="1" lang="ru-RU" sz="360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30 декабря 1918 г.</a:t>
            </a:r>
            <a:r>
              <a:rPr b="1" lang="ru-RU" sz="280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ru-RU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Смоленске открылась </a:t>
            </a:r>
            <a:r>
              <a:rPr b="1" lang="ru-RU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VI Северо-Западная областная конференция РКП(б). </a:t>
            </a:r>
            <a:r>
              <a:rPr b="1" lang="ru-RU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Конференция приняла решение о переименовании ее </a:t>
            </a:r>
            <a:r>
              <a:rPr b="1" lang="ru-RU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в I съезд Коммунистической</a:t>
            </a:r>
            <a:endParaRPr>
              <a:solidFill>
                <a:srgbClr val="FFFF00"/>
              </a:solidFill>
            </a:endParaRPr>
          </a:p>
          <a:p>
            <a:pPr indent="180975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mbria"/>
              <a:buNone/>
            </a:pPr>
            <a:r>
              <a:rPr b="1" lang="ru-RU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партии (большевиков) Беларуси — КП(б)Б. </a:t>
            </a:r>
            <a:endParaRPr b="1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80975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b="1" lang="ru-RU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Было сформировано Временное рабоче-крестьянское советское правительство Беларуси во главе с Д. Ф. Жилуновичем. </a:t>
            </a:r>
            <a:endParaRPr b="1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8988803" y="2775859"/>
            <a:ext cx="144016" cy="14401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chemeClr val="accent4"/>
              </a:gs>
              <a:gs pos="80000">
                <a:schemeClr val="accent4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8208" y="620688"/>
            <a:ext cx="3633531" cy="5084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3158" l="0" r="0" t="0"/>
          <a:stretch/>
        </p:blipFill>
        <p:spPr>
          <a:xfrm>
            <a:off x="191344" y="260648"/>
            <a:ext cx="11841665" cy="641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353640" y="192868"/>
            <a:ext cx="1183836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 января 1919г.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новое правительство обнародовало Манифест, которым провозглашалось образование Социалистической Советской Республики Беларуси (ССРБ). 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 января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1919г.Облискомзап принял постановление о самороспуске и передаче властных полномочий правительству ССРБ.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 января 1919 г. </a:t>
            </a: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правительство ССРБ и ЦБ КП(б)Б переехали из Смоленска в Минск, который с этого времени стал столицей ССРБ.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-Red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