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97F17-A4DE-428B-9CFD-0BB1783C34C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1B759E5-C63C-47FE-B79B-CD28E8A5CDF0}">
      <dgm:prSet/>
      <dgm:spPr/>
      <dgm:t>
        <a:bodyPr/>
        <a:lstStyle/>
        <a:p>
          <a:r>
            <a:rPr lang="ru-RU">
              <a:latin typeface="Ubuntu" panose="020B0504030602030204" pitchFamily="34" charset="0"/>
            </a:rPr>
            <a:t>1864 – </a:t>
          </a:r>
          <a:r>
            <a:rPr lang="en-US">
              <a:latin typeface="Ubuntu" panose="020B0504030602030204" pitchFamily="34" charset="0"/>
            </a:rPr>
            <a:t>I </a:t>
          </a:r>
          <a:r>
            <a:rPr lang="ru-RU">
              <a:latin typeface="Ubuntu" panose="020B0504030602030204" pitchFamily="34" charset="0"/>
            </a:rPr>
            <a:t>Интернационал</a:t>
          </a:r>
          <a:endParaRPr lang="en-US">
            <a:latin typeface="Ubuntu" panose="020B0504030602030204" pitchFamily="34" charset="0"/>
          </a:endParaRPr>
        </a:p>
      </dgm:t>
    </dgm:pt>
    <dgm:pt modelId="{21878F70-697F-419D-B244-29536A142D8E}" type="parTrans" cxnId="{2282B527-8DFA-461B-91C6-FBE5DC37E55E}">
      <dgm:prSet/>
      <dgm:spPr/>
      <dgm:t>
        <a:bodyPr/>
        <a:lstStyle/>
        <a:p>
          <a:endParaRPr lang="en-US"/>
        </a:p>
      </dgm:t>
    </dgm:pt>
    <dgm:pt modelId="{FB75B3F4-5C84-4ABA-BD92-D27DEACECCE7}" type="sibTrans" cxnId="{2282B527-8DFA-461B-91C6-FBE5DC37E55E}">
      <dgm:prSet/>
      <dgm:spPr/>
      <dgm:t>
        <a:bodyPr/>
        <a:lstStyle/>
        <a:p>
          <a:endParaRPr lang="en-US"/>
        </a:p>
      </dgm:t>
    </dgm:pt>
    <dgm:pt modelId="{17231AFB-E1D1-4BF4-BD94-84F6DFD17C6E}">
      <dgm:prSet/>
      <dgm:spPr/>
      <dgm:t>
        <a:bodyPr/>
        <a:lstStyle/>
        <a:p>
          <a:r>
            <a:rPr lang="ru-RU">
              <a:latin typeface="Ubuntu" panose="020B0504030602030204" pitchFamily="34" charset="0"/>
            </a:rPr>
            <a:t>1889 – </a:t>
          </a:r>
          <a:r>
            <a:rPr lang="en-US">
              <a:latin typeface="Ubuntu" panose="020B0504030602030204" pitchFamily="34" charset="0"/>
            </a:rPr>
            <a:t>II </a:t>
          </a:r>
          <a:r>
            <a:rPr lang="ru-RU">
              <a:latin typeface="Ubuntu" panose="020B0504030602030204" pitchFamily="34" charset="0"/>
            </a:rPr>
            <a:t>Интернационал</a:t>
          </a:r>
          <a:endParaRPr lang="en-US">
            <a:latin typeface="Ubuntu" panose="020B0504030602030204" pitchFamily="34" charset="0"/>
          </a:endParaRPr>
        </a:p>
      </dgm:t>
    </dgm:pt>
    <dgm:pt modelId="{E579FC44-F215-4309-B253-1FEB2E6BDA70}" type="parTrans" cxnId="{360FF848-C32A-40A9-9313-58A859A9A7F8}">
      <dgm:prSet/>
      <dgm:spPr/>
      <dgm:t>
        <a:bodyPr/>
        <a:lstStyle/>
        <a:p>
          <a:endParaRPr lang="en-US"/>
        </a:p>
      </dgm:t>
    </dgm:pt>
    <dgm:pt modelId="{ABDC37B0-141A-41F7-A34E-BA5D893D56DA}" type="sibTrans" cxnId="{360FF848-C32A-40A9-9313-58A859A9A7F8}">
      <dgm:prSet/>
      <dgm:spPr/>
      <dgm:t>
        <a:bodyPr/>
        <a:lstStyle/>
        <a:p>
          <a:endParaRPr lang="en-US"/>
        </a:p>
      </dgm:t>
    </dgm:pt>
    <dgm:pt modelId="{699469BD-4B54-4FC6-BF02-E03DD919A0B9}" type="pres">
      <dgm:prSet presAssocID="{44597F17-A4DE-428B-9CFD-0BB1783C34C2}" presName="linear" presStyleCnt="0">
        <dgm:presLayoutVars>
          <dgm:dir/>
          <dgm:animLvl val="lvl"/>
          <dgm:resizeHandles val="exact"/>
        </dgm:presLayoutVars>
      </dgm:prSet>
      <dgm:spPr/>
    </dgm:pt>
    <dgm:pt modelId="{6A16A97D-187D-410A-9F91-D8DD7B8D72DE}" type="pres">
      <dgm:prSet presAssocID="{51B759E5-C63C-47FE-B79B-CD28E8A5CDF0}" presName="parentLin" presStyleCnt="0"/>
      <dgm:spPr/>
    </dgm:pt>
    <dgm:pt modelId="{6A203590-BC5E-4111-B4E3-014CEB48BCB3}" type="pres">
      <dgm:prSet presAssocID="{51B759E5-C63C-47FE-B79B-CD28E8A5CDF0}" presName="parentLeftMargin" presStyleLbl="node1" presStyleIdx="0" presStyleCnt="2"/>
      <dgm:spPr/>
    </dgm:pt>
    <dgm:pt modelId="{B65F89CB-04D9-4F07-9444-0D8BF7726C17}" type="pres">
      <dgm:prSet presAssocID="{51B759E5-C63C-47FE-B79B-CD28E8A5CDF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276E631-D38D-41FB-9123-9B287EDF5661}" type="pres">
      <dgm:prSet presAssocID="{51B759E5-C63C-47FE-B79B-CD28E8A5CDF0}" presName="negativeSpace" presStyleCnt="0"/>
      <dgm:spPr/>
    </dgm:pt>
    <dgm:pt modelId="{BA667BC1-20DF-492B-89CF-2C7E64D76C7E}" type="pres">
      <dgm:prSet presAssocID="{51B759E5-C63C-47FE-B79B-CD28E8A5CDF0}" presName="childText" presStyleLbl="conFgAcc1" presStyleIdx="0" presStyleCnt="2">
        <dgm:presLayoutVars>
          <dgm:bulletEnabled val="1"/>
        </dgm:presLayoutVars>
      </dgm:prSet>
      <dgm:spPr/>
    </dgm:pt>
    <dgm:pt modelId="{D3801304-0964-4DD7-A9AD-2AD11A4175ED}" type="pres">
      <dgm:prSet presAssocID="{FB75B3F4-5C84-4ABA-BD92-D27DEACECCE7}" presName="spaceBetweenRectangles" presStyleCnt="0"/>
      <dgm:spPr/>
    </dgm:pt>
    <dgm:pt modelId="{4838D012-304C-45E6-AD06-BB81C083AF1C}" type="pres">
      <dgm:prSet presAssocID="{17231AFB-E1D1-4BF4-BD94-84F6DFD17C6E}" presName="parentLin" presStyleCnt="0"/>
      <dgm:spPr/>
    </dgm:pt>
    <dgm:pt modelId="{09D63271-91A5-4D33-A1B4-47B5E7330E1C}" type="pres">
      <dgm:prSet presAssocID="{17231AFB-E1D1-4BF4-BD94-84F6DFD17C6E}" presName="parentLeftMargin" presStyleLbl="node1" presStyleIdx="0" presStyleCnt="2"/>
      <dgm:spPr/>
    </dgm:pt>
    <dgm:pt modelId="{82D39B9A-1D0B-46E9-BED6-7FE38EA17D05}" type="pres">
      <dgm:prSet presAssocID="{17231AFB-E1D1-4BF4-BD94-84F6DFD17C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F883D02-3C88-453A-9496-926190E0A58B}" type="pres">
      <dgm:prSet presAssocID="{17231AFB-E1D1-4BF4-BD94-84F6DFD17C6E}" presName="negativeSpace" presStyleCnt="0"/>
      <dgm:spPr/>
    </dgm:pt>
    <dgm:pt modelId="{31BAB3ED-3755-4EF1-84F4-147B2717694C}" type="pres">
      <dgm:prSet presAssocID="{17231AFB-E1D1-4BF4-BD94-84F6DFD17C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282B527-8DFA-461B-91C6-FBE5DC37E55E}" srcId="{44597F17-A4DE-428B-9CFD-0BB1783C34C2}" destId="{51B759E5-C63C-47FE-B79B-CD28E8A5CDF0}" srcOrd="0" destOrd="0" parTransId="{21878F70-697F-419D-B244-29536A142D8E}" sibTransId="{FB75B3F4-5C84-4ABA-BD92-D27DEACECCE7}"/>
    <dgm:cxn modelId="{2F520233-6FA5-4927-97C3-4B28DC9188CD}" type="presOf" srcId="{17231AFB-E1D1-4BF4-BD94-84F6DFD17C6E}" destId="{82D39B9A-1D0B-46E9-BED6-7FE38EA17D05}" srcOrd="1" destOrd="0" presId="urn:microsoft.com/office/officeart/2005/8/layout/list1"/>
    <dgm:cxn modelId="{360FF848-C32A-40A9-9313-58A859A9A7F8}" srcId="{44597F17-A4DE-428B-9CFD-0BB1783C34C2}" destId="{17231AFB-E1D1-4BF4-BD94-84F6DFD17C6E}" srcOrd="1" destOrd="0" parTransId="{E579FC44-F215-4309-B253-1FEB2E6BDA70}" sibTransId="{ABDC37B0-141A-41F7-A34E-BA5D893D56DA}"/>
    <dgm:cxn modelId="{BEDE6A52-67F0-4D27-B6A8-2387E3FAAE5A}" type="presOf" srcId="{17231AFB-E1D1-4BF4-BD94-84F6DFD17C6E}" destId="{09D63271-91A5-4D33-A1B4-47B5E7330E1C}" srcOrd="0" destOrd="0" presId="urn:microsoft.com/office/officeart/2005/8/layout/list1"/>
    <dgm:cxn modelId="{EE433958-B74D-47F1-9645-C5468302D05C}" type="presOf" srcId="{51B759E5-C63C-47FE-B79B-CD28E8A5CDF0}" destId="{6A203590-BC5E-4111-B4E3-014CEB48BCB3}" srcOrd="0" destOrd="0" presId="urn:microsoft.com/office/officeart/2005/8/layout/list1"/>
    <dgm:cxn modelId="{5D267789-9BCE-466B-ADA1-27362494EBA6}" type="presOf" srcId="{44597F17-A4DE-428B-9CFD-0BB1783C34C2}" destId="{699469BD-4B54-4FC6-BF02-E03DD919A0B9}" srcOrd="0" destOrd="0" presId="urn:microsoft.com/office/officeart/2005/8/layout/list1"/>
    <dgm:cxn modelId="{DFF0DBEC-C5B6-4B2E-9465-C70CE49A1D38}" type="presOf" srcId="{51B759E5-C63C-47FE-B79B-CD28E8A5CDF0}" destId="{B65F89CB-04D9-4F07-9444-0D8BF7726C17}" srcOrd="1" destOrd="0" presId="urn:microsoft.com/office/officeart/2005/8/layout/list1"/>
    <dgm:cxn modelId="{53818FA0-BEF9-4F39-BEDB-1457887274FA}" type="presParOf" srcId="{699469BD-4B54-4FC6-BF02-E03DD919A0B9}" destId="{6A16A97D-187D-410A-9F91-D8DD7B8D72DE}" srcOrd="0" destOrd="0" presId="urn:microsoft.com/office/officeart/2005/8/layout/list1"/>
    <dgm:cxn modelId="{BF40B528-E499-45F5-8BA2-4BAA91FE664C}" type="presParOf" srcId="{6A16A97D-187D-410A-9F91-D8DD7B8D72DE}" destId="{6A203590-BC5E-4111-B4E3-014CEB48BCB3}" srcOrd="0" destOrd="0" presId="urn:microsoft.com/office/officeart/2005/8/layout/list1"/>
    <dgm:cxn modelId="{C9204A82-6DFB-493F-8FF8-48EBD225FBFD}" type="presParOf" srcId="{6A16A97D-187D-410A-9F91-D8DD7B8D72DE}" destId="{B65F89CB-04D9-4F07-9444-0D8BF7726C17}" srcOrd="1" destOrd="0" presId="urn:microsoft.com/office/officeart/2005/8/layout/list1"/>
    <dgm:cxn modelId="{C67937F3-13C4-467F-907B-7CBF72057C17}" type="presParOf" srcId="{699469BD-4B54-4FC6-BF02-E03DD919A0B9}" destId="{8276E631-D38D-41FB-9123-9B287EDF5661}" srcOrd="1" destOrd="0" presId="urn:microsoft.com/office/officeart/2005/8/layout/list1"/>
    <dgm:cxn modelId="{0194699F-7700-48BD-A32E-8787DEC2F960}" type="presParOf" srcId="{699469BD-4B54-4FC6-BF02-E03DD919A0B9}" destId="{BA667BC1-20DF-492B-89CF-2C7E64D76C7E}" srcOrd="2" destOrd="0" presId="urn:microsoft.com/office/officeart/2005/8/layout/list1"/>
    <dgm:cxn modelId="{01DBDBE0-BDDC-41A2-82C7-3D8E8A1ECED6}" type="presParOf" srcId="{699469BD-4B54-4FC6-BF02-E03DD919A0B9}" destId="{D3801304-0964-4DD7-A9AD-2AD11A4175ED}" srcOrd="3" destOrd="0" presId="urn:microsoft.com/office/officeart/2005/8/layout/list1"/>
    <dgm:cxn modelId="{3012BEF7-DB0C-445F-8DC7-A01E382654AB}" type="presParOf" srcId="{699469BD-4B54-4FC6-BF02-E03DD919A0B9}" destId="{4838D012-304C-45E6-AD06-BB81C083AF1C}" srcOrd="4" destOrd="0" presId="urn:microsoft.com/office/officeart/2005/8/layout/list1"/>
    <dgm:cxn modelId="{73C70D80-1486-4576-B002-F4DEBC93B6CD}" type="presParOf" srcId="{4838D012-304C-45E6-AD06-BB81C083AF1C}" destId="{09D63271-91A5-4D33-A1B4-47B5E7330E1C}" srcOrd="0" destOrd="0" presId="urn:microsoft.com/office/officeart/2005/8/layout/list1"/>
    <dgm:cxn modelId="{4AD1A509-766E-4FE0-86F1-ED5A337FBF6F}" type="presParOf" srcId="{4838D012-304C-45E6-AD06-BB81C083AF1C}" destId="{82D39B9A-1D0B-46E9-BED6-7FE38EA17D05}" srcOrd="1" destOrd="0" presId="urn:microsoft.com/office/officeart/2005/8/layout/list1"/>
    <dgm:cxn modelId="{A3DD93B9-5CA0-47F2-BBEE-80C80785307E}" type="presParOf" srcId="{699469BD-4B54-4FC6-BF02-E03DD919A0B9}" destId="{9F883D02-3C88-453A-9496-926190E0A58B}" srcOrd="5" destOrd="0" presId="urn:microsoft.com/office/officeart/2005/8/layout/list1"/>
    <dgm:cxn modelId="{6CF0A1AF-36F0-4A75-99B0-27295358B2D1}" type="presParOf" srcId="{699469BD-4B54-4FC6-BF02-E03DD919A0B9}" destId="{31BAB3ED-3755-4EF1-84F4-147B271769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67BC1-20DF-492B-89CF-2C7E64D76C7E}">
      <dsp:nvSpPr>
        <dsp:cNvPr id="0" name=""/>
        <dsp:cNvSpPr/>
      </dsp:nvSpPr>
      <dsp:spPr>
        <a:xfrm>
          <a:off x="0" y="1429461"/>
          <a:ext cx="591818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F89CB-04D9-4F07-9444-0D8BF7726C17}">
      <dsp:nvSpPr>
        <dsp:cNvPr id="0" name=""/>
        <dsp:cNvSpPr/>
      </dsp:nvSpPr>
      <dsp:spPr>
        <a:xfrm>
          <a:off x="295909" y="868581"/>
          <a:ext cx="4142728" cy="1121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>
              <a:latin typeface="Ubuntu" panose="020B0504030602030204" pitchFamily="34" charset="0"/>
            </a:rPr>
            <a:t>1864 – </a:t>
          </a:r>
          <a:r>
            <a:rPr lang="en-US" sz="3800" kern="1200">
              <a:latin typeface="Ubuntu" panose="020B0504030602030204" pitchFamily="34" charset="0"/>
            </a:rPr>
            <a:t>I </a:t>
          </a:r>
          <a:r>
            <a:rPr lang="ru-RU" sz="3800" kern="1200">
              <a:latin typeface="Ubuntu" panose="020B0504030602030204" pitchFamily="34" charset="0"/>
            </a:rPr>
            <a:t>Интернационал</a:t>
          </a:r>
          <a:endParaRPr lang="en-US" sz="3800" kern="1200">
            <a:latin typeface="Ubuntu" panose="020B0504030602030204" pitchFamily="34" charset="0"/>
          </a:endParaRPr>
        </a:p>
      </dsp:txBody>
      <dsp:txXfrm>
        <a:off x="350669" y="923341"/>
        <a:ext cx="4033208" cy="1012240"/>
      </dsp:txXfrm>
    </dsp:sp>
    <dsp:sp modelId="{31BAB3ED-3755-4EF1-84F4-147B2717694C}">
      <dsp:nvSpPr>
        <dsp:cNvPr id="0" name=""/>
        <dsp:cNvSpPr/>
      </dsp:nvSpPr>
      <dsp:spPr>
        <a:xfrm>
          <a:off x="0" y="3153142"/>
          <a:ext cx="591818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39B9A-1D0B-46E9-BED6-7FE38EA17D05}">
      <dsp:nvSpPr>
        <dsp:cNvPr id="0" name=""/>
        <dsp:cNvSpPr/>
      </dsp:nvSpPr>
      <dsp:spPr>
        <a:xfrm>
          <a:off x="295909" y="2592262"/>
          <a:ext cx="4142728" cy="1121760"/>
        </a:xfrm>
        <a:prstGeom prst="roundRect">
          <a:avLst/>
        </a:prstGeom>
        <a:solidFill>
          <a:schemeClr val="accent5">
            <a:hueOff val="-1882712"/>
            <a:satOff val="-2500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>
              <a:latin typeface="Ubuntu" panose="020B0504030602030204" pitchFamily="34" charset="0"/>
            </a:rPr>
            <a:t>1889 – </a:t>
          </a:r>
          <a:r>
            <a:rPr lang="en-US" sz="3800" kern="1200">
              <a:latin typeface="Ubuntu" panose="020B0504030602030204" pitchFamily="34" charset="0"/>
            </a:rPr>
            <a:t>II </a:t>
          </a:r>
          <a:r>
            <a:rPr lang="ru-RU" sz="3800" kern="1200">
              <a:latin typeface="Ubuntu" panose="020B0504030602030204" pitchFamily="34" charset="0"/>
            </a:rPr>
            <a:t>Интернационал</a:t>
          </a:r>
          <a:endParaRPr lang="en-US" sz="3800" kern="1200">
            <a:latin typeface="Ubuntu" panose="020B0504030602030204" pitchFamily="34" charset="0"/>
          </a:endParaRPr>
        </a:p>
      </dsp:txBody>
      <dsp:txXfrm>
        <a:off x="350669" y="2647022"/>
        <a:ext cx="4033208" cy="101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5CB72-F3D1-45C6-AE24-233638ABF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B9A47-44D9-4A70-9ECC-CEA68AF1E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C8836-4185-4218-B633-18425DF1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AD7B-0740-4D1F-9F03-44D0037F0791}" type="datetimeFigureOut">
              <a:rPr lang="ru-BY" smtClean="0"/>
              <a:t>28.09.2021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59438E-43F1-444C-B34C-D4510BC6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62AFB-11D8-4B5D-BA28-4969E9BB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548B-A955-478E-A720-C059C01F59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1837492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39E69-EFB5-40B6-ADE0-0D5095D6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698F02-AF49-4226-878C-D8F1A312B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F6542-0113-4D78-A355-01CD3139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AD7B-0740-4D1F-9F03-44D0037F0791}" type="datetimeFigureOut">
              <a:rPr lang="ru-BY" smtClean="0"/>
              <a:t>28.09.2021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3D2F0-606C-4FDC-88BC-7B22FE78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8B5F-6FA7-4E29-9D83-525ED4AD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548B-A955-478E-A720-C059C01F59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28443116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1D2A90-DEB1-47F0-A71A-8542241B9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9BDA6F-FBAA-4762-A7C0-99CC9415C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142AE-E53C-4131-91FA-D3588EEF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AD7B-0740-4D1F-9F03-44D0037F0791}" type="datetimeFigureOut">
              <a:rPr lang="ru-BY" smtClean="0"/>
              <a:t>28.09.2021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4A8A04-6E79-4AD6-8F7F-0F677C91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BA36E-EC05-4928-933B-6B5E92B0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548B-A955-478E-A720-C059C01F59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2237428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2CEB9-20BA-4845-889B-52EF200B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5B4AC-233A-46A4-B1B5-E4DEE7897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80FAC-BAF1-40AE-8EE3-EFA5CF90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AD7B-0740-4D1F-9F03-44D0037F0791}" type="datetimeFigureOut">
              <a:rPr lang="ru-BY" smtClean="0"/>
              <a:t>28.09.2021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B5E2E-EC50-4F1B-928E-6DABAFD0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4263B-AC38-4806-A46A-42A37F51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548B-A955-478E-A720-C059C01F59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24182632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3CC0A-1AC1-4C99-8C3E-CAED2817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0A40A-875F-4CC6-A96D-83045046F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1DBDD-8943-4340-B336-02739FFA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AD7B-0740-4D1F-9F03-44D0037F0791}" type="datetimeFigureOut">
              <a:rPr lang="ru-BY" smtClean="0"/>
              <a:t>28.09.2021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0B1D1E-CD63-4C1D-8D67-FE05B39F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829EA3-BE17-4DF4-AF6A-65B4F657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548B-A955-478E-A720-C059C01F59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9858890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0AA79-8B91-478E-82B6-C1B7D5F5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EC0DA-9329-4672-A604-874D5F6C0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AC6439-ADAD-4D55-966E-60DFB741B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3EEE8A-E592-4A33-B831-01C42E79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AD7B-0740-4D1F-9F03-44D0037F0791}" type="datetimeFigureOut">
              <a:rPr lang="ru-BY" smtClean="0"/>
              <a:t>28.09.2021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B32C9-018A-4AC8-948B-EAC2E53B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5A2410-D763-41D1-B7C5-489B4B52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548B-A955-478E-A720-C059C01F59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40398760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E6797-88E8-4E5F-837A-323B2941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C2AADC-E8F7-48BE-B053-2720F8C0C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869D32-4ED0-4F08-AEA8-6DC159B50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4752CD-13B5-4359-B3BE-812C6A31A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06B792-DC13-42B7-8F70-208596776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DCA488-CD0A-4EA8-AA74-585A3D0B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AD7B-0740-4D1F-9F03-44D0037F0791}" type="datetimeFigureOut">
              <a:rPr lang="ru-BY" smtClean="0"/>
              <a:t>28.09.2021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677C55-AB72-4C43-9DC5-6A2A578C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3807DC-717D-4CAE-ADC8-A75E6755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548B-A955-478E-A720-C059C01F59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6429943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FD9CD-F841-4A9F-9680-04000DCC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1D441F-305D-4D77-828A-C9DA7D73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AD7B-0740-4D1F-9F03-44D0037F0791}" type="datetimeFigureOut">
              <a:rPr lang="ru-BY" smtClean="0"/>
              <a:t>28.09.2021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3E061-631C-4DC7-AC79-A41AD207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0660FD-D356-4A60-85CA-22DCE7A6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548B-A955-478E-A720-C059C01F59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31003817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C8A714-9A24-41EA-8445-BEC1DDE3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AD7B-0740-4D1F-9F03-44D0037F0791}" type="datetimeFigureOut">
              <a:rPr lang="ru-BY" smtClean="0"/>
              <a:t>28.09.2021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3052C5-7D66-45BB-8C13-CC830566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1D2A8F-B897-462F-BAE4-4D2ACF80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548B-A955-478E-A720-C059C01F59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87720550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15561-83CC-43A1-B23C-A4DCC015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E31F6-B03D-44B7-8874-10408349E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6A8437-7060-424E-90F4-DCC4C287A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F4F458-C72B-46ED-BDE5-4C2A8B4E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AD7B-0740-4D1F-9F03-44D0037F0791}" type="datetimeFigureOut">
              <a:rPr lang="ru-BY" smtClean="0"/>
              <a:t>28.09.2021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E29E3-E1DB-47AD-B82B-BAE0019A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95ED39-D372-468D-BE8B-64C90380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548B-A955-478E-A720-C059C01F59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19681534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D89BC-11F9-432A-A524-7652E6BD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B55C1A-6939-476A-A2A7-BA6D5582D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F82FCA-7689-4DFC-89A3-FD2D44FBE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9F926E-50BC-458D-8923-48914E4C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AD7B-0740-4D1F-9F03-44D0037F0791}" type="datetimeFigureOut">
              <a:rPr lang="ru-BY" smtClean="0"/>
              <a:t>28.09.2021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CFC7E7-BAEB-4023-B2AF-1CD32AD0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4E21D9-B893-4D93-9EDD-48CBDB8D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548B-A955-478E-A720-C059C01F59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94710337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9E24F-D99E-48F6-9F1A-052E5F7B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AD891C-2464-4E15-B635-A7858A7D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F4598-62AC-473E-B2BC-F16A914FC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AD7B-0740-4D1F-9F03-44D0037F0791}" type="datetimeFigureOut">
              <a:rPr lang="ru-BY" smtClean="0"/>
              <a:t>28.09.2021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B6839-27B8-4ED3-A64B-962088CBE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C86E6E-5375-43EE-95E8-3690261F5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4548B-A955-478E-A720-C059C01F593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4108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гора, каньон, долина&#10;&#10;Автоматически созданное описание">
            <a:extLst>
              <a:ext uri="{FF2B5EF4-FFF2-40B4-BE49-F238E27FC236}">
                <a16:creationId xmlns:a16="http://schemas.microsoft.com/office/drawing/2014/main" id="{7AD9A3BB-07B8-4CD8-ABC8-903780C2C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CC4D4-4159-4746-B1EA-66DFFE6D2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61399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FFFFFF"/>
                </a:solidFill>
                <a:latin typeface="Ubuntu" panose="020B0504030602030204" pitchFamily="34" charset="0"/>
              </a:rPr>
              <a:t>§ 5. Страны Запада во второй половине XIX —</a:t>
            </a:r>
            <a:br>
              <a:rPr lang="ru-RU" sz="6600" b="1" dirty="0">
                <a:solidFill>
                  <a:srgbClr val="FFFFFF"/>
                </a:solidFill>
                <a:latin typeface="Ubuntu" panose="020B0504030602030204" pitchFamily="34" charset="0"/>
              </a:rPr>
            </a:br>
            <a:r>
              <a:rPr lang="ru-RU" sz="6600" b="1" dirty="0">
                <a:solidFill>
                  <a:srgbClr val="FFFFFF"/>
                </a:solidFill>
                <a:latin typeface="Ubuntu" panose="020B0504030602030204" pitchFamily="34" charset="0"/>
              </a:rPr>
              <a:t>начале ХХ в.</a:t>
            </a:r>
            <a:endParaRPr lang="ru-BY" sz="6600" b="1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048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CA26A-D9C2-49DE-8E90-9CE4B4C8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3995"/>
          </a:xfrm>
        </p:spPr>
        <p:txBody>
          <a:bodyPr/>
          <a:lstStyle/>
          <a:p>
            <a:pPr algn="ctr"/>
            <a:r>
              <a:rPr lang="ru-RU" b="1" dirty="0">
                <a:latin typeface="Ubuntu" panose="020B0504030602030204" pitchFamily="34" charset="0"/>
              </a:rPr>
              <a:t>Политические партии</a:t>
            </a:r>
            <a:endParaRPr lang="ru-BY" b="1" dirty="0">
              <a:latin typeface="Ubuntu" panose="020B05040306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A2D06E-EE9A-4E6D-9B9F-E632A61D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6129" y="2015230"/>
            <a:ext cx="5183819" cy="13386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Ubuntu" panose="020B0504030602030204" pitchFamily="34" charset="0"/>
              </a:rPr>
              <a:t>США</a:t>
            </a:r>
            <a:endParaRPr lang="ru-BY" sz="4800" dirty="0">
              <a:latin typeface="Ubuntu" panose="020B050403060203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81EEFA2-2F9E-473C-A79D-6F78D62D9595}"/>
              </a:ext>
            </a:extLst>
          </p:cNvPr>
          <p:cNvSpPr txBox="1">
            <a:spLocks/>
          </p:cNvSpPr>
          <p:nvPr/>
        </p:nvSpPr>
        <p:spPr>
          <a:xfrm>
            <a:off x="3322835" y="3353863"/>
            <a:ext cx="5183819" cy="1338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dirty="0">
                <a:latin typeface="Ubuntu" panose="020B0504030602030204" pitchFamily="34" charset="0"/>
              </a:rPr>
              <a:t>Англия</a:t>
            </a:r>
            <a:endParaRPr lang="ru-BY" sz="4800" dirty="0">
              <a:latin typeface="Ubuntu" panose="020B050403060203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7CEA09F-AFA6-4B72-8308-13745526F16A}"/>
              </a:ext>
            </a:extLst>
          </p:cNvPr>
          <p:cNvSpPr txBox="1">
            <a:spLocks/>
          </p:cNvSpPr>
          <p:nvPr/>
        </p:nvSpPr>
        <p:spPr>
          <a:xfrm>
            <a:off x="7122850" y="2015230"/>
            <a:ext cx="5183819" cy="1338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dirty="0">
                <a:latin typeface="Ubuntu" panose="020B0504030602030204" pitchFamily="34" charset="0"/>
              </a:rPr>
              <a:t>Франция</a:t>
            </a:r>
            <a:endParaRPr lang="ru-BY" sz="4800" dirty="0">
              <a:latin typeface="Ubuntu" panose="020B050403060203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395097B-BC55-46B0-9222-ED3A7E43146B}"/>
              </a:ext>
            </a:extLst>
          </p:cNvPr>
          <p:cNvCxnSpPr/>
          <p:nvPr/>
        </p:nvCxnSpPr>
        <p:spPr>
          <a:xfrm flipH="1">
            <a:off x="2902998" y="1083076"/>
            <a:ext cx="3062796" cy="1322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9572F39-71F6-4996-8184-692F06861088}"/>
              </a:ext>
            </a:extLst>
          </p:cNvPr>
          <p:cNvCxnSpPr>
            <a:cxnSpLocks/>
          </p:cNvCxnSpPr>
          <p:nvPr/>
        </p:nvCxnSpPr>
        <p:spPr>
          <a:xfrm>
            <a:off x="5965794" y="1083076"/>
            <a:ext cx="0" cy="266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8028698-6AD9-4FBA-A286-675A03E76145}"/>
              </a:ext>
            </a:extLst>
          </p:cNvPr>
          <p:cNvCxnSpPr>
            <a:cxnSpLocks/>
          </p:cNvCxnSpPr>
          <p:nvPr/>
        </p:nvCxnSpPr>
        <p:spPr>
          <a:xfrm>
            <a:off x="5965794" y="1083076"/>
            <a:ext cx="3133818" cy="126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4B13E24-BF85-4216-A017-042C753A2E90}"/>
              </a:ext>
            </a:extLst>
          </p:cNvPr>
          <p:cNvCxnSpPr>
            <a:cxnSpLocks/>
          </p:cNvCxnSpPr>
          <p:nvPr/>
        </p:nvCxnSpPr>
        <p:spPr>
          <a:xfrm flipH="1">
            <a:off x="2352583" y="2993255"/>
            <a:ext cx="108011" cy="1569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3CFC1CE-21B6-498A-A03E-FA91563F054B}"/>
              </a:ext>
            </a:extLst>
          </p:cNvPr>
          <p:cNvCxnSpPr>
            <a:cxnSpLocks/>
          </p:cNvCxnSpPr>
          <p:nvPr/>
        </p:nvCxnSpPr>
        <p:spPr>
          <a:xfrm>
            <a:off x="5925101" y="4378171"/>
            <a:ext cx="40693" cy="584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4C7A45C-F746-426F-8E1A-5AFFAC946FC8}"/>
              </a:ext>
            </a:extLst>
          </p:cNvPr>
          <p:cNvCxnSpPr>
            <a:cxnSpLocks/>
          </p:cNvCxnSpPr>
          <p:nvPr/>
        </p:nvCxnSpPr>
        <p:spPr>
          <a:xfrm>
            <a:off x="9582704" y="2993255"/>
            <a:ext cx="132054" cy="1489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785B7F5-457D-417E-B680-F6B7710BAFE3}"/>
              </a:ext>
            </a:extLst>
          </p:cNvPr>
          <p:cNvSpPr txBox="1">
            <a:spLocks/>
          </p:cNvSpPr>
          <p:nvPr/>
        </p:nvSpPr>
        <p:spPr>
          <a:xfrm>
            <a:off x="265049" y="4551286"/>
            <a:ext cx="4358919" cy="1338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>
                <a:latin typeface="Ubuntu" panose="020B0504030602030204" pitchFamily="34" charset="0"/>
              </a:rPr>
              <a:t>Республиканцы и демократы</a:t>
            </a:r>
            <a:endParaRPr lang="ru-BY" sz="3600" dirty="0">
              <a:latin typeface="Ubuntu" panose="020B0504030602030204" pitchFamily="34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2D341E63-5361-4D08-A555-6ACD3D41213D}"/>
              </a:ext>
            </a:extLst>
          </p:cNvPr>
          <p:cNvSpPr txBox="1">
            <a:spLocks/>
          </p:cNvSpPr>
          <p:nvPr/>
        </p:nvSpPr>
        <p:spPr>
          <a:xfrm>
            <a:off x="4147735" y="5105607"/>
            <a:ext cx="4358919" cy="1338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>
                <a:latin typeface="Ubuntu" panose="020B0504030602030204" pitchFamily="34" charset="0"/>
              </a:rPr>
              <a:t>Тори (консерваторы) и виги (либералы)</a:t>
            </a:r>
            <a:endParaRPr lang="ru-BY" sz="3600" dirty="0">
              <a:latin typeface="Ubuntu" panose="020B0504030602030204" pitchFamily="34" charset="0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599CA4CB-69E9-456D-93CD-CF53EA70F4E9}"/>
              </a:ext>
            </a:extLst>
          </p:cNvPr>
          <p:cNvSpPr txBox="1">
            <a:spLocks/>
          </p:cNvSpPr>
          <p:nvPr/>
        </p:nvSpPr>
        <p:spPr>
          <a:xfrm>
            <a:off x="7947750" y="4621891"/>
            <a:ext cx="4358919" cy="1338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>
                <a:latin typeface="Ubuntu" panose="020B0504030602030204" pitchFamily="34" charset="0"/>
              </a:rPr>
              <a:t>Консерваторы и монархисты</a:t>
            </a:r>
            <a:endParaRPr lang="ru-BY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739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9CE5-BAF9-467B-BFF4-2588442D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08" y="1097280"/>
            <a:ext cx="4515811" cy="4666207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latin typeface="Ubuntu" panose="020B0504030602030204" pitchFamily="34" charset="0"/>
              </a:rPr>
              <a:t>Марксистские организации</a:t>
            </a:r>
            <a:endParaRPr lang="ru-BY" sz="4800" b="1" dirty="0">
              <a:latin typeface="Ubuntu" panose="020B0504030602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8065924-8CE6-4EB2-B173-A840E7482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582644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243209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4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AE24EA-0207-4085-BF57-408ACF7B02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70" t="35960" r="24242" b="38720"/>
          <a:stretch/>
        </p:blipFill>
        <p:spPr>
          <a:xfrm>
            <a:off x="643467" y="1914850"/>
            <a:ext cx="10905066" cy="30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1321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E51A6-1C75-425B-8594-D1B23A06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710214"/>
            <a:ext cx="3796306" cy="3443776"/>
          </a:xfrm>
        </p:spPr>
        <p:txBody>
          <a:bodyPr anchor="t">
            <a:normAutofit/>
          </a:bodyPr>
          <a:lstStyle/>
          <a:p>
            <a:r>
              <a:rPr lang="ru-RU" sz="4800" b="1" dirty="0">
                <a:latin typeface="Ubuntu" panose="020B0504030602030204" pitchFamily="34" charset="0"/>
              </a:rPr>
              <a:t>Подведём итоги</a:t>
            </a:r>
            <a:endParaRPr lang="ru-BY" sz="4800" b="1" dirty="0">
              <a:latin typeface="Ubuntu" panose="020B0504030602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buntu" panose="020B050403060203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C760A-999E-414C-BBD1-E6A9ECAE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374" y="587829"/>
            <a:ext cx="6082008" cy="5535880"/>
          </a:xfrm>
        </p:spPr>
        <p:txBody>
          <a:bodyPr anchor="ctr">
            <a:normAutofit lnSpcReduction="10000"/>
          </a:bodyPr>
          <a:lstStyle/>
          <a:p>
            <a:r>
              <a:rPr lang="ru-RU" sz="1600" dirty="0">
                <a:latin typeface="Ubuntu" panose="020B0504030602030204" pitchFamily="34" charset="0"/>
              </a:rPr>
              <a:t>Какие условия необходимы для развития капитализма? Выделите основные этапы развития капитализма. Охарактеризуйте империалистическую стадию капитализма.</a:t>
            </a:r>
          </a:p>
          <a:p>
            <a:r>
              <a:rPr lang="ru-RU" sz="1600" dirty="0">
                <a:latin typeface="Ubuntu" panose="020B0504030602030204" pitchFamily="34" charset="0"/>
              </a:rPr>
              <a:t>Как изменилось экономическое положение Англии, Франции, Германии, США и России к концу XIX — началу ХХ в.?</a:t>
            </a:r>
          </a:p>
          <a:p>
            <a:r>
              <a:rPr lang="ru-RU" sz="1600" dirty="0">
                <a:latin typeface="Ubuntu" panose="020B0504030602030204" pitchFamily="34" charset="0"/>
              </a:rPr>
              <a:t>Где и когда зародились республика и демократия? Чем обусловлено широкое распространение демократии в мире?</a:t>
            </a:r>
          </a:p>
          <a:p>
            <a:r>
              <a:rPr lang="ru-RU" sz="1600" dirty="0">
                <a:latin typeface="Ubuntu" panose="020B0504030602030204" pitchFamily="34" charset="0"/>
              </a:rPr>
              <a:t>Почему в Западной Европе в XIX в. произошла окончательная ликвидация абсолютистских режимов? Какие новые формы государственного правления сложились в Западной Европе и США к началу ХХ в.? Охарактеризуйте их. Приведите примеры из современной жизни.</a:t>
            </a:r>
          </a:p>
          <a:p>
            <a:r>
              <a:rPr lang="ru-RU" sz="1600" dirty="0">
                <a:latin typeface="Ubuntu" panose="020B0504030602030204" pitchFamily="34" charset="0"/>
              </a:rPr>
              <a:t>С чем связано появление политических партий в общественной жизни стран Запада? Назовите основные политические партии Великобритании, Франции и США в XIX в. Существуют ли эти партии в настоящее время?</a:t>
            </a:r>
          </a:p>
          <a:p>
            <a:r>
              <a:rPr lang="ru-RU" sz="1600" dirty="0">
                <a:latin typeface="Ubuntu" panose="020B0504030602030204" pitchFamily="34" charset="0"/>
              </a:rPr>
              <a:t>Одной из причин Первой мировой войны стали непримиримые противоречия между наиболее крупными европейскими державами.</a:t>
            </a:r>
            <a:endParaRPr lang="ru-BY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80955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CD45B-4DEC-4303-B900-ECCCC165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1448"/>
            <a:ext cx="9679449" cy="39784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11500" b="1" kern="1200" dirty="0">
                <a:solidFill>
                  <a:srgbClr val="FFFFFF"/>
                </a:solidFill>
                <a:latin typeface="Ubuntu" panose="020B0504030602030204" pitchFamily="34" charset="0"/>
              </a:rPr>
              <a:t>§ 5, в. 1-6 (у.), с. 47-48 (</a:t>
            </a:r>
            <a:r>
              <a:rPr lang="en-US" sz="11500" b="1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доп</a:t>
            </a:r>
            <a:r>
              <a:rPr lang="en-US" sz="11500" b="1" kern="1200" dirty="0">
                <a:solidFill>
                  <a:srgbClr val="FFFFFF"/>
                </a:solidFill>
                <a:latin typeface="Ubuntu" panose="020B0504030602030204" pitchFamily="34" charset="0"/>
              </a:rPr>
              <a:t>. </a:t>
            </a:r>
            <a:r>
              <a:rPr lang="en-US" sz="11500" b="1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зад</a:t>
            </a:r>
            <a:r>
              <a:rPr lang="en-US" sz="11500" b="1" kern="1200" dirty="0">
                <a:solidFill>
                  <a:srgbClr val="FFFFFF"/>
                </a:solidFill>
                <a:latin typeface="Ubuntu" panose="020B0504030602030204" pitchFamily="34" charset="0"/>
              </a:rPr>
              <a:t>.)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24217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75EA4-EAA8-4F22-A3D8-2C706769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20932"/>
            <a:ext cx="8959893" cy="1128565"/>
          </a:xfrm>
        </p:spPr>
        <p:txBody>
          <a:bodyPr anchor="ctr">
            <a:normAutofit/>
          </a:bodyPr>
          <a:lstStyle/>
          <a:p>
            <a:pPr algn="ctr"/>
            <a:r>
              <a:rPr lang="ru-R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План</a:t>
            </a:r>
            <a:endParaRPr lang="ru-BY" sz="72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5D37BE-DA11-4E56-8935-BACEA3081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31" y="2427383"/>
            <a:ext cx="10058400" cy="3169482"/>
          </a:xfrm>
        </p:spPr>
        <p:txBody>
          <a:bodyPr anchor="t">
            <a:noAutofit/>
          </a:bodyPr>
          <a:lstStyle/>
          <a:p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Экономическое развитие стран Запада</a:t>
            </a:r>
          </a:p>
          <a:p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Новые явления в мировой экономике</a:t>
            </a:r>
          </a:p>
          <a:p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Политическое развитие западного мира</a:t>
            </a:r>
          </a:p>
          <a:p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Политические партии</a:t>
            </a:r>
            <a:endParaRPr lang="ru-BY" sz="4000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97256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фабрика&#10;&#10;Автоматически созданное описание">
            <a:extLst>
              <a:ext uri="{FF2B5EF4-FFF2-40B4-BE49-F238E27FC236}">
                <a16:creationId xmlns:a16="http://schemas.microsoft.com/office/drawing/2014/main" id="{090129AB-0D1C-49EC-B7FB-4FA731A14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3771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DB94433F-806C-4902-991F-BC9351B48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77647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C2C5E5-BBDE-4644-880D-6675189EE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2930" r="28030" b="29596"/>
          <a:stretch/>
        </p:blipFill>
        <p:spPr>
          <a:xfrm>
            <a:off x="623454" y="0"/>
            <a:ext cx="10945091" cy="68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11014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D2DD1-C62E-408F-A0D0-771B9968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b="1" dirty="0">
                <a:solidFill>
                  <a:srgbClr val="595959"/>
                </a:solidFill>
                <a:latin typeface="Ubuntu" panose="020B0504030602030204" pitchFamily="34" charset="0"/>
              </a:rPr>
              <a:t>Повторим изученное</a:t>
            </a:r>
            <a:endParaRPr lang="ru-BY" sz="5400" b="1" dirty="0">
              <a:solidFill>
                <a:srgbClr val="595959"/>
              </a:solidFill>
              <a:latin typeface="Ubuntu" panose="020B05040306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C1278CD4-ED05-40FD-9FDA-0302E743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768321"/>
            <a:ext cx="8959892" cy="3019530"/>
          </a:xfrm>
        </p:spPr>
        <p:txBody>
          <a:bodyPr anchor="t">
            <a:normAutofit lnSpcReduction="10000"/>
          </a:bodyPr>
          <a:lstStyle/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Какое явление в истории европейских стран влияло на их развитие в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XIX </a:t>
            </a:r>
            <a:r>
              <a:rPr lang="be-BY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веке?</a:t>
            </a:r>
          </a:p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Какие страны были сильнейшими?</a:t>
            </a:r>
          </a:p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Кто наращивал свою мощь и догонял сильнейшие страны мира?</a:t>
            </a:r>
            <a:endParaRPr lang="ru-BY" sz="3600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18311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1125C-2EB6-413D-8501-4DBB3F94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b="1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Задание</a:t>
            </a:r>
            <a:r>
              <a:rPr lang="en-US" sz="8000" b="1" kern="1200" dirty="0">
                <a:solidFill>
                  <a:srgbClr val="FFFFFF"/>
                </a:solidFill>
                <a:latin typeface="Ubuntu" panose="020B0504030602030204" pitchFamily="34" charset="0"/>
              </a:rPr>
              <a:t>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8F23CB-127D-41BC-8FF0-85C8D592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227" y="4748166"/>
            <a:ext cx="8578699" cy="17371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Изучите</a:t>
            </a:r>
            <a:r>
              <a:rPr lang="en-US" sz="3600" kern="1200" dirty="0">
                <a:solidFill>
                  <a:srgbClr val="FFFFFF"/>
                </a:solidFill>
                <a:latin typeface="Ubuntu" panose="020B0504030602030204" pitchFamily="34" charset="0"/>
              </a:rPr>
              <a:t> 2 </a:t>
            </a:r>
            <a:r>
              <a:rPr lang="en-US" sz="3600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пункт</a:t>
            </a:r>
            <a:r>
              <a:rPr lang="en-US" sz="3600" kern="1200" dirty="0">
                <a:solidFill>
                  <a:srgbClr val="FFFFFF"/>
                </a:solidFill>
                <a:latin typeface="Ubuntu" panose="020B0504030602030204" pitchFamily="34" charset="0"/>
              </a:rPr>
              <a:t> и </a:t>
            </a:r>
            <a:r>
              <a:rPr lang="en-US" sz="3600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составьте</a:t>
            </a:r>
            <a:r>
              <a:rPr lang="en-US" sz="3600" kern="1200" dirty="0">
                <a:solidFill>
                  <a:srgbClr val="FFFFFF"/>
                </a:solidFill>
                <a:latin typeface="Ubuntu" panose="020B050403060203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смысловую</a:t>
            </a:r>
            <a:r>
              <a:rPr lang="en-US" sz="3600" kern="1200" dirty="0">
                <a:solidFill>
                  <a:srgbClr val="FFFFFF"/>
                </a:solidFill>
                <a:latin typeface="Ubuntu" panose="020B050403060203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цепочку</a:t>
            </a:r>
            <a:r>
              <a:rPr lang="en-US" sz="3600" kern="1200" dirty="0">
                <a:solidFill>
                  <a:srgbClr val="FFFFFF"/>
                </a:solidFill>
                <a:latin typeface="Ubuntu" panose="020B050403060203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из</a:t>
            </a:r>
            <a:r>
              <a:rPr lang="en-US" sz="3600" kern="1200" dirty="0">
                <a:solidFill>
                  <a:srgbClr val="FFFFFF"/>
                </a:solidFill>
                <a:latin typeface="Ubuntu" panose="020B050403060203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не</a:t>
            </a:r>
            <a:r>
              <a:rPr lang="en-US" sz="3600" kern="1200" dirty="0">
                <a:solidFill>
                  <a:srgbClr val="FFFFFF"/>
                </a:solidFill>
                <a:latin typeface="Ubuntu" panose="020B050403060203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менее</a:t>
            </a:r>
            <a:r>
              <a:rPr lang="en-US" sz="3600" kern="1200" dirty="0">
                <a:solidFill>
                  <a:srgbClr val="FFFFFF"/>
                </a:solidFill>
                <a:latin typeface="Ubuntu" panose="020B050403060203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чем</a:t>
            </a:r>
            <a:r>
              <a:rPr lang="en-US" sz="3600" kern="1200" dirty="0">
                <a:solidFill>
                  <a:srgbClr val="FFFFFF"/>
                </a:solidFill>
                <a:latin typeface="Ubuntu" panose="020B0504030602030204" pitchFamily="34" charset="0"/>
              </a:rPr>
              <a:t> 5 </a:t>
            </a:r>
            <a:r>
              <a:rPr lang="en-US" sz="3600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смысловых</a:t>
            </a:r>
            <a:r>
              <a:rPr lang="en-US" sz="3600" kern="1200" dirty="0">
                <a:solidFill>
                  <a:srgbClr val="FFFFFF"/>
                </a:solidFill>
                <a:latin typeface="Ubuntu" panose="020B050403060203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Ubuntu" panose="020B0504030602030204" pitchFamily="34" charset="0"/>
              </a:rPr>
              <a:t>единиц</a:t>
            </a:r>
            <a:endParaRPr lang="en-US" sz="3600" kern="1200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EF33121-5609-426F-8534-039F57C5F663}"/>
              </a:ext>
            </a:extLst>
          </p:cNvPr>
          <p:cNvSpPr/>
          <p:nvPr/>
        </p:nvSpPr>
        <p:spPr>
          <a:xfrm>
            <a:off x="1601698" y="2243590"/>
            <a:ext cx="2473635" cy="9260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Нечто</a:t>
            </a:r>
            <a:endParaRPr lang="ru-BY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307DD24-4C34-490F-9FAB-AAFA373DF2B2}"/>
              </a:ext>
            </a:extLst>
          </p:cNvPr>
          <p:cNvSpPr/>
          <p:nvPr/>
        </p:nvSpPr>
        <p:spPr>
          <a:xfrm>
            <a:off x="4859182" y="2243588"/>
            <a:ext cx="2473635" cy="9260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Повлияло на это</a:t>
            </a:r>
            <a:endParaRPr lang="ru-BY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E2C567E-9301-419D-888A-7E3D60E21FFE}"/>
              </a:ext>
            </a:extLst>
          </p:cNvPr>
          <p:cNvSpPr/>
          <p:nvPr/>
        </p:nvSpPr>
        <p:spPr>
          <a:xfrm>
            <a:off x="8080653" y="2243587"/>
            <a:ext cx="2473635" cy="9260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итоге вот это</a:t>
            </a:r>
            <a:endParaRPr lang="ru-BY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B1E72D5-AF89-4ADC-8A9D-00BBC2D87533}"/>
              </a:ext>
            </a:extLst>
          </p:cNvPr>
          <p:cNvSpPr/>
          <p:nvPr/>
        </p:nvSpPr>
        <p:spPr>
          <a:xfrm>
            <a:off x="3233468" y="3592229"/>
            <a:ext cx="2473635" cy="9260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Что привело к</a:t>
            </a:r>
            <a:endParaRPr lang="ru-BY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EE17418-2F6D-460A-9EDB-50D145E78A4B}"/>
              </a:ext>
            </a:extLst>
          </p:cNvPr>
          <p:cNvSpPr/>
          <p:nvPr/>
        </p:nvSpPr>
        <p:spPr>
          <a:xfrm>
            <a:off x="6518719" y="3592229"/>
            <a:ext cx="2473635" cy="9260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Это подтверждается тем, что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327010501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1B8AE-596F-42EE-A5CB-98761904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4298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Ubuntu" panose="020B0504030602030204" pitchFamily="34" charset="0"/>
              </a:rPr>
              <a:t>Политическое развитие</a:t>
            </a:r>
            <a:endParaRPr lang="ru-BY" b="1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74147A3-8117-498B-AA5D-5476B3E84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90147"/>
              </p:ext>
            </p:extLst>
          </p:nvPr>
        </p:nvGraphicFramePr>
        <p:xfrm>
          <a:off x="0" y="994299"/>
          <a:ext cx="12192000" cy="5863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872858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0243656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75580563"/>
                    </a:ext>
                  </a:extLst>
                </a:gridCol>
              </a:tblGrid>
              <a:tr h="121237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Ubuntu" panose="020B0504030602030204" pitchFamily="34" charset="0"/>
                        </a:rPr>
                        <a:t>Форма правления</a:t>
                      </a:r>
                      <a:endParaRPr lang="ru-BY" sz="36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Ubuntu" panose="020B0504030602030204" pitchFamily="34" charset="0"/>
                        </a:rPr>
                        <a:t>Характеристика</a:t>
                      </a:r>
                      <a:endParaRPr lang="ru-BY" sz="36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Ubuntu" panose="020B0504030602030204" pitchFamily="34" charset="0"/>
                        </a:rPr>
                        <a:t>Страны</a:t>
                      </a:r>
                      <a:endParaRPr lang="ru-BY" sz="36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694671"/>
                  </a:ext>
                </a:extLst>
              </a:tr>
              <a:tr h="1506436">
                <a:tc>
                  <a:txBody>
                    <a:bodyPr/>
                    <a:lstStyle/>
                    <a:p>
                      <a:pPr algn="ctr"/>
                      <a:endParaRPr lang="ru-BY" sz="360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BY" sz="36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BY" sz="36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255199"/>
                  </a:ext>
                </a:extLst>
              </a:tr>
              <a:tr h="1754034">
                <a:tc>
                  <a:txBody>
                    <a:bodyPr/>
                    <a:lstStyle/>
                    <a:p>
                      <a:pPr algn="ctr"/>
                      <a:endParaRPr lang="ru-BY" sz="36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BY" sz="36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BY" sz="36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8138"/>
                  </a:ext>
                </a:extLst>
              </a:tr>
              <a:tr h="1390853">
                <a:tc>
                  <a:txBody>
                    <a:bodyPr/>
                    <a:lstStyle/>
                    <a:p>
                      <a:pPr algn="ctr"/>
                      <a:endParaRPr lang="ru-BY" sz="36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BY" sz="360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BY" sz="36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4064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B4EE74-92E5-407D-9A4E-F8D736E2C82C}"/>
              </a:ext>
            </a:extLst>
          </p:cNvPr>
          <p:cNvSpPr txBox="1"/>
          <p:nvPr/>
        </p:nvSpPr>
        <p:spPr>
          <a:xfrm>
            <a:off x="550416" y="2503503"/>
            <a:ext cx="2840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Ubuntu" panose="020B0504030602030204" pitchFamily="34" charset="0"/>
              </a:rPr>
              <a:t>Конституционная монархия</a:t>
            </a:r>
            <a:endParaRPr lang="ru-BY" sz="2400" dirty="0">
              <a:latin typeface="Ubuntu" panose="020B05040306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127AE-7B52-4FE1-8C06-0D70B7932897}"/>
              </a:ext>
            </a:extLst>
          </p:cNvPr>
          <p:cNvSpPr txBox="1"/>
          <p:nvPr/>
        </p:nvSpPr>
        <p:spPr>
          <a:xfrm>
            <a:off x="4187301" y="2257281"/>
            <a:ext cx="3817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Ubuntu" panose="020B0504030602030204" pitchFamily="34" charset="0"/>
              </a:rPr>
              <a:t>Тип правления, при котором власть монарха ограничена конституцией или парламентом</a:t>
            </a:r>
            <a:endParaRPr lang="ru-BY" sz="2000" dirty="0"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30ED7-075F-4588-918D-B730A2549B64}"/>
              </a:ext>
            </a:extLst>
          </p:cNvPr>
          <p:cNvSpPr txBox="1"/>
          <p:nvPr/>
        </p:nvSpPr>
        <p:spPr>
          <a:xfrm>
            <a:off x="8189650" y="2395780"/>
            <a:ext cx="381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Ubuntu" panose="020B0504030602030204" pitchFamily="34" charset="0"/>
              </a:rPr>
              <a:t>Великобритания</a:t>
            </a:r>
            <a:endParaRPr lang="ru-BY" sz="2800" dirty="0">
              <a:latin typeface="Ubuntu" panose="020B05040306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BFB7E-6AE5-452E-AE99-AF58D8E1A5F2}"/>
              </a:ext>
            </a:extLst>
          </p:cNvPr>
          <p:cNvSpPr txBox="1"/>
          <p:nvPr/>
        </p:nvSpPr>
        <p:spPr>
          <a:xfrm>
            <a:off x="550416" y="4022038"/>
            <a:ext cx="3817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Ubuntu" panose="020B0504030602030204" pitchFamily="34" charset="0"/>
              </a:rPr>
              <a:t>Президентская республика</a:t>
            </a:r>
            <a:endParaRPr lang="ru-BY" sz="2800" dirty="0">
              <a:latin typeface="Ubuntu" panose="020B05040306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5FF35-61DB-48A4-850B-36E90F187CB9}"/>
              </a:ext>
            </a:extLst>
          </p:cNvPr>
          <p:cNvSpPr txBox="1"/>
          <p:nvPr/>
        </p:nvSpPr>
        <p:spPr>
          <a:xfrm>
            <a:off x="4187301" y="3926149"/>
            <a:ext cx="3817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Ubuntu" panose="020B0504030602030204" pitchFamily="34" charset="0"/>
              </a:rPr>
              <a:t>Форма республиканского правления, при которой наибольшими полномочиями обладает президент</a:t>
            </a:r>
            <a:endParaRPr lang="ru-BY" sz="2000" dirty="0">
              <a:latin typeface="Ubuntu" panose="020B05040306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B7749-1ECC-4AFD-B6C0-2D99A7F8FAF1}"/>
              </a:ext>
            </a:extLst>
          </p:cNvPr>
          <p:cNvSpPr txBox="1"/>
          <p:nvPr/>
        </p:nvSpPr>
        <p:spPr>
          <a:xfrm>
            <a:off x="8189650" y="3913298"/>
            <a:ext cx="381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Ubuntu" panose="020B0504030602030204" pitchFamily="34" charset="0"/>
              </a:rPr>
              <a:t>США</a:t>
            </a:r>
            <a:endParaRPr lang="ru-BY" sz="2800" dirty="0">
              <a:latin typeface="Ubuntu" panose="020B05040306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04E45-DA6F-4D8A-BDEF-2F7DC3A97834}"/>
              </a:ext>
            </a:extLst>
          </p:cNvPr>
          <p:cNvSpPr txBox="1"/>
          <p:nvPr/>
        </p:nvSpPr>
        <p:spPr>
          <a:xfrm>
            <a:off x="550416" y="5713461"/>
            <a:ext cx="3817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Ubuntu" panose="020B0504030602030204" pitchFamily="34" charset="0"/>
              </a:rPr>
              <a:t>Парламентская республика</a:t>
            </a:r>
            <a:endParaRPr lang="ru-BY" sz="2800" dirty="0">
              <a:latin typeface="Ubuntu" panose="020B05040306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945E7-60AC-40CA-8F32-6FFBEB9D894D}"/>
              </a:ext>
            </a:extLst>
          </p:cNvPr>
          <p:cNvSpPr txBox="1"/>
          <p:nvPr/>
        </p:nvSpPr>
        <p:spPr>
          <a:xfrm>
            <a:off x="4187301" y="5603992"/>
            <a:ext cx="3817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Ubuntu" panose="020B0504030602030204" pitchFamily="34" charset="0"/>
              </a:rPr>
              <a:t>Форма республиканского правления, при которой основная власть сконцентрирована в руках парламента</a:t>
            </a:r>
            <a:endParaRPr lang="ru-BY" sz="1600" dirty="0">
              <a:latin typeface="Ubuntu" panose="020B05040306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FC0CC-EF9F-4656-98B0-B3645E171A7D}"/>
              </a:ext>
            </a:extLst>
          </p:cNvPr>
          <p:cNvSpPr txBox="1"/>
          <p:nvPr/>
        </p:nvSpPr>
        <p:spPr>
          <a:xfrm>
            <a:off x="8189650" y="5603992"/>
            <a:ext cx="381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Ubuntu" panose="020B0504030602030204" pitchFamily="34" charset="0"/>
              </a:rPr>
              <a:t>Франция</a:t>
            </a:r>
            <a:endParaRPr lang="ru-BY" sz="2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916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A1FA41-E1D1-43CF-8B3B-5E6140890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C2D84B-6969-4F00-BEBA-81C2EBCD3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D282BE-4461-4794-89A5-394723CD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1"/>
            <a:ext cx="3354572" cy="411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A0EAB-BF51-4EE6-97AD-079CB901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64" y="1808855"/>
            <a:ext cx="2909454" cy="3240290"/>
          </a:xfrm>
        </p:spPr>
        <p:txBody>
          <a:bodyPr>
            <a:normAutofit/>
          </a:bodyPr>
          <a:lstStyle/>
          <a:p>
            <a:pPr algn="ctr"/>
            <a:r>
              <a:rPr lang="be-BY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Повтор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им изученное</a:t>
            </a:r>
            <a:endParaRPr lang="ru-BY" sz="3600" b="1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3B28B-00CB-4F93-A6FD-9715FFC7E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709" y="498765"/>
            <a:ext cx="5098473" cy="5874326"/>
          </a:xfrm>
        </p:spPr>
        <p:txBody>
          <a:bodyPr anchor="ctr">
            <a:normAutofit/>
          </a:bodyPr>
          <a:lstStyle/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Какие формы правления существовали в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XIX </a:t>
            </a:r>
            <a:r>
              <a:rPr lang="be-BY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веке?</a:t>
            </a:r>
          </a:p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Какие из них сохранились по сей день?</a:t>
            </a:r>
            <a:endParaRPr lang="ru-BY" sz="4800" dirty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2718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Тема Offic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352</Words>
  <Application>Microsoft Office PowerPoint</Application>
  <PresentationFormat>Широкоэкранный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Ubuntu</vt:lpstr>
      <vt:lpstr>Тема Office</vt:lpstr>
      <vt:lpstr>§ 5. Страны Запада во второй половине XIX — начале ХХ в.</vt:lpstr>
      <vt:lpstr>План</vt:lpstr>
      <vt:lpstr>Презентация PowerPoint</vt:lpstr>
      <vt:lpstr>Презентация PowerPoint</vt:lpstr>
      <vt:lpstr>Презентация PowerPoint</vt:lpstr>
      <vt:lpstr>Повторим изученное</vt:lpstr>
      <vt:lpstr>Задание!</vt:lpstr>
      <vt:lpstr>Политическое развитие</vt:lpstr>
      <vt:lpstr>Повторим изученное</vt:lpstr>
      <vt:lpstr>Политические партии</vt:lpstr>
      <vt:lpstr>Марксистские организации</vt:lpstr>
      <vt:lpstr>Презентация PowerPoint</vt:lpstr>
      <vt:lpstr>Подведём итоги</vt:lpstr>
      <vt:lpstr>§ 5, в. 1-6 (у.), с. 47-48 (доп. зад.)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5. Страны Запада во второй половине XIX — начале ХХ в.</dc:title>
  <dc:creator>Иван Красинский</dc:creator>
  <cp:lastModifiedBy>Иван Красинский</cp:lastModifiedBy>
  <cp:revision>6</cp:revision>
  <dcterms:created xsi:type="dcterms:W3CDTF">2021-09-28T18:58:18Z</dcterms:created>
  <dcterms:modified xsi:type="dcterms:W3CDTF">2021-09-28T20:12:51Z</dcterms:modified>
</cp:coreProperties>
</file>