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1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5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C8F49-FC58-4665-828D-EC7A86A876EE}" v="26" dt="2022-02-05T09:46:44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39AC8F49-FC58-4665-828D-EC7A86A876EE}"/>
    <pc:docChg chg="undo custSel addSld modSld">
      <pc:chgData name="Roman Zhigalov" userId="1f97e9fdf7779aa5" providerId="LiveId" clId="{39AC8F49-FC58-4665-828D-EC7A86A876EE}" dt="2022-02-05T09:46:44.401" v="1981"/>
      <pc:docMkLst>
        <pc:docMk/>
      </pc:docMkLst>
      <pc:sldChg chg="modSp new mod">
        <pc:chgData name="Roman Zhigalov" userId="1f97e9fdf7779aa5" providerId="LiveId" clId="{39AC8F49-FC58-4665-828D-EC7A86A876EE}" dt="2022-02-05T07:37:28.634" v="1"/>
        <pc:sldMkLst>
          <pc:docMk/>
          <pc:sldMk cId="1149336560" sldId="256"/>
        </pc:sldMkLst>
        <pc:spChg chg="mod">
          <ac:chgData name="Roman Zhigalov" userId="1f97e9fdf7779aa5" providerId="LiveId" clId="{39AC8F49-FC58-4665-828D-EC7A86A876EE}" dt="2022-02-05T07:37:28.634" v="1"/>
          <ac:spMkLst>
            <pc:docMk/>
            <pc:sldMk cId="1149336560" sldId="256"/>
            <ac:spMk id="2" creationId="{13C4467C-EEB5-4699-9796-71D5E475D8D8}"/>
          </ac:spMkLst>
        </pc:spChg>
      </pc:sldChg>
      <pc:sldChg chg="modSp new mod">
        <pc:chgData name="Roman Zhigalov" userId="1f97e9fdf7779aa5" providerId="LiveId" clId="{39AC8F49-FC58-4665-828D-EC7A86A876EE}" dt="2022-02-05T07:37:41.320" v="23" actId="122"/>
        <pc:sldMkLst>
          <pc:docMk/>
          <pc:sldMk cId="3807143447" sldId="257"/>
        </pc:sldMkLst>
        <pc:spChg chg="mod">
          <ac:chgData name="Roman Zhigalov" userId="1f97e9fdf7779aa5" providerId="LiveId" clId="{39AC8F49-FC58-4665-828D-EC7A86A876EE}" dt="2022-02-05T07:37:41.320" v="23" actId="122"/>
          <ac:spMkLst>
            <pc:docMk/>
            <pc:sldMk cId="3807143447" sldId="257"/>
            <ac:spMk id="2" creationId="{A210E56A-07D0-414A-9515-0D9E40FC8385}"/>
          </ac:spMkLst>
        </pc:spChg>
      </pc:sldChg>
      <pc:sldChg chg="addSp modSp new mod setBg">
        <pc:chgData name="Roman Zhigalov" userId="1f97e9fdf7779aa5" providerId="LiveId" clId="{39AC8F49-FC58-4665-828D-EC7A86A876EE}" dt="2022-02-05T09:45:57.586" v="1937" actId="5793"/>
        <pc:sldMkLst>
          <pc:docMk/>
          <pc:sldMk cId="1397821218" sldId="258"/>
        </pc:sldMkLst>
        <pc:spChg chg="mod">
          <ac:chgData name="Roman Zhigalov" userId="1f97e9fdf7779aa5" providerId="LiveId" clId="{39AC8F49-FC58-4665-828D-EC7A86A876EE}" dt="2022-02-05T07:39:15.033" v="208" actId="26606"/>
          <ac:spMkLst>
            <pc:docMk/>
            <pc:sldMk cId="1397821218" sldId="258"/>
            <ac:spMk id="2" creationId="{4EC746F2-0087-4651-AFDE-85DC8A5BB15D}"/>
          </ac:spMkLst>
        </pc:spChg>
        <pc:spChg chg="mod">
          <ac:chgData name="Roman Zhigalov" userId="1f97e9fdf7779aa5" providerId="LiveId" clId="{39AC8F49-FC58-4665-828D-EC7A86A876EE}" dt="2022-02-05T09:45:57.586" v="1937" actId="5793"/>
          <ac:spMkLst>
            <pc:docMk/>
            <pc:sldMk cId="1397821218" sldId="258"/>
            <ac:spMk id="3" creationId="{44C0EF8B-5333-4C91-B4FF-609E0F0EDDF6}"/>
          </ac:spMkLst>
        </pc:spChg>
        <pc:spChg chg="add">
          <ac:chgData name="Roman Zhigalov" userId="1f97e9fdf7779aa5" providerId="LiveId" clId="{39AC8F49-FC58-4665-828D-EC7A86A876EE}" dt="2022-02-05T07:39:15.033" v="208" actId="26606"/>
          <ac:spMkLst>
            <pc:docMk/>
            <pc:sldMk cId="1397821218" sldId="258"/>
            <ac:spMk id="8" creationId="{B6CDA21F-E7AF-4C75-8395-33F58D5B0E45}"/>
          </ac:spMkLst>
        </pc:spChg>
        <pc:spChg chg="add">
          <ac:chgData name="Roman Zhigalov" userId="1f97e9fdf7779aa5" providerId="LiveId" clId="{39AC8F49-FC58-4665-828D-EC7A86A876EE}" dt="2022-02-05T07:39:15.033" v="208" actId="26606"/>
          <ac:spMkLst>
            <pc:docMk/>
            <pc:sldMk cId="1397821218" sldId="258"/>
            <ac:spMk id="15" creationId="{D5B0017B-2ECA-49AF-B397-DC140825DF8D}"/>
          </ac:spMkLst>
        </pc:spChg>
        <pc:grpChg chg="add">
          <ac:chgData name="Roman Zhigalov" userId="1f97e9fdf7779aa5" providerId="LiveId" clId="{39AC8F49-FC58-4665-828D-EC7A86A876EE}" dt="2022-02-05T07:39:15.033" v="208" actId="26606"/>
          <ac:grpSpMkLst>
            <pc:docMk/>
            <pc:sldMk cId="1397821218" sldId="258"/>
            <ac:grpSpMk id="10" creationId="{AE1C45F0-260A-458C-96ED-C1F6D2151219}"/>
          </ac:grpSpMkLst>
        </pc:grpChg>
        <pc:cxnChg chg="add">
          <ac:chgData name="Roman Zhigalov" userId="1f97e9fdf7779aa5" providerId="LiveId" clId="{39AC8F49-FC58-4665-828D-EC7A86A876EE}" dt="2022-02-05T07:39:15.033" v="208" actId="26606"/>
          <ac:cxnSpMkLst>
            <pc:docMk/>
            <pc:sldMk cId="1397821218" sldId="258"/>
            <ac:cxnSpMk id="17" creationId="{6CF1BAF6-AD41-4082-B212-8A1F9A2E8779}"/>
          </ac:cxnSpMkLst>
        </pc:cxnChg>
      </pc:sldChg>
      <pc:sldChg chg="addSp modSp new mod setBg">
        <pc:chgData name="Roman Zhigalov" userId="1f97e9fdf7779aa5" providerId="LiveId" clId="{39AC8F49-FC58-4665-828D-EC7A86A876EE}" dt="2022-02-05T07:39:44.393" v="252" actId="26606"/>
        <pc:sldMkLst>
          <pc:docMk/>
          <pc:sldMk cId="829968342" sldId="259"/>
        </pc:sldMkLst>
        <pc:spChg chg="mod">
          <ac:chgData name="Roman Zhigalov" userId="1f97e9fdf7779aa5" providerId="LiveId" clId="{39AC8F49-FC58-4665-828D-EC7A86A876EE}" dt="2022-02-05T07:39:44.393" v="252" actId="26606"/>
          <ac:spMkLst>
            <pc:docMk/>
            <pc:sldMk cId="829968342" sldId="259"/>
            <ac:spMk id="2" creationId="{7EF8C4A4-44C5-44A7-B79D-DC37A1ED6035}"/>
          </ac:spMkLst>
        </pc:spChg>
        <pc:spChg chg="mod">
          <ac:chgData name="Roman Zhigalov" userId="1f97e9fdf7779aa5" providerId="LiveId" clId="{39AC8F49-FC58-4665-828D-EC7A86A876EE}" dt="2022-02-05T07:39:44.393" v="252" actId="26606"/>
          <ac:spMkLst>
            <pc:docMk/>
            <pc:sldMk cId="829968342" sldId="259"/>
            <ac:spMk id="3" creationId="{78F70221-015C-49D0-A46D-063C19C50A6E}"/>
          </ac:spMkLst>
        </pc:spChg>
        <pc:spChg chg="add">
          <ac:chgData name="Roman Zhigalov" userId="1f97e9fdf7779aa5" providerId="LiveId" clId="{39AC8F49-FC58-4665-828D-EC7A86A876EE}" dt="2022-02-05T07:39:44.393" v="252" actId="26606"/>
          <ac:spMkLst>
            <pc:docMk/>
            <pc:sldMk cId="829968342" sldId="259"/>
            <ac:spMk id="8" creationId="{4522B21E-B2B9-4C72-9A71-C87EFD137480}"/>
          </ac:spMkLst>
        </pc:spChg>
        <pc:spChg chg="add">
          <ac:chgData name="Roman Zhigalov" userId="1f97e9fdf7779aa5" providerId="LiveId" clId="{39AC8F49-FC58-4665-828D-EC7A86A876EE}" dt="2022-02-05T07:39:44.393" v="252" actId="26606"/>
          <ac:spMkLst>
            <pc:docMk/>
            <pc:sldMk cId="829968342" sldId="259"/>
            <ac:spMk id="10" creationId="{5EB7D2A2-F448-44D4-938C-DC84CBCB3B1E}"/>
          </ac:spMkLst>
        </pc:spChg>
        <pc:spChg chg="add">
          <ac:chgData name="Roman Zhigalov" userId="1f97e9fdf7779aa5" providerId="LiveId" clId="{39AC8F49-FC58-4665-828D-EC7A86A876EE}" dt="2022-02-05T07:39:44.393" v="252" actId="26606"/>
          <ac:spMkLst>
            <pc:docMk/>
            <pc:sldMk cId="829968342" sldId="259"/>
            <ac:spMk id="12" creationId="{871AEA07-1E14-44B4-8E55-64EF049CD66F}"/>
          </ac:spMkLst>
        </pc:spChg>
        <pc:cxnChg chg="add">
          <ac:chgData name="Roman Zhigalov" userId="1f97e9fdf7779aa5" providerId="LiveId" clId="{39AC8F49-FC58-4665-828D-EC7A86A876EE}" dt="2022-02-05T07:39:44.393" v="252" actId="26606"/>
          <ac:cxnSpMkLst>
            <pc:docMk/>
            <pc:sldMk cId="829968342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9AC8F49-FC58-4665-828D-EC7A86A876EE}" dt="2022-02-05T07:59:01.711" v="1177" actId="26606"/>
        <pc:sldMkLst>
          <pc:docMk/>
          <pc:sldMk cId="1413705297" sldId="260"/>
        </pc:sldMkLst>
        <pc:spChg chg="mod">
          <ac:chgData name="Roman Zhigalov" userId="1f97e9fdf7779aa5" providerId="LiveId" clId="{39AC8F49-FC58-4665-828D-EC7A86A876EE}" dt="2022-02-05T07:59:01.711" v="1177" actId="26606"/>
          <ac:spMkLst>
            <pc:docMk/>
            <pc:sldMk cId="1413705297" sldId="260"/>
            <ac:spMk id="2" creationId="{CE1413F6-9D10-44D4-B9F9-140CAD47AB0A}"/>
          </ac:spMkLst>
        </pc:spChg>
        <pc:spChg chg="mod">
          <ac:chgData name="Roman Zhigalov" userId="1f97e9fdf7779aa5" providerId="LiveId" clId="{39AC8F49-FC58-4665-828D-EC7A86A876EE}" dt="2022-02-05T07:59:01.711" v="1177" actId="26606"/>
          <ac:spMkLst>
            <pc:docMk/>
            <pc:sldMk cId="1413705297" sldId="260"/>
            <ac:spMk id="3" creationId="{F89E3C8F-E321-4404-948D-0FD25E47B353}"/>
          </ac:spMkLst>
        </pc:spChg>
        <pc:spChg chg="add del">
          <ac:chgData name="Roman Zhigalov" userId="1f97e9fdf7779aa5" providerId="LiveId" clId="{39AC8F49-FC58-4665-828D-EC7A86A876EE}" dt="2022-02-05T07:54:02.066" v="703" actId="26606"/>
          <ac:spMkLst>
            <pc:docMk/>
            <pc:sldMk cId="1413705297" sldId="260"/>
            <ac:spMk id="8" creationId="{DBF61EA3-B236-439E-9C0B-340980D56BEE}"/>
          </ac:spMkLst>
        </pc:spChg>
        <pc:spChg chg="add del">
          <ac:chgData name="Roman Zhigalov" userId="1f97e9fdf7779aa5" providerId="LiveId" clId="{39AC8F49-FC58-4665-828D-EC7A86A876EE}" dt="2022-02-05T07:54:02.066" v="703" actId="26606"/>
          <ac:spMkLst>
            <pc:docMk/>
            <pc:sldMk cId="1413705297" sldId="260"/>
            <ac:spMk id="14" creationId="{E659831F-0D9A-4C63-9EBB-8435B85A440F}"/>
          </ac:spMkLst>
        </pc:spChg>
        <pc:spChg chg="add del">
          <ac:chgData name="Roman Zhigalov" userId="1f97e9fdf7779aa5" providerId="LiveId" clId="{39AC8F49-FC58-4665-828D-EC7A86A876EE}" dt="2022-02-05T07:54:02.957" v="705" actId="26606"/>
          <ac:spMkLst>
            <pc:docMk/>
            <pc:sldMk cId="1413705297" sldId="260"/>
            <ac:spMk id="15" creationId="{D5B0017B-2ECA-49AF-B397-DC140825DF8D}"/>
          </ac:spMkLst>
        </pc:spChg>
        <pc:spChg chg="add del">
          <ac:chgData name="Roman Zhigalov" userId="1f97e9fdf7779aa5" providerId="LiveId" clId="{39AC8F49-FC58-4665-828D-EC7A86A876EE}" dt="2022-02-05T07:54:02.957" v="705" actId="26606"/>
          <ac:spMkLst>
            <pc:docMk/>
            <pc:sldMk cId="1413705297" sldId="260"/>
            <ac:spMk id="16" creationId="{B6CDA21F-E7AF-4C75-8395-33F58D5B0E45}"/>
          </ac:spMkLst>
        </pc:spChg>
        <pc:spChg chg="add del">
          <ac:chgData name="Roman Zhigalov" userId="1f97e9fdf7779aa5" providerId="LiveId" clId="{39AC8F49-FC58-4665-828D-EC7A86A876EE}" dt="2022-02-05T07:59:01.711" v="1177" actId="26606"/>
          <ac:spMkLst>
            <pc:docMk/>
            <pc:sldMk cId="1413705297" sldId="260"/>
            <ac:spMk id="22" creationId="{DBF61EA3-B236-439E-9C0B-340980D56BEE}"/>
          </ac:spMkLst>
        </pc:spChg>
        <pc:spChg chg="add del">
          <ac:chgData name="Roman Zhigalov" userId="1f97e9fdf7779aa5" providerId="LiveId" clId="{39AC8F49-FC58-4665-828D-EC7A86A876EE}" dt="2022-02-05T07:59:01.711" v="1177" actId="26606"/>
          <ac:spMkLst>
            <pc:docMk/>
            <pc:sldMk cId="1413705297" sldId="260"/>
            <ac:spMk id="24" creationId="{E659831F-0D9A-4C63-9EBB-8435B85A440F}"/>
          </ac:spMkLst>
        </pc:spChg>
        <pc:spChg chg="add">
          <ac:chgData name="Roman Zhigalov" userId="1f97e9fdf7779aa5" providerId="LiveId" clId="{39AC8F49-FC58-4665-828D-EC7A86A876EE}" dt="2022-02-05T07:59:01.711" v="1177" actId="26606"/>
          <ac:spMkLst>
            <pc:docMk/>
            <pc:sldMk cId="1413705297" sldId="260"/>
            <ac:spMk id="29" creationId="{B6CDA21F-E7AF-4C75-8395-33F58D5B0E45}"/>
          </ac:spMkLst>
        </pc:spChg>
        <pc:spChg chg="add">
          <ac:chgData name="Roman Zhigalov" userId="1f97e9fdf7779aa5" providerId="LiveId" clId="{39AC8F49-FC58-4665-828D-EC7A86A876EE}" dt="2022-02-05T07:59:01.711" v="1177" actId="26606"/>
          <ac:spMkLst>
            <pc:docMk/>
            <pc:sldMk cId="1413705297" sldId="260"/>
            <ac:spMk id="36" creationId="{D5B0017B-2ECA-49AF-B397-DC140825DF8D}"/>
          </ac:spMkLst>
        </pc:spChg>
        <pc:grpChg chg="add del">
          <ac:chgData name="Roman Zhigalov" userId="1f97e9fdf7779aa5" providerId="LiveId" clId="{39AC8F49-FC58-4665-828D-EC7A86A876EE}" dt="2022-02-05T07:54:02.066" v="703" actId="26606"/>
          <ac:grpSpMkLst>
            <pc:docMk/>
            <pc:sldMk cId="1413705297" sldId="260"/>
            <ac:grpSpMk id="10" creationId="{28FAF094-D087-493F-8DF9-A486C2D6BBAA}"/>
          </ac:grpSpMkLst>
        </pc:grpChg>
        <pc:grpChg chg="add del">
          <ac:chgData name="Roman Zhigalov" userId="1f97e9fdf7779aa5" providerId="LiveId" clId="{39AC8F49-FC58-4665-828D-EC7A86A876EE}" dt="2022-02-05T07:54:02.957" v="705" actId="26606"/>
          <ac:grpSpMkLst>
            <pc:docMk/>
            <pc:sldMk cId="1413705297" sldId="260"/>
            <ac:grpSpMk id="18" creationId="{AE1C45F0-260A-458C-96ED-C1F6D2151219}"/>
          </ac:grpSpMkLst>
        </pc:grpChg>
        <pc:grpChg chg="add del">
          <ac:chgData name="Roman Zhigalov" userId="1f97e9fdf7779aa5" providerId="LiveId" clId="{39AC8F49-FC58-4665-828D-EC7A86A876EE}" dt="2022-02-05T07:59:01.711" v="1177" actId="26606"/>
          <ac:grpSpMkLst>
            <pc:docMk/>
            <pc:sldMk cId="1413705297" sldId="260"/>
            <ac:grpSpMk id="23" creationId="{28FAF094-D087-493F-8DF9-A486C2D6BBAA}"/>
          </ac:grpSpMkLst>
        </pc:grpChg>
        <pc:grpChg chg="add">
          <ac:chgData name="Roman Zhigalov" userId="1f97e9fdf7779aa5" providerId="LiveId" clId="{39AC8F49-FC58-4665-828D-EC7A86A876EE}" dt="2022-02-05T07:59:01.711" v="1177" actId="26606"/>
          <ac:grpSpMkLst>
            <pc:docMk/>
            <pc:sldMk cId="1413705297" sldId="260"/>
            <ac:grpSpMk id="31" creationId="{AE1C45F0-260A-458C-96ED-C1F6D2151219}"/>
          </ac:grpSpMkLst>
        </pc:grpChg>
        <pc:cxnChg chg="add del">
          <ac:chgData name="Roman Zhigalov" userId="1f97e9fdf7779aa5" providerId="LiveId" clId="{39AC8F49-FC58-4665-828D-EC7A86A876EE}" dt="2022-02-05T07:54:02.957" v="705" actId="26606"/>
          <ac:cxnSpMkLst>
            <pc:docMk/>
            <pc:sldMk cId="1413705297" sldId="260"/>
            <ac:cxnSpMk id="17" creationId="{6CF1BAF6-AD41-4082-B212-8A1F9A2E8779}"/>
          </ac:cxnSpMkLst>
        </pc:cxnChg>
        <pc:cxnChg chg="add">
          <ac:chgData name="Roman Zhigalov" userId="1f97e9fdf7779aa5" providerId="LiveId" clId="{39AC8F49-FC58-4665-828D-EC7A86A876EE}" dt="2022-02-05T07:59:01.711" v="1177" actId="26606"/>
          <ac:cxnSpMkLst>
            <pc:docMk/>
            <pc:sldMk cId="1413705297" sldId="260"/>
            <ac:cxnSpMk id="38" creationId="{6CF1BAF6-AD41-4082-B212-8A1F9A2E8779}"/>
          </ac:cxnSpMkLst>
        </pc:cxnChg>
      </pc:sldChg>
      <pc:sldChg chg="addSp delSp modSp new mod setBg">
        <pc:chgData name="Roman Zhigalov" userId="1f97e9fdf7779aa5" providerId="LiveId" clId="{39AC8F49-FC58-4665-828D-EC7A86A876EE}" dt="2022-02-05T07:54:52.392" v="755" actId="27614"/>
        <pc:sldMkLst>
          <pc:docMk/>
          <pc:sldMk cId="1190804602" sldId="261"/>
        </pc:sldMkLst>
        <pc:spChg chg="mod">
          <ac:chgData name="Roman Zhigalov" userId="1f97e9fdf7779aa5" providerId="LiveId" clId="{39AC8F49-FC58-4665-828D-EC7A86A876EE}" dt="2022-02-05T07:54:49.527" v="754" actId="26606"/>
          <ac:spMkLst>
            <pc:docMk/>
            <pc:sldMk cId="1190804602" sldId="261"/>
            <ac:spMk id="2" creationId="{87776F33-951E-4D7F-AE2D-2D2A72C1CA66}"/>
          </ac:spMkLst>
        </pc:spChg>
        <pc:spChg chg="del">
          <ac:chgData name="Roman Zhigalov" userId="1f97e9fdf7779aa5" providerId="LiveId" clId="{39AC8F49-FC58-4665-828D-EC7A86A876EE}" dt="2022-02-05T07:54:37.526" v="708"/>
          <ac:spMkLst>
            <pc:docMk/>
            <pc:sldMk cId="1190804602" sldId="261"/>
            <ac:spMk id="3" creationId="{2E65AF40-BF19-4B6A-A805-63E7E89F3FA6}"/>
          </ac:spMkLst>
        </pc:spChg>
        <pc:spChg chg="add">
          <ac:chgData name="Roman Zhigalov" userId="1f97e9fdf7779aa5" providerId="LiveId" clId="{39AC8F49-FC58-4665-828D-EC7A86A876EE}" dt="2022-02-05T07:54:49.527" v="754" actId="26606"/>
          <ac:spMkLst>
            <pc:docMk/>
            <pc:sldMk cId="1190804602" sldId="261"/>
            <ac:spMk id="71" creationId="{665DBBEF-238B-476B-96AB-8AAC3224ECEA}"/>
          </ac:spMkLst>
        </pc:spChg>
        <pc:spChg chg="add">
          <ac:chgData name="Roman Zhigalov" userId="1f97e9fdf7779aa5" providerId="LiveId" clId="{39AC8F49-FC58-4665-828D-EC7A86A876EE}" dt="2022-02-05T07:54:49.527" v="754" actId="26606"/>
          <ac:spMkLst>
            <pc:docMk/>
            <pc:sldMk cId="1190804602" sldId="261"/>
            <ac:spMk id="73" creationId="{3FCFB1DE-0B7E-48CC-BA90-B2AB0889F9D6}"/>
          </ac:spMkLst>
        </pc:spChg>
        <pc:picChg chg="add mod">
          <ac:chgData name="Roman Zhigalov" userId="1f97e9fdf7779aa5" providerId="LiveId" clId="{39AC8F49-FC58-4665-828D-EC7A86A876EE}" dt="2022-02-05T07:54:52.392" v="755" actId="27614"/>
          <ac:picMkLst>
            <pc:docMk/>
            <pc:sldMk cId="1190804602" sldId="261"/>
            <ac:picMk id="1026" creationId="{0B83D353-81B2-40B0-B2DB-961F55AA8B28}"/>
          </ac:picMkLst>
        </pc:picChg>
      </pc:sldChg>
      <pc:sldChg chg="addSp delSp modSp new mod setBg">
        <pc:chgData name="Roman Zhigalov" userId="1f97e9fdf7779aa5" providerId="LiveId" clId="{39AC8F49-FC58-4665-828D-EC7A86A876EE}" dt="2022-02-05T07:55:44.163" v="786" actId="26606"/>
        <pc:sldMkLst>
          <pc:docMk/>
          <pc:sldMk cId="2223072920" sldId="262"/>
        </pc:sldMkLst>
        <pc:spChg chg="mod">
          <ac:chgData name="Roman Zhigalov" userId="1f97e9fdf7779aa5" providerId="LiveId" clId="{39AC8F49-FC58-4665-828D-EC7A86A876EE}" dt="2022-02-05T07:55:44.163" v="786" actId="26606"/>
          <ac:spMkLst>
            <pc:docMk/>
            <pc:sldMk cId="2223072920" sldId="262"/>
            <ac:spMk id="2" creationId="{548104D0-5261-4648-99FD-47F7C1C7800E}"/>
          </ac:spMkLst>
        </pc:spChg>
        <pc:spChg chg="del">
          <ac:chgData name="Roman Zhigalov" userId="1f97e9fdf7779aa5" providerId="LiveId" clId="{39AC8F49-FC58-4665-828D-EC7A86A876EE}" dt="2022-02-05T07:55:24.936" v="757"/>
          <ac:spMkLst>
            <pc:docMk/>
            <pc:sldMk cId="2223072920" sldId="262"/>
            <ac:spMk id="3" creationId="{44757951-195A-4115-8D42-22D92AF56F54}"/>
          </ac:spMkLst>
        </pc:spChg>
        <pc:spChg chg="add">
          <ac:chgData name="Roman Zhigalov" userId="1f97e9fdf7779aa5" providerId="LiveId" clId="{39AC8F49-FC58-4665-828D-EC7A86A876EE}" dt="2022-02-05T07:55:44.163" v="786" actId="26606"/>
          <ac:spMkLst>
            <pc:docMk/>
            <pc:sldMk cId="2223072920" sldId="262"/>
            <ac:spMk id="71" creationId="{665DBBEF-238B-476B-96AB-8AAC3224ECEA}"/>
          </ac:spMkLst>
        </pc:spChg>
        <pc:spChg chg="add">
          <ac:chgData name="Roman Zhigalov" userId="1f97e9fdf7779aa5" providerId="LiveId" clId="{39AC8F49-FC58-4665-828D-EC7A86A876EE}" dt="2022-02-05T07:55:44.163" v="786" actId="26606"/>
          <ac:spMkLst>
            <pc:docMk/>
            <pc:sldMk cId="2223072920" sldId="262"/>
            <ac:spMk id="73" creationId="{3FCFB1DE-0B7E-48CC-BA90-B2AB0889F9D6}"/>
          </ac:spMkLst>
        </pc:spChg>
        <pc:picChg chg="add mod">
          <ac:chgData name="Roman Zhigalov" userId="1f97e9fdf7779aa5" providerId="LiveId" clId="{39AC8F49-FC58-4665-828D-EC7A86A876EE}" dt="2022-02-05T07:55:44.163" v="786" actId="26606"/>
          <ac:picMkLst>
            <pc:docMk/>
            <pc:sldMk cId="2223072920" sldId="262"/>
            <ac:picMk id="2050" creationId="{DD4B5EB7-FF01-4C72-A0EF-86F402437245}"/>
          </ac:picMkLst>
        </pc:picChg>
      </pc:sldChg>
      <pc:sldChg chg="addSp delSp modSp new mod setBg">
        <pc:chgData name="Roman Zhigalov" userId="1f97e9fdf7779aa5" providerId="LiveId" clId="{39AC8F49-FC58-4665-828D-EC7A86A876EE}" dt="2022-02-05T07:56:18.310" v="811" actId="26606"/>
        <pc:sldMkLst>
          <pc:docMk/>
          <pc:sldMk cId="2136748508" sldId="263"/>
        </pc:sldMkLst>
        <pc:spChg chg="mod">
          <ac:chgData name="Roman Zhigalov" userId="1f97e9fdf7779aa5" providerId="LiveId" clId="{39AC8F49-FC58-4665-828D-EC7A86A876EE}" dt="2022-02-05T07:56:18.310" v="811" actId="26606"/>
          <ac:spMkLst>
            <pc:docMk/>
            <pc:sldMk cId="2136748508" sldId="263"/>
            <ac:spMk id="2" creationId="{89E7D19D-0612-4E33-8568-13FAACD8AEEA}"/>
          </ac:spMkLst>
        </pc:spChg>
        <pc:spChg chg="del">
          <ac:chgData name="Roman Zhigalov" userId="1f97e9fdf7779aa5" providerId="LiveId" clId="{39AC8F49-FC58-4665-828D-EC7A86A876EE}" dt="2022-02-05T07:56:08.753" v="788"/>
          <ac:spMkLst>
            <pc:docMk/>
            <pc:sldMk cId="2136748508" sldId="263"/>
            <ac:spMk id="3" creationId="{966B2DCE-D241-46F0-817B-4180B226A7E1}"/>
          </ac:spMkLst>
        </pc:spChg>
        <pc:spChg chg="add">
          <ac:chgData name="Roman Zhigalov" userId="1f97e9fdf7779aa5" providerId="LiveId" clId="{39AC8F49-FC58-4665-828D-EC7A86A876EE}" dt="2022-02-05T07:56:18.310" v="811" actId="26606"/>
          <ac:spMkLst>
            <pc:docMk/>
            <pc:sldMk cId="2136748508" sldId="263"/>
            <ac:spMk id="71" creationId="{665DBBEF-238B-476B-96AB-8AAC3224ECEA}"/>
          </ac:spMkLst>
        </pc:spChg>
        <pc:spChg chg="add">
          <ac:chgData name="Roman Zhigalov" userId="1f97e9fdf7779aa5" providerId="LiveId" clId="{39AC8F49-FC58-4665-828D-EC7A86A876EE}" dt="2022-02-05T07:56:18.310" v="811" actId="26606"/>
          <ac:spMkLst>
            <pc:docMk/>
            <pc:sldMk cId="2136748508" sldId="263"/>
            <ac:spMk id="73" creationId="{3FCFB1DE-0B7E-48CC-BA90-B2AB0889F9D6}"/>
          </ac:spMkLst>
        </pc:spChg>
        <pc:picChg chg="add mod">
          <ac:chgData name="Roman Zhigalov" userId="1f97e9fdf7779aa5" providerId="LiveId" clId="{39AC8F49-FC58-4665-828D-EC7A86A876EE}" dt="2022-02-05T07:56:18.310" v="811" actId="26606"/>
          <ac:picMkLst>
            <pc:docMk/>
            <pc:sldMk cId="2136748508" sldId="263"/>
            <ac:picMk id="3074" creationId="{0377B5DE-F5EF-4305-A604-4799EE47AEFC}"/>
          </ac:picMkLst>
        </pc:picChg>
      </pc:sldChg>
      <pc:sldChg chg="addSp delSp modSp new mod setBg">
        <pc:chgData name="Roman Zhigalov" userId="1f97e9fdf7779aa5" providerId="LiveId" clId="{39AC8F49-FC58-4665-828D-EC7A86A876EE}" dt="2022-02-05T07:56:43.334" v="844" actId="26606"/>
        <pc:sldMkLst>
          <pc:docMk/>
          <pc:sldMk cId="953571378" sldId="264"/>
        </pc:sldMkLst>
        <pc:spChg chg="mod">
          <ac:chgData name="Roman Zhigalov" userId="1f97e9fdf7779aa5" providerId="LiveId" clId="{39AC8F49-FC58-4665-828D-EC7A86A876EE}" dt="2022-02-05T07:56:43.334" v="844" actId="26606"/>
          <ac:spMkLst>
            <pc:docMk/>
            <pc:sldMk cId="953571378" sldId="264"/>
            <ac:spMk id="2" creationId="{059CF255-2041-4288-8FCE-DE1D8989FD37}"/>
          </ac:spMkLst>
        </pc:spChg>
        <pc:spChg chg="del">
          <ac:chgData name="Roman Zhigalov" userId="1f97e9fdf7779aa5" providerId="LiveId" clId="{39AC8F49-FC58-4665-828D-EC7A86A876EE}" dt="2022-02-05T07:56:33.974" v="813"/>
          <ac:spMkLst>
            <pc:docMk/>
            <pc:sldMk cId="953571378" sldId="264"/>
            <ac:spMk id="3" creationId="{4A706A9A-54AF-4859-82EA-AF47E76B2860}"/>
          </ac:spMkLst>
        </pc:spChg>
        <pc:spChg chg="add">
          <ac:chgData name="Roman Zhigalov" userId="1f97e9fdf7779aa5" providerId="LiveId" clId="{39AC8F49-FC58-4665-828D-EC7A86A876EE}" dt="2022-02-05T07:56:43.334" v="844" actId="26606"/>
          <ac:spMkLst>
            <pc:docMk/>
            <pc:sldMk cId="953571378" sldId="264"/>
            <ac:spMk id="71" creationId="{665DBBEF-238B-476B-96AB-8AAC3224ECEA}"/>
          </ac:spMkLst>
        </pc:spChg>
        <pc:spChg chg="add">
          <ac:chgData name="Roman Zhigalov" userId="1f97e9fdf7779aa5" providerId="LiveId" clId="{39AC8F49-FC58-4665-828D-EC7A86A876EE}" dt="2022-02-05T07:56:43.334" v="844" actId="26606"/>
          <ac:spMkLst>
            <pc:docMk/>
            <pc:sldMk cId="953571378" sldId="264"/>
            <ac:spMk id="73" creationId="{3FCFB1DE-0B7E-48CC-BA90-B2AB0889F9D6}"/>
          </ac:spMkLst>
        </pc:spChg>
        <pc:picChg chg="add mod">
          <ac:chgData name="Roman Zhigalov" userId="1f97e9fdf7779aa5" providerId="LiveId" clId="{39AC8F49-FC58-4665-828D-EC7A86A876EE}" dt="2022-02-05T07:56:43.334" v="844" actId="26606"/>
          <ac:picMkLst>
            <pc:docMk/>
            <pc:sldMk cId="953571378" sldId="264"/>
            <ac:picMk id="4098" creationId="{594AD486-A92A-4A78-9F63-2D994C382070}"/>
          </ac:picMkLst>
        </pc:picChg>
      </pc:sldChg>
      <pc:sldChg chg="addSp delSp modSp new mod setBg">
        <pc:chgData name="Roman Zhigalov" userId="1f97e9fdf7779aa5" providerId="LiveId" clId="{39AC8F49-FC58-4665-828D-EC7A86A876EE}" dt="2022-02-05T07:57:15.917" v="878" actId="27614"/>
        <pc:sldMkLst>
          <pc:docMk/>
          <pc:sldMk cId="864316378" sldId="265"/>
        </pc:sldMkLst>
        <pc:spChg chg="mod">
          <ac:chgData name="Roman Zhigalov" userId="1f97e9fdf7779aa5" providerId="LiveId" clId="{39AC8F49-FC58-4665-828D-EC7A86A876EE}" dt="2022-02-05T07:57:14.182" v="877" actId="26606"/>
          <ac:spMkLst>
            <pc:docMk/>
            <pc:sldMk cId="864316378" sldId="265"/>
            <ac:spMk id="2" creationId="{7500DE80-F22C-4465-94F6-BC48A076146D}"/>
          </ac:spMkLst>
        </pc:spChg>
        <pc:spChg chg="del">
          <ac:chgData name="Roman Zhigalov" userId="1f97e9fdf7779aa5" providerId="LiveId" clId="{39AC8F49-FC58-4665-828D-EC7A86A876EE}" dt="2022-02-05T07:57:03.889" v="846" actId="22"/>
          <ac:spMkLst>
            <pc:docMk/>
            <pc:sldMk cId="864316378" sldId="265"/>
            <ac:spMk id="3" creationId="{A1B4387F-F1B1-40C3-A025-305EF737E6C5}"/>
          </ac:spMkLst>
        </pc:spChg>
        <pc:spChg chg="add del">
          <ac:chgData name="Roman Zhigalov" userId="1f97e9fdf7779aa5" providerId="LiveId" clId="{39AC8F49-FC58-4665-828D-EC7A86A876EE}" dt="2022-02-05T07:57:13.317" v="874" actId="26606"/>
          <ac:spMkLst>
            <pc:docMk/>
            <pc:sldMk cId="864316378" sldId="265"/>
            <ac:spMk id="10" creationId="{665DBBEF-238B-476B-96AB-8AAC3224ECEA}"/>
          </ac:spMkLst>
        </pc:spChg>
        <pc:spChg chg="add del">
          <ac:chgData name="Roman Zhigalov" userId="1f97e9fdf7779aa5" providerId="LiveId" clId="{39AC8F49-FC58-4665-828D-EC7A86A876EE}" dt="2022-02-05T07:57:13.317" v="874" actId="26606"/>
          <ac:spMkLst>
            <pc:docMk/>
            <pc:sldMk cId="864316378" sldId="265"/>
            <ac:spMk id="12" creationId="{3FCFB1DE-0B7E-48CC-BA90-B2AB0889F9D6}"/>
          </ac:spMkLst>
        </pc:spChg>
        <pc:spChg chg="add del">
          <ac:chgData name="Roman Zhigalov" userId="1f97e9fdf7779aa5" providerId="LiveId" clId="{39AC8F49-FC58-4665-828D-EC7A86A876EE}" dt="2022-02-05T07:57:14.167" v="876" actId="26606"/>
          <ac:spMkLst>
            <pc:docMk/>
            <pc:sldMk cId="864316378" sldId="265"/>
            <ac:spMk id="14" creationId="{A7A4B465-FBCC-4CD4-89A1-82992A7B47FF}"/>
          </ac:spMkLst>
        </pc:spChg>
        <pc:spChg chg="add del">
          <ac:chgData name="Roman Zhigalov" userId="1f97e9fdf7779aa5" providerId="LiveId" clId="{39AC8F49-FC58-4665-828D-EC7A86A876EE}" dt="2022-02-05T07:57:14.167" v="876" actId="26606"/>
          <ac:spMkLst>
            <pc:docMk/>
            <pc:sldMk cId="864316378" sldId="265"/>
            <ac:spMk id="15" creationId="{1825AC39-5F85-4CAA-8A81-A1287086B2B6}"/>
          </ac:spMkLst>
        </pc:spChg>
        <pc:spChg chg="add del">
          <ac:chgData name="Roman Zhigalov" userId="1f97e9fdf7779aa5" providerId="LiveId" clId="{39AC8F49-FC58-4665-828D-EC7A86A876EE}" dt="2022-02-05T07:57:14.167" v="876" actId="26606"/>
          <ac:spMkLst>
            <pc:docMk/>
            <pc:sldMk cId="864316378" sldId="265"/>
            <ac:spMk id="16" creationId="{909E572F-9CDC-4214-9D42-FF0017649590}"/>
          </ac:spMkLst>
        </pc:spChg>
        <pc:spChg chg="add del">
          <ac:chgData name="Roman Zhigalov" userId="1f97e9fdf7779aa5" providerId="LiveId" clId="{39AC8F49-FC58-4665-828D-EC7A86A876EE}" dt="2022-02-05T07:57:14.167" v="876" actId="26606"/>
          <ac:spMkLst>
            <pc:docMk/>
            <pc:sldMk cId="864316378" sldId="265"/>
            <ac:spMk id="17" creationId="{95DA4D23-37FC-4B90-8188-F0377C5FF44B}"/>
          </ac:spMkLst>
        </pc:spChg>
        <pc:spChg chg="add">
          <ac:chgData name="Roman Zhigalov" userId="1f97e9fdf7779aa5" providerId="LiveId" clId="{39AC8F49-FC58-4665-828D-EC7A86A876EE}" dt="2022-02-05T07:57:14.182" v="877" actId="26606"/>
          <ac:spMkLst>
            <pc:docMk/>
            <pc:sldMk cId="864316378" sldId="265"/>
            <ac:spMk id="19" creationId="{665DBBEF-238B-476B-96AB-8AAC3224ECEA}"/>
          </ac:spMkLst>
        </pc:spChg>
        <pc:spChg chg="add">
          <ac:chgData name="Roman Zhigalov" userId="1f97e9fdf7779aa5" providerId="LiveId" clId="{39AC8F49-FC58-4665-828D-EC7A86A876EE}" dt="2022-02-05T07:57:14.182" v="877" actId="26606"/>
          <ac:spMkLst>
            <pc:docMk/>
            <pc:sldMk cId="864316378" sldId="265"/>
            <ac:spMk id="20" creationId="{3FCFB1DE-0B7E-48CC-BA90-B2AB0889F9D6}"/>
          </ac:spMkLst>
        </pc:spChg>
        <pc:picChg chg="add mod ord">
          <ac:chgData name="Roman Zhigalov" userId="1f97e9fdf7779aa5" providerId="LiveId" clId="{39AC8F49-FC58-4665-828D-EC7A86A876EE}" dt="2022-02-05T07:57:15.917" v="878" actId="27614"/>
          <ac:picMkLst>
            <pc:docMk/>
            <pc:sldMk cId="864316378" sldId="265"/>
            <ac:picMk id="5" creationId="{98D7B10B-4DC3-4A87-9057-DBD659C4CCB5}"/>
          </ac:picMkLst>
        </pc:picChg>
      </pc:sldChg>
      <pc:sldChg chg="addSp modSp new mod setBg">
        <pc:chgData name="Roman Zhigalov" userId="1f97e9fdf7779aa5" providerId="LiveId" clId="{39AC8F49-FC58-4665-828D-EC7A86A876EE}" dt="2022-02-05T07:58:44.774" v="1176" actId="26606"/>
        <pc:sldMkLst>
          <pc:docMk/>
          <pc:sldMk cId="217209341" sldId="266"/>
        </pc:sldMkLst>
        <pc:spChg chg="mod">
          <ac:chgData name="Roman Zhigalov" userId="1f97e9fdf7779aa5" providerId="LiveId" clId="{39AC8F49-FC58-4665-828D-EC7A86A876EE}" dt="2022-02-05T07:58:44.774" v="1176" actId="26606"/>
          <ac:spMkLst>
            <pc:docMk/>
            <pc:sldMk cId="217209341" sldId="266"/>
            <ac:spMk id="2" creationId="{6E2CF70F-7934-4CFA-B9EC-A5E774A11F09}"/>
          </ac:spMkLst>
        </pc:spChg>
        <pc:spChg chg="mod">
          <ac:chgData name="Roman Zhigalov" userId="1f97e9fdf7779aa5" providerId="LiveId" clId="{39AC8F49-FC58-4665-828D-EC7A86A876EE}" dt="2022-02-05T07:58:44.774" v="1176" actId="26606"/>
          <ac:spMkLst>
            <pc:docMk/>
            <pc:sldMk cId="217209341" sldId="266"/>
            <ac:spMk id="3" creationId="{800132CE-2B00-416E-901A-B8AC330F9535}"/>
          </ac:spMkLst>
        </pc:spChg>
        <pc:spChg chg="add">
          <ac:chgData name="Roman Zhigalov" userId="1f97e9fdf7779aa5" providerId="LiveId" clId="{39AC8F49-FC58-4665-828D-EC7A86A876EE}" dt="2022-02-05T07:58:44.774" v="1176" actId="26606"/>
          <ac:spMkLst>
            <pc:docMk/>
            <pc:sldMk cId="217209341" sldId="266"/>
            <ac:spMk id="8" creationId="{B6CDA21F-E7AF-4C75-8395-33F58D5B0E45}"/>
          </ac:spMkLst>
        </pc:spChg>
        <pc:spChg chg="add">
          <ac:chgData name="Roman Zhigalov" userId="1f97e9fdf7779aa5" providerId="LiveId" clId="{39AC8F49-FC58-4665-828D-EC7A86A876EE}" dt="2022-02-05T07:58:44.774" v="1176" actId="26606"/>
          <ac:spMkLst>
            <pc:docMk/>
            <pc:sldMk cId="217209341" sldId="266"/>
            <ac:spMk id="15" creationId="{D5B0017B-2ECA-49AF-B397-DC140825DF8D}"/>
          </ac:spMkLst>
        </pc:spChg>
        <pc:grpChg chg="add">
          <ac:chgData name="Roman Zhigalov" userId="1f97e9fdf7779aa5" providerId="LiveId" clId="{39AC8F49-FC58-4665-828D-EC7A86A876EE}" dt="2022-02-05T07:58:44.774" v="1176" actId="26606"/>
          <ac:grpSpMkLst>
            <pc:docMk/>
            <pc:sldMk cId="217209341" sldId="266"/>
            <ac:grpSpMk id="10" creationId="{AE1C45F0-260A-458C-96ED-C1F6D2151219}"/>
          </ac:grpSpMkLst>
        </pc:grpChg>
        <pc:cxnChg chg="add">
          <ac:chgData name="Roman Zhigalov" userId="1f97e9fdf7779aa5" providerId="LiveId" clId="{39AC8F49-FC58-4665-828D-EC7A86A876EE}" dt="2022-02-05T07:58:44.774" v="1176" actId="26606"/>
          <ac:cxnSpMkLst>
            <pc:docMk/>
            <pc:sldMk cId="217209341" sldId="266"/>
            <ac:cxnSpMk id="17" creationId="{6CF1BAF6-AD41-4082-B212-8A1F9A2E8779}"/>
          </ac:cxnSpMkLst>
        </pc:cxnChg>
      </pc:sldChg>
      <pc:sldChg chg="addSp modSp new mod setBg">
        <pc:chgData name="Roman Zhigalov" userId="1f97e9fdf7779aa5" providerId="LiveId" clId="{39AC8F49-FC58-4665-828D-EC7A86A876EE}" dt="2022-02-05T07:59:20.169" v="1216" actId="26606"/>
        <pc:sldMkLst>
          <pc:docMk/>
          <pc:sldMk cId="1260567075" sldId="267"/>
        </pc:sldMkLst>
        <pc:spChg chg="mod">
          <ac:chgData name="Roman Zhigalov" userId="1f97e9fdf7779aa5" providerId="LiveId" clId="{39AC8F49-FC58-4665-828D-EC7A86A876EE}" dt="2022-02-05T07:59:20.169" v="1216" actId="26606"/>
          <ac:spMkLst>
            <pc:docMk/>
            <pc:sldMk cId="1260567075" sldId="267"/>
            <ac:spMk id="2" creationId="{5E65D112-E20B-49EA-842D-E5CBEA4B1F39}"/>
          </ac:spMkLst>
        </pc:spChg>
        <pc:spChg chg="mod">
          <ac:chgData name="Roman Zhigalov" userId="1f97e9fdf7779aa5" providerId="LiveId" clId="{39AC8F49-FC58-4665-828D-EC7A86A876EE}" dt="2022-02-05T07:59:20.169" v="1216" actId="26606"/>
          <ac:spMkLst>
            <pc:docMk/>
            <pc:sldMk cId="1260567075" sldId="267"/>
            <ac:spMk id="3" creationId="{0CFB9A26-B79D-4BC8-8839-AA18BDC20CF1}"/>
          </ac:spMkLst>
        </pc:spChg>
        <pc:spChg chg="add">
          <ac:chgData name="Roman Zhigalov" userId="1f97e9fdf7779aa5" providerId="LiveId" clId="{39AC8F49-FC58-4665-828D-EC7A86A876EE}" dt="2022-02-05T07:59:20.169" v="1216" actId="26606"/>
          <ac:spMkLst>
            <pc:docMk/>
            <pc:sldMk cId="1260567075" sldId="267"/>
            <ac:spMk id="8" creationId="{4522B21E-B2B9-4C72-9A71-C87EFD137480}"/>
          </ac:spMkLst>
        </pc:spChg>
        <pc:spChg chg="add">
          <ac:chgData name="Roman Zhigalov" userId="1f97e9fdf7779aa5" providerId="LiveId" clId="{39AC8F49-FC58-4665-828D-EC7A86A876EE}" dt="2022-02-05T07:59:20.169" v="1216" actId="26606"/>
          <ac:spMkLst>
            <pc:docMk/>
            <pc:sldMk cId="1260567075" sldId="267"/>
            <ac:spMk id="10" creationId="{5EB7D2A2-F448-44D4-938C-DC84CBCB3B1E}"/>
          </ac:spMkLst>
        </pc:spChg>
        <pc:spChg chg="add">
          <ac:chgData name="Roman Zhigalov" userId="1f97e9fdf7779aa5" providerId="LiveId" clId="{39AC8F49-FC58-4665-828D-EC7A86A876EE}" dt="2022-02-05T07:59:20.169" v="1216" actId="26606"/>
          <ac:spMkLst>
            <pc:docMk/>
            <pc:sldMk cId="1260567075" sldId="267"/>
            <ac:spMk id="12" creationId="{871AEA07-1E14-44B4-8E55-64EF049CD66F}"/>
          </ac:spMkLst>
        </pc:spChg>
        <pc:cxnChg chg="add">
          <ac:chgData name="Roman Zhigalov" userId="1f97e9fdf7779aa5" providerId="LiveId" clId="{39AC8F49-FC58-4665-828D-EC7A86A876EE}" dt="2022-02-05T07:59:20.169" v="1216" actId="26606"/>
          <ac:cxnSpMkLst>
            <pc:docMk/>
            <pc:sldMk cId="1260567075" sldId="267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9AC8F49-FC58-4665-828D-EC7A86A876EE}" dt="2022-02-05T08:00:46.132" v="1243" actId="26606"/>
        <pc:sldMkLst>
          <pc:docMk/>
          <pc:sldMk cId="4255966011" sldId="268"/>
        </pc:sldMkLst>
        <pc:spChg chg="mod">
          <ac:chgData name="Roman Zhigalov" userId="1f97e9fdf7779aa5" providerId="LiveId" clId="{39AC8F49-FC58-4665-828D-EC7A86A876EE}" dt="2022-02-05T08:00:46.132" v="1243" actId="26606"/>
          <ac:spMkLst>
            <pc:docMk/>
            <pc:sldMk cId="4255966011" sldId="268"/>
            <ac:spMk id="2" creationId="{BBE58442-89D4-4921-A200-E78A8613BCEB}"/>
          </ac:spMkLst>
        </pc:spChg>
        <pc:spChg chg="del">
          <ac:chgData name="Roman Zhigalov" userId="1f97e9fdf7779aa5" providerId="LiveId" clId="{39AC8F49-FC58-4665-828D-EC7A86A876EE}" dt="2022-02-05T08:00:33.728" v="1218"/>
          <ac:spMkLst>
            <pc:docMk/>
            <pc:sldMk cId="4255966011" sldId="268"/>
            <ac:spMk id="3" creationId="{806C4CDA-B2EA-4B1B-8029-85B4021EF506}"/>
          </ac:spMkLst>
        </pc:spChg>
        <pc:spChg chg="add">
          <ac:chgData name="Roman Zhigalov" userId="1f97e9fdf7779aa5" providerId="LiveId" clId="{39AC8F49-FC58-4665-828D-EC7A86A876EE}" dt="2022-02-05T08:00:46.132" v="1243" actId="26606"/>
          <ac:spMkLst>
            <pc:docMk/>
            <pc:sldMk cId="4255966011" sldId="268"/>
            <ac:spMk id="71" creationId="{665DBBEF-238B-476B-96AB-8AAC3224ECEA}"/>
          </ac:spMkLst>
        </pc:spChg>
        <pc:spChg chg="add">
          <ac:chgData name="Roman Zhigalov" userId="1f97e9fdf7779aa5" providerId="LiveId" clId="{39AC8F49-FC58-4665-828D-EC7A86A876EE}" dt="2022-02-05T08:00:46.132" v="1243" actId="26606"/>
          <ac:spMkLst>
            <pc:docMk/>
            <pc:sldMk cId="4255966011" sldId="268"/>
            <ac:spMk id="73" creationId="{3FCFB1DE-0B7E-48CC-BA90-B2AB0889F9D6}"/>
          </ac:spMkLst>
        </pc:spChg>
        <pc:picChg chg="add mod">
          <ac:chgData name="Roman Zhigalov" userId="1f97e9fdf7779aa5" providerId="LiveId" clId="{39AC8F49-FC58-4665-828D-EC7A86A876EE}" dt="2022-02-05T08:00:46.132" v="1243" actId="26606"/>
          <ac:picMkLst>
            <pc:docMk/>
            <pc:sldMk cId="4255966011" sldId="268"/>
            <ac:picMk id="5122" creationId="{2A3D4402-985D-4A54-9B45-CAC21E91A063}"/>
          </ac:picMkLst>
        </pc:picChg>
      </pc:sldChg>
      <pc:sldChg chg="addSp delSp modSp new mod setBg">
        <pc:chgData name="Roman Zhigalov" userId="1f97e9fdf7779aa5" providerId="LiveId" clId="{39AC8F49-FC58-4665-828D-EC7A86A876EE}" dt="2022-02-05T08:01:55.279" v="1263" actId="26606"/>
        <pc:sldMkLst>
          <pc:docMk/>
          <pc:sldMk cId="518821579" sldId="269"/>
        </pc:sldMkLst>
        <pc:spChg chg="mod">
          <ac:chgData name="Roman Zhigalov" userId="1f97e9fdf7779aa5" providerId="LiveId" clId="{39AC8F49-FC58-4665-828D-EC7A86A876EE}" dt="2022-02-05T08:01:55.279" v="1263" actId="26606"/>
          <ac:spMkLst>
            <pc:docMk/>
            <pc:sldMk cId="518821579" sldId="269"/>
            <ac:spMk id="2" creationId="{2859A417-A452-4C29-AAA9-27186296C680}"/>
          </ac:spMkLst>
        </pc:spChg>
        <pc:spChg chg="del">
          <ac:chgData name="Roman Zhigalov" userId="1f97e9fdf7779aa5" providerId="LiveId" clId="{39AC8F49-FC58-4665-828D-EC7A86A876EE}" dt="2022-02-05T08:01:44.664" v="1245"/>
          <ac:spMkLst>
            <pc:docMk/>
            <pc:sldMk cId="518821579" sldId="269"/>
            <ac:spMk id="3" creationId="{68E224BF-55F3-4AA1-978B-A85CEC7BE97C}"/>
          </ac:spMkLst>
        </pc:spChg>
        <pc:spChg chg="add">
          <ac:chgData name="Roman Zhigalov" userId="1f97e9fdf7779aa5" providerId="LiveId" clId="{39AC8F49-FC58-4665-828D-EC7A86A876EE}" dt="2022-02-05T08:01:55.279" v="1263" actId="26606"/>
          <ac:spMkLst>
            <pc:docMk/>
            <pc:sldMk cId="518821579" sldId="269"/>
            <ac:spMk id="71" creationId="{9B7AD9F6-8CE7-4299-8FC6-328F4DCD3FF9}"/>
          </ac:spMkLst>
        </pc:spChg>
        <pc:spChg chg="add">
          <ac:chgData name="Roman Zhigalov" userId="1f97e9fdf7779aa5" providerId="LiveId" clId="{39AC8F49-FC58-4665-828D-EC7A86A876EE}" dt="2022-02-05T08:01:55.279" v="1263" actId="26606"/>
          <ac:spMkLst>
            <pc:docMk/>
            <pc:sldMk cId="518821579" sldId="269"/>
            <ac:spMk id="73" creationId="{F49775AF-8896-43EE-92C6-83497D6DC56F}"/>
          </ac:spMkLst>
        </pc:spChg>
        <pc:picChg chg="add mod">
          <ac:chgData name="Roman Zhigalov" userId="1f97e9fdf7779aa5" providerId="LiveId" clId="{39AC8F49-FC58-4665-828D-EC7A86A876EE}" dt="2022-02-05T08:01:55.279" v="1263" actId="26606"/>
          <ac:picMkLst>
            <pc:docMk/>
            <pc:sldMk cId="518821579" sldId="269"/>
            <ac:picMk id="6146" creationId="{9DCD49FB-3176-4721-B263-AB75B43786B0}"/>
          </ac:picMkLst>
        </pc:picChg>
      </pc:sldChg>
      <pc:sldChg chg="addSp delSp modSp new mod setBg">
        <pc:chgData name="Roman Zhigalov" userId="1f97e9fdf7779aa5" providerId="LiveId" clId="{39AC8F49-FC58-4665-828D-EC7A86A876EE}" dt="2022-02-05T08:03:04.980" v="1295" actId="26606"/>
        <pc:sldMkLst>
          <pc:docMk/>
          <pc:sldMk cId="3576509488" sldId="270"/>
        </pc:sldMkLst>
        <pc:spChg chg="mod">
          <ac:chgData name="Roman Zhigalov" userId="1f97e9fdf7779aa5" providerId="LiveId" clId="{39AC8F49-FC58-4665-828D-EC7A86A876EE}" dt="2022-02-05T08:03:04.980" v="1295" actId="26606"/>
          <ac:spMkLst>
            <pc:docMk/>
            <pc:sldMk cId="3576509488" sldId="270"/>
            <ac:spMk id="2" creationId="{B3371D53-4DEB-4CB2-A8F2-ACBD9BAA7A14}"/>
          </ac:spMkLst>
        </pc:spChg>
        <pc:spChg chg="del">
          <ac:chgData name="Roman Zhigalov" userId="1f97e9fdf7779aa5" providerId="LiveId" clId="{39AC8F49-FC58-4665-828D-EC7A86A876EE}" dt="2022-02-05T08:02:55.403" v="1265"/>
          <ac:spMkLst>
            <pc:docMk/>
            <pc:sldMk cId="3576509488" sldId="270"/>
            <ac:spMk id="3" creationId="{2FA4F900-2DA7-4BC4-8785-A339E79A0157}"/>
          </ac:spMkLst>
        </pc:spChg>
        <pc:spChg chg="add">
          <ac:chgData name="Roman Zhigalov" userId="1f97e9fdf7779aa5" providerId="LiveId" clId="{39AC8F49-FC58-4665-828D-EC7A86A876EE}" dt="2022-02-05T08:03:04.980" v="1295" actId="26606"/>
          <ac:spMkLst>
            <pc:docMk/>
            <pc:sldMk cId="3576509488" sldId="270"/>
            <ac:spMk id="71" creationId="{9B7AD9F6-8CE7-4299-8FC6-328F4DCD3FF9}"/>
          </ac:spMkLst>
        </pc:spChg>
        <pc:spChg chg="add">
          <ac:chgData name="Roman Zhigalov" userId="1f97e9fdf7779aa5" providerId="LiveId" clId="{39AC8F49-FC58-4665-828D-EC7A86A876EE}" dt="2022-02-05T08:03:04.980" v="1295" actId="26606"/>
          <ac:spMkLst>
            <pc:docMk/>
            <pc:sldMk cId="3576509488" sldId="270"/>
            <ac:spMk id="73" creationId="{F49775AF-8896-43EE-92C6-83497D6DC56F}"/>
          </ac:spMkLst>
        </pc:spChg>
        <pc:picChg chg="add mod">
          <ac:chgData name="Roman Zhigalov" userId="1f97e9fdf7779aa5" providerId="LiveId" clId="{39AC8F49-FC58-4665-828D-EC7A86A876EE}" dt="2022-02-05T08:03:04.980" v="1295" actId="26606"/>
          <ac:picMkLst>
            <pc:docMk/>
            <pc:sldMk cId="3576509488" sldId="270"/>
            <ac:picMk id="7170" creationId="{EC971659-D71D-41D3-BE80-DFC53A817C99}"/>
          </ac:picMkLst>
        </pc:picChg>
      </pc:sldChg>
      <pc:sldChg chg="addSp delSp modSp new mod setBg modClrScheme chgLayout">
        <pc:chgData name="Roman Zhigalov" userId="1f97e9fdf7779aa5" providerId="LiveId" clId="{39AC8F49-FC58-4665-828D-EC7A86A876EE}" dt="2022-02-05T08:03:51.648" v="1370" actId="26606"/>
        <pc:sldMkLst>
          <pc:docMk/>
          <pc:sldMk cId="446546494" sldId="271"/>
        </pc:sldMkLst>
        <pc:spChg chg="del mod ord">
          <ac:chgData name="Roman Zhigalov" userId="1f97e9fdf7779aa5" providerId="LiveId" clId="{39AC8F49-FC58-4665-828D-EC7A86A876EE}" dt="2022-02-05T08:03:27.444" v="1297" actId="700"/>
          <ac:spMkLst>
            <pc:docMk/>
            <pc:sldMk cId="446546494" sldId="271"/>
            <ac:spMk id="2" creationId="{EF418749-1E35-4956-B9CF-C88C01655D75}"/>
          </ac:spMkLst>
        </pc:spChg>
        <pc:spChg chg="del mod ord">
          <ac:chgData name="Roman Zhigalov" userId="1f97e9fdf7779aa5" providerId="LiveId" clId="{39AC8F49-FC58-4665-828D-EC7A86A876EE}" dt="2022-02-05T08:03:27.444" v="1297" actId="700"/>
          <ac:spMkLst>
            <pc:docMk/>
            <pc:sldMk cId="446546494" sldId="271"/>
            <ac:spMk id="3" creationId="{13803D1E-7B46-405C-8671-BEF63421AC31}"/>
          </ac:spMkLst>
        </pc:spChg>
        <pc:spChg chg="add mod ord">
          <ac:chgData name="Roman Zhigalov" userId="1f97e9fdf7779aa5" providerId="LiveId" clId="{39AC8F49-FC58-4665-828D-EC7A86A876EE}" dt="2022-02-05T08:03:51.648" v="1370" actId="26606"/>
          <ac:spMkLst>
            <pc:docMk/>
            <pc:sldMk cId="446546494" sldId="271"/>
            <ac:spMk id="4" creationId="{5367833A-4534-478D-8CF7-1A3EB8178FCC}"/>
          </ac:spMkLst>
        </pc:spChg>
        <pc:spChg chg="add del mod ord">
          <ac:chgData name="Roman Zhigalov" userId="1f97e9fdf7779aa5" providerId="LiveId" clId="{39AC8F49-FC58-4665-828D-EC7A86A876EE}" dt="2022-02-05T08:03:29.620" v="1298"/>
          <ac:spMkLst>
            <pc:docMk/>
            <pc:sldMk cId="446546494" sldId="271"/>
            <ac:spMk id="5" creationId="{B4D21C11-FE79-4D98-8A3D-E07F9F719475}"/>
          </ac:spMkLst>
        </pc:spChg>
        <pc:spChg chg="add">
          <ac:chgData name="Roman Zhigalov" userId="1f97e9fdf7779aa5" providerId="LiveId" clId="{39AC8F49-FC58-4665-828D-EC7A86A876EE}" dt="2022-02-05T08:03:51.648" v="1370" actId="26606"/>
          <ac:spMkLst>
            <pc:docMk/>
            <pc:sldMk cId="446546494" sldId="271"/>
            <ac:spMk id="71" creationId="{665DBBEF-238B-476B-96AB-8AAC3224ECEA}"/>
          </ac:spMkLst>
        </pc:spChg>
        <pc:spChg chg="add">
          <ac:chgData name="Roman Zhigalov" userId="1f97e9fdf7779aa5" providerId="LiveId" clId="{39AC8F49-FC58-4665-828D-EC7A86A876EE}" dt="2022-02-05T08:03:51.648" v="1370" actId="26606"/>
          <ac:spMkLst>
            <pc:docMk/>
            <pc:sldMk cId="446546494" sldId="271"/>
            <ac:spMk id="73" creationId="{3FCFB1DE-0B7E-48CC-BA90-B2AB0889F9D6}"/>
          </ac:spMkLst>
        </pc:spChg>
        <pc:picChg chg="add mod">
          <ac:chgData name="Roman Zhigalov" userId="1f97e9fdf7779aa5" providerId="LiveId" clId="{39AC8F49-FC58-4665-828D-EC7A86A876EE}" dt="2022-02-05T08:03:51.648" v="1370" actId="26606"/>
          <ac:picMkLst>
            <pc:docMk/>
            <pc:sldMk cId="446546494" sldId="271"/>
            <ac:picMk id="8194" creationId="{D0460D87-7225-41AE-A04A-3CA84CB3068A}"/>
          </ac:picMkLst>
        </pc:picChg>
      </pc:sldChg>
      <pc:sldChg chg="addSp delSp modSp new mod setBg">
        <pc:chgData name="Roman Zhigalov" userId="1f97e9fdf7779aa5" providerId="LiveId" clId="{39AC8F49-FC58-4665-828D-EC7A86A876EE}" dt="2022-02-05T08:05:19.153" v="1384" actId="26606"/>
        <pc:sldMkLst>
          <pc:docMk/>
          <pc:sldMk cId="3420494282" sldId="272"/>
        </pc:sldMkLst>
        <pc:spChg chg="mod">
          <ac:chgData name="Roman Zhigalov" userId="1f97e9fdf7779aa5" providerId="LiveId" clId="{39AC8F49-FC58-4665-828D-EC7A86A876EE}" dt="2022-02-05T08:05:19.153" v="1384" actId="26606"/>
          <ac:spMkLst>
            <pc:docMk/>
            <pc:sldMk cId="3420494282" sldId="272"/>
            <ac:spMk id="2" creationId="{5D0A28FE-2E5F-4194-9477-6E037BC6BC2C}"/>
          </ac:spMkLst>
        </pc:spChg>
        <pc:spChg chg="del">
          <ac:chgData name="Roman Zhigalov" userId="1f97e9fdf7779aa5" providerId="LiveId" clId="{39AC8F49-FC58-4665-828D-EC7A86A876EE}" dt="2022-02-05T08:05:14.866" v="1383"/>
          <ac:spMkLst>
            <pc:docMk/>
            <pc:sldMk cId="3420494282" sldId="272"/>
            <ac:spMk id="3" creationId="{80A14CCE-7F76-4B93-80C9-BA79A7D0E5D6}"/>
          </ac:spMkLst>
        </pc:spChg>
        <pc:spChg chg="mod">
          <ac:chgData name="Roman Zhigalov" userId="1f97e9fdf7779aa5" providerId="LiveId" clId="{39AC8F49-FC58-4665-828D-EC7A86A876EE}" dt="2022-02-05T08:05:19.153" v="1384" actId="26606"/>
          <ac:spMkLst>
            <pc:docMk/>
            <pc:sldMk cId="3420494282" sldId="272"/>
            <ac:spMk id="4" creationId="{A4558F89-0145-466F-B257-1844BFD1EF4B}"/>
          </ac:spMkLst>
        </pc:spChg>
        <pc:spChg chg="add">
          <ac:chgData name="Roman Zhigalov" userId="1f97e9fdf7779aa5" providerId="LiveId" clId="{39AC8F49-FC58-4665-828D-EC7A86A876EE}" dt="2022-02-05T08:05:19.153" v="1384" actId="26606"/>
          <ac:spMkLst>
            <pc:docMk/>
            <pc:sldMk cId="3420494282" sldId="272"/>
            <ac:spMk id="71" creationId="{2B97F24A-32CE-4C1C-A50D-3016B394DCFB}"/>
          </ac:spMkLst>
        </pc:spChg>
        <pc:spChg chg="add">
          <ac:chgData name="Roman Zhigalov" userId="1f97e9fdf7779aa5" providerId="LiveId" clId="{39AC8F49-FC58-4665-828D-EC7A86A876EE}" dt="2022-02-05T08:05:19.153" v="1384" actId="26606"/>
          <ac:spMkLst>
            <pc:docMk/>
            <pc:sldMk cId="3420494282" sldId="272"/>
            <ac:spMk id="73" creationId="{CD8B4F24-440B-49E9-B85D-733523DC064B}"/>
          </ac:spMkLst>
        </pc:spChg>
        <pc:picChg chg="add mod">
          <ac:chgData name="Roman Zhigalov" userId="1f97e9fdf7779aa5" providerId="LiveId" clId="{39AC8F49-FC58-4665-828D-EC7A86A876EE}" dt="2022-02-05T08:05:19.153" v="1384" actId="26606"/>
          <ac:picMkLst>
            <pc:docMk/>
            <pc:sldMk cId="3420494282" sldId="272"/>
            <ac:picMk id="9218" creationId="{49143E2A-BC7B-4EEC-B2BF-7E49B847D62C}"/>
          </ac:picMkLst>
        </pc:picChg>
      </pc:sldChg>
      <pc:sldChg chg="addSp delSp modSp new mod setBg">
        <pc:chgData name="Roman Zhigalov" userId="1f97e9fdf7779aa5" providerId="LiveId" clId="{39AC8F49-FC58-4665-828D-EC7A86A876EE}" dt="2022-02-05T08:05:44.089" v="1387" actId="26606"/>
        <pc:sldMkLst>
          <pc:docMk/>
          <pc:sldMk cId="3196734898" sldId="273"/>
        </pc:sldMkLst>
        <pc:spChg chg="del">
          <ac:chgData name="Roman Zhigalov" userId="1f97e9fdf7779aa5" providerId="LiveId" clId="{39AC8F49-FC58-4665-828D-EC7A86A876EE}" dt="2022-02-05T08:05:44.089" v="1387" actId="26606"/>
          <ac:spMkLst>
            <pc:docMk/>
            <pc:sldMk cId="3196734898" sldId="273"/>
            <ac:spMk id="2" creationId="{A1D1A266-0CAB-45E6-A721-F66BDC9C4831}"/>
          </ac:spMkLst>
        </pc:spChg>
        <pc:spChg chg="del">
          <ac:chgData name="Roman Zhigalov" userId="1f97e9fdf7779aa5" providerId="LiveId" clId="{39AC8F49-FC58-4665-828D-EC7A86A876EE}" dt="2022-02-05T08:05:40.384" v="1386"/>
          <ac:spMkLst>
            <pc:docMk/>
            <pc:sldMk cId="3196734898" sldId="273"/>
            <ac:spMk id="3" creationId="{6E6A3F77-52C8-45F9-8018-DDE6F8C63A79}"/>
          </ac:spMkLst>
        </pc:spChg>
        <pc:spChg chg="add">
          <ac:chgData name="Roman Zhigalov" userId="1f97e9fdf7779aa5" providerId="LiveId" clId="{39AC8F49-FC58-4665-828D-EC7A86A876EE}" dt="2022-02-05T08:05:44.089" v="1387" actId="26606"/>
          <ac:spMkLst>
            <pc:docMk/>
            <pc:sldMk cId="3196734898" sldId="273"/>
            <ac:spMk id="71" creationId="{42A4FC2C-047E-45A5-965D-8E1E3BF09BC6}"/>
          </ac:spMkLst>
        </pc:spChg>
        <pc:picChg chg="add mod">
          <ac:chgData name="Roman Zhigalov" userId="1f97e9fdf7779aa5" providerId="LiveId" clId="{39AC8F49-FC58-4665-828D-EC7A86A876EE}" dt="2022-02-05T08:05:44.089" v="1387" actId="26606"/>
          <ac:picMkLst>
            <pc:docMk/>
            <pc:sldMk cId="3196734898" sldId="273"/>
            <ac:picMk id="10242" creationId="{8588CBD1-D615-4B33-A6C8-335D28661571}"/>
          </ac:picMkLst>
        </pc:picChg>
      </pc:sldChg>
      <pc:sldChg chg="addSp delSp modSp new mod setBg">
        <pc:chgData name="Roman Zhigalov" userId="1f97e9fdf7779aa5" providerId="LiveId" clId="{39AC8F49-FC58-4665-828D-EC7A86A876EE}" dt="2022-02-05T08:06:05.181" v="1392" actId="26606"/>
        <pc:sldMkLst>
          <pc:docMk/>
          <pc:sldMk cId="922389850" sldId="274"/>
        </pc:sldMkLst>
        <pc:spChg chg="del mod ord">
          <ac:chgData name="Roman Zhigalov" userId="1f97e9fdf7779aa5" providerId="LiveId" clId="{39AC8F49-FC58-4665-828D-EC7A86A876EE}" dt="2022-02-05T08:06:05.181" v="1392" actId="26606"/>
          <ac:spMkLst>
            <pc:docMk/>
            <pc:sldMk cId="922389850" sldId="274"/>
            <ac:spMk id="2" creationId="{5D3C6918-D59D-47B0-B1B9-58FE87D19795}"/>
          </ac:spMkLst>
        </pc:spChg>
        <pc:spChg chg="del">
          <ac:chgData name="Roman Zhigalov" userId="1f97e9fdf7779aa5" providerId="LiveId" clId="{39AC8F49-FC58-4665-828D-EC7A86A876EE}" dt="2022-02-05T08:05:55.964" v="1389"/>
          <ac:spMkLst>
            <pc:docMk/>
            <pc:sldMk cId="922389850" sldId="274"/>
            <ac:spMk id="3" creationId="{6CF0A01A-FDA8-4537-B9A2-48861D84E71A}"/>
          </ac:spMkLst>
        </pc:spChg>
        <pc:spChg chg="add del">
          <ac:chgData name="Roman Zhigalov" userId="1f97e9fdf7779aa5" providerId="LiveId" clId="{39AC8F49-FC58-4665-828D-EC7A86A876EE}" dt="2022-02-05T08:06:05.165" v="1391" actId="26606"/>
          <ac:spMkLst>
            <pc:docMk/>
            <pc:sldMk cId="922389850" sldId="274"/>
            <ac:spMk id="71" creationId="{37C89E4B-3C9F-44B9-8B86-D9E3D112D8EC}"/>
          </ac:spMkLst>
        </pc:spChg>
        <pc:spChg chg="add">
          <ac:chgData name="Roman Zhigalov" userId="1f97e9fdf7779aa5" providerId="LiveId" clId="{39AC8F49-FC58-4665-828D-EC7A86A876EE}" dt="2022-02-05T08:06:05.181" v="1392" actId="26606"/>
          <ac:spMkLst>
            <pc:docMk/>
            <pc:sldMk cId="922389850" sldId="274"/>
            <ac:spMk id="11268" creationId="{A2509F26-B5DC-4BA7-B476-4CB044237A2E}"/>
          </ac:spMkLst>
        </pc:spChg>
        <pc:spChg chg="add">
          <ac:chgData name="Roman Zhigalov" userId="1f97e9fdf7779aa5" providerId="LiveId" clId="{39AC8F49-FC58-4665-828D-EC7A86A876EE}" dt="2022-02-05T08:06:05.181" v="1392" actId="26606"/>
          <ac:spMkLst>
            <pc:docMk/>
            <pc:sldMk cId="922389850" sldId="274"/>
            <ac:spMk id="11269" creationId="{DB103EB1-B135-4526-B883-33228FC27FF1}"/>
          </ac:spMkLst>
        </pc:spChg>
        <pc:picChg chg="add mod">
          <ac:chgData name="Roman Zhigalov" userId="1f97e9fdf7779aa5" providerId="LiveId" clId="{39AC8F49-FC58-4665-828D-EC7A86A876EE}" dt="2022-02-05T08:06:05.181" v="1392" actId="26606"/>
          <ac:picMkLst>
            <pc:docMk/>
            <pc:sldMk cId="922389850" sldId="274"/>
            <ac:picMk id="11266" creationId="{D561ED20-BEAA-4347-8078-8C5EB2D2752F}"/>
          </ac:picMkLst>
        </pc:picChg>
        <pc:cxnChg chg="add del">
          <ac:chgData name="Roman Zhigalov" userId="1f97e9fdf7779aa5" providerId="LiveId" clId="{39AC8F49-FC58-4665-828D-EC7A86A876EE}" dt="2022-02-05T08:06:05.165" v="1391" actId="26606"/>
          <ac:cxnSpMkLst>
            <pc:docMk/>
            <pc:sldMk cId="922389850" sldId="274"/>
            <ac:cxnSpMk id="73" creationId="{AA2EAA10-076F-46BD-8F0F-B9A2FB77A85C}"/>
          </ac:cxnSpMkLst>
        </pc:cxnChg>
        <pc:cxnChg chg="add del">
          <ac:chgData name="Roman Zhigalov" userId="1f97e9fdf7779aa5" providerId="LiveId" clId="{39AC8F49-FC58-4665-828D-EC7A86A876EE}" dt="2022-02-05T08:06:05.165" v="1391" actId="26606"/>
          <ac:cxnSpMkLst>
            <pc:docMk/>
            <pc:sldMk cId="922389850" sldId="274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39AC8F49-FC58-4665-828D-EC7A86A876EE}" dt="2022-02-05T08:06:17.025" v="1395" actId="26606"/>
        <pc:sldMkLst>
          <pc:docMk/>
          <pc:sldMk cId="386713057" sldId="275"/>
        </pc:sldMkLst>
        <pc:spChg chg="del">
          <ac:chgData name="Roman Zhigalov" userId="1f97e9fdf7779aa5" providerId="LiveId" clId="{39AC8F49-FC58-4665-828D-EC7A86A876EE}" dt="2022-02-05T08:06:17.025" v="1395" actId="26606"/>
          <ac:spMkLst>
            <pc:docMk/>
            <pc:sldMk cId="386713057" sldId="275"/>
            <ac:spMk id="2" creationId="{D843AF90-EDBE-4CAF-96BF-37F93C8C4244}"/>
          </ac:spMkLst>
        </pc:spChg>
        <pc:spChg chg="del">
          <ac:chgData name="Roman Zhigalov" userId="1f97e9fdf7779aa5" providerId="LiveId" clId="{39AC8F49-FC58-4665-828D-EC7A86A876EE}" dt="2022-02-05T08:06:13.720" v="1394"/>
          <ac:spMkLst>
            <pc:docMk/>
            <pc:sldMk cId="386713057" sldId="275"/>
            <ac:spMk id="3" creationId="{27DC82B8-DA72-464A-BD5C-CA6C7C548873}"/>
          </ac:spMkLst>
        </pc:spChg>
        <pc:spChg chg="add">
          <ac:chgData name="Roman Zhigalov" userId="1f97e9fdf7779aa5" providerId="LiveId" clId="{39AC8F49-FC58-4665-828D-EC7A86A876EE}" dt="2022-02-05T08:06:17.025" v="1395" actId="26606"/>
          <ac:spMkLst>
            <pc:docMk/>
            <pc:sldMk cId="386713057" sldId="275"/>
            <ac:spMk id="71" creationId="{42A4FC2C-047E-45A5-965D-8E1E3BF09BC6}"/>
          </ac:spMkLst>
        </pc:spChg>
        <pc:picChg chg="add mod">
          <ac:chgData name="Roman Zhigalov" userId="1f97e9fdf7779aa5" providerId="LiveId" clId="{39AC8F49-FC58-4665-828D-EC7A86A876EE}" dt="2022-02-05T08:06:17.025" v="1395" actId="26606"/>
          <ac:picMkLst>
            <pc:docMk/>
            <pc:sldMk cId="386713057" sldId="275"/>
            <ac:picMk id="12290" creationId="{3B745DA2-012F-4D64-893B-3A33AD189B2F}"/>
          </ac:picMkLst>
        </pc:picChg>
      </pc:sldChg>
      <pc:sldChg chg="addSp delSp modSp new mod setBg">
        <pc:chgData name="Roman Zhigalov" userId="1f97e9fdf7779aa5" providerId="LiveId" clId="{39AC8F49-FC58-4665-828D-EC7A86A876EE}" dt="2022-02-05T08:07:01.860" v="1398" actId="26606"/>
        <pc:sldMkLst>
          <pc:docMk/>
          <pc:sldMk cId="83163850" sldId="276"/>
        </pc:sldMkLst>
        <pc:spChg chg="del">
          <ac:chgData name="Roman Zhigalov" userId="1f97e9fdf7779aa5" providerId="LiveId" clId="{39AC8F49-FC58-4665-828D-EC7A86A876EE}" dt="2022-02-05T08:07:01.860" v="1398" actId="26606"/>
          <ac:spMkLst>
            <pc:docMk/>
            <pc:sldMk cId="83163850" sldId="276"/>
            <ac:spMk id="2" creationId="{DEF00ABE-FBFC-48E4-9D71-5F1EEF7D7F2F}"/>
          </ac:spMkLst>
        </pc:spChg>
        <pc:spChg chg="del">
          <ac:chgData name="Roman Zhigalov" userId="1f97e9fdf7779aa5" providerId="LiveId" clId="{39AC8F49-FC58-4665-828D-EC7A86A876EE}" dt="2022-02-05T08:06:58.402" v="1397"/>
          <ac:spMkLst>
            <pc:docMk/>
            <pc:sldMk cId="83163850" sldId="276"/>
            <ac:spMk id="3" creationId="{0F26A5D5-0DD7-4A34-82F3-B9B8DAA40637}"/>
          </ac:spMkLst>
        </pc:spChg>
        <pc:spChg chg="add">
          <ac:chgData name="Roman Zhigalov" userId="1f97e9fdf7779aa5" providerId="LiveId" clId="{39AC8F49-FC58-4665-828D-EC7A86A876EE}" dt="2022-02-05T08:07:01.860" v="1398" actId="26606"/>
          <ac:spMkLst>
            <pc:docMk/>
            <pc:sldMk cId="83163850" sldId="276"/>
            <ac:spMk id="71" creationId="{42A4FC2C-047E-45A5-965D-8E1E3BF09BC6}"/>
          </ac:spMkLst>
        </pc:spChg>
        <pc:picChg chg="add mod">
          <ac:chgData name="Roman Zhigalov" userId="1f97e9fdf7779aa5" providerId="LiveId" clId="{39AC8F49-FC58-4665-828D-EC7A86A876EE}" dt="2022-02-05T08:07:01.860" v="1398" actId="26606"/>
          <ac:picMkLst>
            <pc:docMk/>
            <pc:sldMk cId="83163850" sldId="276"/>
            <ac:picMk id="13314" creationId="{8E8F8181-CA8C-443E-B7A5-4B2A0A2012AC}"/>
          </ac:picMkLst>
        </pc:picChg>
      </pc:sldChg>
      <pc:sldChg chg="addSp delSp modSp new mod setBg">
        <pc:chgData name="Roman Zhigalov" userId="1f97e9fdf7779aa5" providerId="LiveId" clId="{39AC8F49-FC58-4665-828D-EC7A86A876EE}" dt="2022-02-05T08:08:59.921" v="1449" actId="26606"/>
        <pc:sldMkLst>
          <pc:docMk/>
          <pc:sldMk cId="3768262138" sldId="277"/>
        </pc:sldMkLst>
        <pc:spChg chg="mod">
          <ac:chgData name="Roman Zhigalov" userId="1f97e9fdf7779aa5" providerId="LiveId" clId="{39AC8F49-FC58-4665-828D-EC7A86A876EE}" dt="2022-02-05T08:08:59.921" v="1449" actId="26606"/>
          <ac:spMkLst>
            <pc:docMk/>
            <pc:sldMk cId="3768262138" sldId="277"/>
            <ac:spMk id="2" creationId="{D10FA691-FB4A-4617-AB1C-06E7F21A103A}"/>
          </ac:spMkLst>
        </pc:spChg>
        <pc:spChg chg="del">
          <ac:chgData name="Roman Zhigalov" userId="1f97e9fdf7779aa5" providerId="LiveId" clId="{39AC8F49-FC58-4665-828D-EC7A86A876EE}" dt="2022-02-05T08:07:44.779" v="1400" actId="22"/>
          <ac:spMkLst>
            <pc:docMk/>
            <pc:sldMk cId="3768262138" sldId="277"/>
            <ac:spMk id="3" creationId="{2387E024-1B3E-484A-A2EA-BF3C7F4A32EE}"/>
          </ac:spMkLst>
        </pc:spChg>
        <pc:spChg chg="add del">
          <ac:chgData name="Roman Zhigalov" userId="1f97e9fdf7779aa5" providerId="LiveId" clId="{39AC8F49-FC58-4665-828D-EC7A86A876EE}" dt="2022-02-05T08:08:09.414" v="1407" actId="26606"/>
          <ac:spMkLst>
            <pc:docMk/>
            <pc:sldMk cId="3768262138" sldId="277"/>
            <ac:spMk id="9" creationId="{5B97294C-9696-4C50-9EE2-97886563F2A3}"/>
          </ac:spMkLst>
        </pc:spChg>
        <pc:spChg chg="add del">
          <ac:chgData name="Roman Zhigalov" userId="1f97e9fdf7779aa5" providerId="LiveId" clId="{39AC8F49-FC58-4665-828D-EC7A86A876EE}" dt="2022-02-05T08:08:08.086" v="1403" actId="26606"/>
          <ac:spMkLst>
            <pc:docMk/>
            <pc:sldMk cId="3768262138" sldId="277"/>
            <ac:spMk id="10" creationId="{665DBBEF-238B-476B-96AB-8AAC3224ECEA}"/>
          </ac:spMkLst>
        </pc:spChg>
        <pc:spChg chg="add del">
          <ac:chgData name="Roman Zhigalov" userId="1f97e9fdf7779aa5" providerId="LiveId" clId="{39AC8F49-FC58-4665-828D-EC7A86A876EE}" dt="2022-02-05T08:08:08.086" v="1403" actId="26606"/>
          <ac:spMkLst>
            <pc:docMk/>
            <pc:sldMk cId="3768262138" sldId="277"/>
            <ac:spMk id="12" creationId="{3FCFB1DE-0B7E-48CC-BA90-B2AB0889F9D6}"/>
          </ac:spMkLst>
        </pc:spChg>
        <pc:spChg chg="add del">
          <ac:chgData name="Roman Zhigalov" userId="1f97e9fdf7779aa5" providerId="LiveId" clId="{39AC8F49-FC58-4665-828D-EC7A86A876EE}" dt="2022-02-05T08:08:08.711" v="1405" actId="26606"/>
          <ac:spMkLst>
            <pc:docMk/>
            <pc:sldMk cId="3768262138" sldId="277"/>
            <ac:spMk id="14" creationId="{A4AC5506-6312-4701-8D3C-40187889A947}"/>
          </ac:spMkLst>
        </pc:spChg>
        <pc:spChg chg="add del">
          <ac:chgData name="Roman Zhigalov" userId="1f97e9fdf7779aa5" providerId="LiveId" clId="{39AC8F49-FC58-4665-828D-EC7A86A876EE}" dt="2022-02-05T08:08:09.414" v="1407" actId="26606"/>
          <ac:spMkLst>
            <pc:docMk/>
            <pc:sldMk cId="3768262138" sldId="277"/>
            <ac:spMk id="16" creationId="{A8908DB7-C3A6-4FCB-9820-CEE02B398C4A}"/>
          </ac:spMkLst>
        </pc:spChg>
        <pc:spChg chg="add del">
          <ac:chgData name="Roman Zhigalov" userId="1f97e9fdf7779aa5" providerId="LiveId" clId="{39AC8F49-FC58-4665-828D-EC7A86A876EE}" dt="2022-02-05T08:08:09.414" v="1407" actId="26606"/>
          <ac:spMkLst>
            <pc:docMk/>
            <pc:sldMk cId="3768262138" sldId="277"/>
            <ac:spMk id="17" creationId="{535742DD-1B16-4E9D-B715-0D74B4574A68}"/>
          </ac:spMkLst>
        </pc:spChg>
        <pc:spChg chg="add del">
          <ac:chgData name="Roman Zhigalov" userId="1f97e9fdf7779aa5" providerId="LiveId" clId="{39AC8F49-FC58-4665-828D-EC7A86A876EE}" dt="2022-02-05T08:08:59.921" v="1449" actId="26606"/>
          <ac:spMkLst>
            <pc:docMk/>
            <pc:sldMk cId="3768262138" sldId="277"/>
            <ac:spMk id="19" creationId="{A4AC5506-6312-4701-8D3C-40187889A947}"/>
          </ac:spMkLst>
        </pc:spChg>
        <pc:spChg chg="add del">
          <ac:chgData name="Roman Zhigalov" userId="1f97e9fdf7779aa5" providerId="LiveId" clId="{39AC8F49-FC58-4665-828D-EC7A86A876EE}" dt="2022-02-05T08:08:59.921" v="1449" actId="26606"/>
          <ac:spMkLst>
            <pc:docMk/>
            <pc:sldMk cId="3768262138" sldId="277"/>
            <ac:spMk id="24" creationId="{665DBBEF-238B-476B-96AB-8AAC3224ECEA}"/>
          </ac:spMkLst>
        </pc:spChg>
        <pc:spChg chg="add del">
          <ac:chgData name="Roman Zhigalov" userId="1f97e9fdf7779aa5" providerId="LiveId" clId="{39AC8F49-FC58-4665-828D-EC7A86A876EE}" dt="2022-02-05T08:08:59.921" v="1449" actId="26606"/>
          <ac:spMkLst>
            <pc:docMk/>
            <pc:sldMk cId="3768262138" sldId="277"/>
            <ac:spMk id="26" creationId="{3FCFB1DE-0B7E-48CC-BA90-B2AB0889F9D6}"/>
          </ac:spMkLst>
        </pc:spChg>
        <pc:picChg chg="add mod ord">
          <ac:chgData name="Roman Zhigalov" userId="1f97e9fdf7779aa5" providerId="LiveId" clId="{39AC8F49-FC58-4665-828D-EC7A86A876EE}" dt="2022-02-05T08:08:59.921" v="1449" actId="26606"/>
          <ac:picMkLst>
            <pc:docMk/>
            <pc:sldMk cId="3768262138" sldId="277"/>
            <ac:picMk id="5" creationId="{DD498CC9-EBD6-4A44-8650-5D6C1EA837B9}"/>
          </ac:picMkLst>
        </pc:picChg>
      </pc:sldChg>
      <pc:sldChg chg="addSp delSp modSp new mod setBg">
        <pc:chgData name="Roman Zhigalov" userId="1f97e9fdf7779aa5" providerId="LiveId" clId="{39AC8F49-FC58-4665-828D-EC7A86A876EE}" dt="2022-02-05T08:08:43.514" v="1445" actId="26606"/>
        <pc:sldMkLst>
          <pc:docMk/>
          <pc:sldMk cId="1479261823" sldId="278"/>
        </pc:sldMkLst>
        <pc:spChg chg="mod">
          <ac:chgData name="Roman Zhigalov" userId="1f97e9fdf7779aa5" providerId="LiveId" clId="{39AC8F49-FC58-4665-828D-EC7A86A876EE}" dt="2022-02-05T08:08:43.514" v="1445" actId="26606"/>
          <ac:spMkLst>
            <pc:docMk/>
            <pc:sldMk cId="1479261823" sldId="278"/>
            <ac:spMk id="2" creationId="{3DDE3260-897F-46C1-9F50-828D7611AD3E}"/>
          </ac:spMkLst>
        </pc:spChg>
        <pc:spChg chg="del">
          <ac:chgData name="Roman Zhigalov" userId="1f97e9fdf7779aa5" providerId="LiveId" clId="{39AC8F49-FC58-4665-828D-EC7A86A876EE}" dt="2022-02-05T08:08:27.219" v="1410" actId="22"/>
          <ac:spMkLst>
            <pc:docMk/>
            <pc:sldMk cId="1479261823" sldId="278"/>
            <ac:spMk id="3" creationId="{3F3707F4-C930-4C51-8A8A-6796020A1937}"/>
          </ac:spMkLst>
        </pc:spChg>
        <pc:spChg chg="add">
          <ac:chgData name="Roman Zhigalov" userId="1f97e9fdf7779aa5" providerId="LiveId" clId="{39AC8F49-FC58-4665-828D-EC7A86A876EE}" dt="2022-02-05T08:08:43.514" v="1445" actId="26606"/>
          <ac:spMkLst>
            <pc:docMk/>
            <pc:sldMk cId="1479261823" sldId="278"/>
            <ac:spMk id="10" creationId="{665DBBEF-238B-476B-96AB-8AAC3224ECEA}"/>
          </ac:spMkLst>
        </pc:spChg>
        <pc:spChg chg="add">
          <ac:chgData name="Roman Zhigalov" userId="1f97e9fdf7779aa5" providerId="LiveId" clId="{39AC8F49-FC58-4665-828D-EC7A86A876EE}" dt="2022-02-05T08:08:43.514" v="1445" actId="26606"/>
          <ac:spMkLst>
            <pc:docMk/>
            <pc:sldMk cId="1479261823" sldId="278"/>
            <ac:spMk id="12" creationId="{3FCFB1DE-0B7E-48CC-BA90-B2AB0889F9D6}"/>
          </ac:spMkLst>
        </pc:spChg>
        <pc:picChg chg="add mod ord">
          <ac:chgData name="Roman Zhigalov" userId="1f97e9fdf7779aa5" providerId="LiveId" clId="{39AC8F49-FC58-4665-828D-EC7A86A876EE}" dt="2022-02-05T08:08:43.514" v="1445" actId="26606"/>
          <ac:picMkLst>
            <pc:docMk/>
            <pc:sldMk cId="1479261823" sldId="278"/>
            <ac:picMk id="5" creationId="{D0756523-F040-4989-984B-79F8D7E008F7}"/>
          </ac:picMkLst>
        </pc:picChg>
      </pc:sldChg>
      <pc:sldChg chg="addSp modSp new mod setBg">
        <pc:chgData name="Roman Zhigalov" userId="1f97e9fdf7779aa5" providerId="LiveId" clId="{39AC8F49-FC58-4665-828D-EC7A86A876EE}" dt="2022-02-05T08:10:18.286" v="1481" actId="26606"/>
        <pc:sldMkLst>
          <pc:docMk/>
          <pc:sldMk cId="1039011574" sldId="279"/>
        </pc:sldMkLst>
        <pc:spChg chg="mod">
          <ac:chgData name="Roman Zhigalov" userId="1f97e9fdf7779aa5" providerId="LiveId" clId="{39AC8F49-FC58-4665-828D-EC7A86A876EE}" dt="2022-02-05T08:10:18.286" v="1481" actId="26606"/>
          <ac:spMkLst>
            <pc:docMk/>
            <pc:sldMk cId="1039011574" sldId="279"/>
            <ac:spMk id="2" creationId="{6FF7686B-2CC2-4599-9351-2B75457631D8}"/>
          </ac:spMkLst>
        </pc:spChg>
        <pc:spChg chg="mod">
          <ac:chgData name="Roman Zhigalov" userId="1f97e9fdf7779aa5" providerId="LiveId" clId="{39AC8F49-FC58-4665-828D-EC7A86A876EE}" dt="2022-02-05T08:10:18.286" v="1481" actId="26606"/>
          <ac:spMkLst>
            <pc:docMk/>
            <pc:sldMk cId="1039011574" sldId="279"/>
            <ac:spMk id="3" creationId="{A634C2AE-FD62-4635-9477-DEEA5E6B9202}"/>
          </ac:spMkLst>
        </pc:spChg>
        <pc:spChg chg="add">
          <ac:chgData name="Roman Zhigalov" userId="1f97e9fdf7779aa5" providerId="LiveId" clId="{39AC8F49-FC58-4665-828D-EC7A86A876EE}" dt="2022-02-05T08:10:18.286" v="1481" actId="26606"/>
          <ac:spMkLst>
            <pc:docMk/>
            <pc:sldMk cId="1039011574" sldId="279"/>
            <ac:spMk id="8" creationId="{4522B21E-B2B9-4C72-9A71-C87EFD137480}"/>
          </ac:spMkLst>
        </pc:spChg>
        <pc:spChg chg="add">
          <ac:chgData name="Roman Zhigalov" userId="1f97e9fdf7779aa5" providerId="LiveId" clId="{39AC8F49-FC58-4665-828D-EC7A86A876EE}" dt="2022-02-05T08:10:18.286" v="1481" actId="26606"/>
          <ac:spMkLst>
            <pc:docMk/>
            <pc:sldMk cId="1039011574" sldId="279"/>
            <ac:spMk id="10" creationId="{5EB7D2A2-F448-44D4-938C-DC84CBCB3B1E}"/>
          </ac:spMkLst>
        </pc:spChg>
        <pc:spChg chg="add">
          <ac:chgData name="Roman Zhigalov" userId="1f97e9fdf7779aa5" providerId="LiveId" clId="{39AC8F49-FC58-4665-828D-EC7A86A876EE}" dt="2022-02-05T08:10:18.286" v="1481" actId="26606"/>
          <ac:spMkLst>
            <pc:docMk/>
            <pc:sldMk cId="1039011574" sldId="279"/>
            <ac:spMk id="12" creationId="{871AEA07-1E14-44B4-8E55-64EF049CD66F}"/>
          </ac:spMkLst>
        </pc:spChg>
        <pc:cxnChg chg="add">
          <ac:chgData name="Roman Zhigalov" userId="1f97e9fdf7779aa5" providerId="LiveId" clId="{39AC8F49-FC58-4665-828D-EC7A86A876EE}" dt="2022-02-05T08:10:18.286" v="1481" actId="26606"/>
          <ac:cxnSpMkLst>
            <pc:docMk/>
            <pc:sldMk cId="1039011574" sldId="27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9AC8F49-FC58-4665-828D-EC7A86A876EE}" dt="2022-02-05T09:37:31.993" v="1769" actId="26606"/>
        <pc:sldMkLst>
          <pc:docMk/>
          <pc:sldMk cId="2785159900" sldId="280"/>
        </pc:sldMkLst>
        <pc:spChg chg="mod">
          <ac:chgData name="Roman Zhigalov" userId="1f97e9fdf7779aa5" providerId="LiveId" clId="{39AC8F49-FC58-4665-828D-EC7A86A876EE}" dt="2022-02-05T09:37:31.993" v="1769" actId="26606"/>
          <ac:spMkLst>
            <pc:docMk/>
            <pc:sldMk cId="2785159900" sldId="280"/>
            <ac:spMk id="2" creationId="{7FEA2573-3657-42FF-A708-206EBB931C76}"/>
          </ac:spMkLst>
        </pc:spChg>
        <pc:spChg chg="mod">
          <ac:chgData name="Roman Zhigalov" userId="1f97e9fdf7779aa5" providerId="LiveId" clId="{39AC8F49-FC58-4665-828D-EC7A86A876EE}" dt="2022-02-05T09:37:31.993" v="1769" actId="26606"/>
          <ac:spMkLst>
            <pc:docMk/>
            <pc:sldMk cId="2785159900" sldId="280"/>
            <ac:spMk id="3" creationId="{D799D592-38B0-4899-BE73-0240F0FC1AD7}"/>
          </ac:spMkLst>
        </pc:spChg>
        <pc:spChg chg="add del">
          <ac:chgData name="Roman Zhigalov" userId="1f97e9fdf7779aa5" providerId="LiveId" clId="{39AC8F49-FC58-4665-828D-EC7A86A876EE}" dt="2022-02-05T09:37:31.978" v="1768" actId="26606"/>
          <ac:spMkLst>
            <pc:docMk/>
            <pc:sldMk cId="2785159900" sldId="280"/>
            <ac:spMk id="8" creationId="{777A147A-9ED8-46B4-8660-1B3C2AA880B5}"/>
          </ac:spMkLst>
        </pc:spChg>
        <pc:spChg chg="add del">
          <ac:chgData name="Roman Zhigalov" userId="1f97e9fdf7779aa5" providerId="LiveId" clId="{39AC8F49-FC58-4665-828D-EC7A86A876EE}" dt="2022-02-05T09:37:31.978" v="1768" actId="26606"/>
          <ac:spMkLst>
            <pc:docMk/>
            <pc:sldMk cId="2785159900" sldId="280"/>
            <ac:spMk id="10" creationId="{5D6C15A0-C087-4593-8414-2B4EC1CDC3DE}"/>
          </ac:spMkLst>
        </pc:spChg>
        <pc:spChg chg="add">
          <ac:chgData name="Roman Zhigalov" userId="1f97e9fdf7779aa5" providerId="LiveId" clId="{39AC8F49-FC58-4665-828D-EC7A86A876EE}" dt="2022-02-05T09:37:31.993" v="1769" actId="26606"/>
          <ac:spMkLst>
            <pc:docMk/>
            <pc:sldMk cId="2785159900" sldId="280"/>
            <ac:spMk id="14" creationId="{B6CDA21F-E7AF-4C75-8395-33F58D5B0E45}"/>
          </ac:spMkLst>
        </pc:spChg>
        <pc:spChg chg="add">
          <ac:chgData name="Roman Zhigalov" userId="1f97e9fdf7779aa5" providerId="LiveId" clId="{39AC8F49-FC58-4665-828D-EC7A86A876EE}" dt="2022-02-05T09:37:31.993" v="1769" actId="26606"/>
          <ac:spMkLst>
            <pc:docMk/>
            <pc:sldMk cId="2785159900" sldId="280"/>
            <ac:spMk id="15" creationId="{D5B0017B-2ECA-49AF-B397-DC140825DF8D}"/>
          </ac:spMkLst>
        </pc:spChg>
        <pc:grpChg chg="add">
          <ac:chgData name="Roman Zhigalov" userId="1f97e9fdf7779aa5" providerId="LiveId" clId="{39AC8F49-FC58-4665-828D-EC7A86A876EE}" dt="2022-02-05T09:37:31.993" v="1769" actId="26606"/>
          <ac:grpSpMkLst>
            <pc:docMk/>
            <pc:sldMk cId="2785159900" sldId="280"/>
            <ac:grpSpMk id="16" creationId="{AE1C45F0-260A-458C-96ED-C1F6D2151219}"/>
          </ac:grpSpMkLst>
        </pc:grpChg>
        <pc:cxnChg chg="add">
          <ac:chgData name="Roman Zhigalov" userId="1f97e9fdf7779aa5" providerId="LiveId" clId="{39AC8F49-FC58-4665-828D-EC7A86A876EE}" dt="2022-02-05T09:37:31.993" v="1769" actId="26606"/>
          <ac:cxnSpMkLst>
            <pc:docMk/>
            <pc:sldMk cId="2785159900" sldId="280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39AC8F49-FC58-4665-828D-EC7A86A876EE}" dt="2022-02-05T09:38:17.483" v="1772" actId="26606"/>
        <pc:sldMkLst>
          <pc:docMk/>
          <pc:sldMk cId="3876128204" sldId="281"/>
        </pc:sldMkLst>
        <pc:spChg chg="del">
          <ac:chgData name="Roman Zhigalov" userId="1f97e9fdf7779aa5" providerId="LiveId" clId="{39AC8F49-FC58-4665-828D-EC7A86A876EE}" dt="2022-02-05T09:38:17.483" v="1772" actId="26606"/>
          <ac:spMkLst>
            <pc:docMk/>
            <pc:sldMk cId="3876128204" sldId="281"/>
            <ac:spMk id="2" creationId="{5262874B-277A-40E9-8BC0-45CFB03F0D22}"/>
          </ac:spMkLst>
        </pc:spChg>
        <pc:spChg chg="del">
          <ac:chgData name="Roman Zhigalov" userId="1f97e9fdf7779aa5" providerId="LiveId" clId="{39AC8F49-FC58-4665-828D-EC7A86A876EE}" dt="2022-02-05T09:37:41.728" v="1771"/>
          <ac:spMkLst>
            <pc:docMk/>
            <pc:sldMk cId="3876128204" sldId="281"/>
            <ac:spMk id="3" creationId="{826C842D-3A8B-4BCA-8A27-1EC25465F9DD}"/>
          </ac:spMkLst>
        </pc:spChg>
        <pc:spChg chg="add">
          <ac:chgData name="Roman Zhigalov" userId="1f97e9fdf7779aa5" providerId="LiveId" clId="{39AC8F49-FC58-4665-828D-EC7A86A876EE}" dt="2022-02-05T09:38:17.483" v="1772" actId="26606"/>
          <ac:spMkLst>
            <pc:docMk/>
            <pc:sldMk cId="3876128204" sldId="281"/>
            <ac:spMk id="71" creationId="{42A4FC2C-047E-45A5-965D-8E1E3BF09BC6}"/>
          </ac:spMkLst>
        </pc:spChg>
        <pc:picChg chg="add mod">
          <ac:chgData name="Roman Zhigalov" userId="1f97e9fdf7779aa5" providerId="LiveId" clId="{39AC8F49-FC58-4665-828D-EC7A86A876EE}" dt="2022-02-05T09:38:17.483" v="1772" actId="26606"/>
          <ac:picMkLst>
            <pc:docMk/>
            <pc:sldMk cId="3876128204" sldId="281"/>
            <ac:picMk id="1026" creationId="{3525E469-0000-47F3-B510-95B7CA187ECF}"/>
          </ac:picMkLst>
        </pc:picChg>
      </pc:sldChg>
      <pc:sldChg chg="addSp delSp modSp new mod setBg">
        <pc:chgData name="Roman Zhigalov" userId="1f97e9fdf7779aa5" providerId="LiveId" clId="{39AC8F49-FC58-4665-828D-EC7A86A876EE}" dt="2022-02-05T09:38:44.904" v="1777" actId="26606"/>
        <pc:sldMkLst>
          <pc:docMk/>
          <pc:sldMk cId="3443740286" sldId="282"/>
        </pc:sldMkLst>
        <pc:spChg chg="del">
          <ac:chgData name="Roman Zhigalov" userId="1f97e9fdf7779aa5" providerId="LiveId" clId="{39AC8F49-FC58-4665-828D-EC7A86A876EE}" dt="2022-02-05T09:38:44.904" v="1777" actId="26606"/>
          <ac:spMkLst>
            <pc:docMk/>
            <pc:sldMk cId="3443740286" sldId="282"/>
            <ac:spMk id="2" creationId="{007E356C-771F-451A-9C36-201362AC7AF0}"/>
          </ac:spMkLst>
        </pc:spChg>
        <pc:spChg chg="del">
          <ac:chgData name="Roman Zhigalov" userId="1f97e9fdf7779aa5" providerId="LiveId" clId="{39AC8F49-FC58-4665-828D-EC7A86A876EE}" dt="2022-02-05T09:38:33.403" v="1774"/>
          <ac:spMkLst>
            <pc:docMk/>
            <pc:sldMk cId="3443740286" sldId="282"/>
            <ac:spMk id="3" creationId="{E6E16DE3-D95F-4848-967C-E1579C4F0608}"/>
          </ac:spMkLst>
        </pc:spChg>
        <pc:spChg chg="add del mod">
          <ac:chgData name="Roman Zhigalov" userId="1f97e9fdf7779aa5" providerId="LiveId" clId="{39AC8F49-FC58-4665-828D-EC7A86A876EE}" dt="2022-02-05T09:38:36.242" v="1775"/>
          <ac:spMkLst>
            <pc:docMk/>
            <pc:sldMk cId="3443740286" sldId="282"/>
            <ac:spMk id="4" creationId="{ABBC48C6-E371-4B01-AA1C-14F8DF9A1B8F}"/>
          </ac:spMkLst>
        </pc:spChg>
        <pc:spChg chg="add del mod">
          <ac:chgData name="Roman Zhigalov" userId="1f97e9fdf7779aa5" providerId="LiveId" clId="{39AC8F49-FC58-4665-828D-EC7A86A876EE}" dt="2022-02-05T09:38:43.036" v="1776"/>
          <ac:spMkLst>
            <pc:docMk/>
            <pc:sldMk cId="3443740286" sldId="282"/>
            <ac:spMk id="5" creationId="{96D4DA01-A536-4CD8-9762-2AE5E01A69B3}"/>
          </ac:spMkLst>
        </pc:spChg>
        <pc:spChg chg="add">
          <ac:chgData name="Roman Zhigalov" userId="1f97e9fdf7779aa5" providerId="LiveId" clId="{39AC8F49-FC58-4665-828D-EC7A86A876EE}" dt="2022-02-05T09:38:44.904" v="1777" actId="26606"/>
          <ac:spMkLst>
            <pc:docMk/>
            <pc:sldMk cId="3443740286" sldId="282"/>
            <ac:spMk id="75" creationId="{42A4FC2C-047E-45A5-965D-8E1E3BF09BC6}"/>
          </ac:spMkLst>
        </pc:spChg>
        <pc:picChg chg="add mod">
          <ac:chgData name="Roman Zhigalov" userId="1f97e9fdf7779aa5" providerId="LiveId" clId="{39AC8F49-FC58-4665-828D-EC7A86A876EE}" dt="2022-02-05T09:38:44.904" v="1777" actId="26606"/>
          <ac:picMkLst>
            <pc:docMk/>
            <pc:sldMk cId="3443740286" sldId="282"/>
            <ac:picMk id="2054" creationId="{1744D580-D33D-49A0-B0AA-84E54675A957}"/>
          </ac:picMkLst>
        </pc:picChg>
      </pc:sldChg>
      <pc:sldChg chg="addSp delSp modSp new mod setBg">
        <pc:chgData name="Roman Zhigalov" userId="1f97e9fdf7779aa5" providerId="LiveId" clId="{39AC8F49-FC58-4665-828D-EC7A86A876EE}" dt="2022-02-05T09:39:06.663" v="1780" actId="26606"/>
        <pc:sldMkLst>
          <pc:docMk/>
          <pc:sldMk cId="3552290719" sldId="283"/>
        </pc:sldMkLst>
        <pc:spChg chg="del">
          <ac:chgData name="Roman Zhigalov" userId="1f97e9fdf7779aa5" providerId="LiveId" clId="{39AC8F49-FC58-4665-828D-EC7A86A876EE}" dt="2022-02-05T09:39:06.663" v="1780" actId="26606"/>
          <ac:spMkLst>
            <pc:docMk/>
            <pc:sldMk cId="3552290719" sldId="283"/>
            <ac:spMk id="2" creationId="{9B481979-5666-41F7-94B7-76E882AD2CB1}"/>
          </ac:spMkLst>
        </pc:spChg>
        <pc:spChg chg="del">
          <ac:chgData name="Roman Zhigalov" userId="1f97e9fdf7779aa5" providerId="LiveId" clId="{39AC8F49-FC58-4665-828D-EC7A86A876EE}" dt="2022-02-05T09:39:01.811" v="1779"/>
          <ac:spMkLst>
            <pc:docMk/>
            <pc:sldMk cId="3552290719" sldId="283"/>
            <ac:spMk id="3" creationId="{3031B3F5-FEC6-4EB4-BAEF-043781DFFC40}"/>
          </ac:spMkLst>
        </pc:spChg>
        <pc:spChg chg="add">
          <ac:chgData name="Roman Zhigalov" userId="1f97e9fdf7779aa5" providerId="LiveId" clId="{39AC8F49-FC58-4665-828D-EC7A86A876EE}" dt="2022-02-05T09:39:06.663" v="1780" actId="26606"/>
          <ac:spMkLst>
            <pc:docMk/>
            <pc:sldMk cId="3552290719" sldId="283"/>
            <ac:spMk id="71" creationId="{42A4FC2C-047E-45A5-965D-8E1E3BF09BC6}"/>
          </ac:spMkLst>
        </pc:spChg>
        <pc:picChg chg="add mod">
          <ac:chgData name="Roman Zhigalov" userId="1f97e9fdf7779aa5" providerId="LiveId" clId="{39AC8F49-FC58-4665-828D-EC7A86A876EE}" dt="2022-02-05T09:39:06.663" v="1780" actId="26606"/>
          <ac:picMkLst>
            <pc:docMk/>
            <pc:sldMk cId="3552290719" sldId="283"/>
            <ac:picMk id="3074" creationId="{640AA735-ABFC-4150-90DA-01A2C750156D}"/>
          </ac:picMkLst>
        </pc:picChg>
      </pc:sldChg>
      <pc:sldChg chg="addSp modSp new mod setBg">
        <pc:chgData name="Roman Zhigalov" userId="1f97e9fdf7779aa5" providerId="LiveId" clId="{39AC8F49-FC58-4665-828D-EC7A86A876EE}" dt="2022-02-05T09:39:25.154" v="1816" actId="26606"/>
        <pc:sldMkLst>
          <pc:docMk/>
          <pc:sldMk cId="2307394484" sldId="284"/>
        </pc:sldMkLst>
        <pc:spChg chg="mod">
          <ac:chgData name="Roman Zhigalov" userId="1f97e9fdf7779aa5" providerId="LiveId" clId="{39AC8F49-FC58-4665-828D-EC7A86A876EE}" dt="2022-02-05T09:39:25.154" v="1816" actId="26606"/>
          <ac:spMkLst>
            <pc:docMk/>
            <pc:sldMk cId="2307394484" sldId="284"/>
            <ac:spMk id="2" creationId="{FA8D2BFF-F091-487B-A24D-49446CA3206A}"/>
          </ac:spMkLst>
        </pc:spChg>
        <pc:spChg chg="mod">
          <ac:chgData name="Roman Zhigalov" userId="1f97e9fdf7779aa5" providerId="LiveId" clId="{39AC8F49-FC58-4665-828D-EC7A86A876EE}" dt="2022-02-05T09:39:25.154" v="1816" actId="26606"/>
          <ac:spMkLst>
            <pc:docMk/>
            <pc:sldMk cId="2307394484" sldId="284"/>
            <ac:spMk id="3" creationId="{076D6D53-CA62-4302-8FD0-0B44D3543E42}"/>
          </ac:spMkLst>
        </pc:spChg>
        <pc:spChg chg="add">
          <ac:chgData name="Roman Zhigalov" userId="1f97e9fdf7779aa5" providerId="LiveId" clId="{39AC8F49-FC58-4665-828D-EC7A86A876EE}" dt="2022-02-05T09:39:25.154" v="1816" actId="26606"/>
          <ac:spMkLst>
            <pc:docMk/>
            <pc:sldMk cId="2307394484" sldId="284"/>
            <ac:spMk id="8" creationId="{4522B21E-B2B9-4C72-9A71-C87EFD137480}"/>
          </ac:spMkLst>
        </pc:spChg>
        <pc:spChg chg="add">
          <ac:chgData name="Roman Zhigalov" userId="1f97e9fdf7779aa5" providerId="LiveId" clId="{39AC8F49-FC58-4665-828D-EC7A86A876EE}" dt="2022-02-05T09:39:25.154" v="1816" actId="26606"/>
          <ac:spMkLst>
            <pc:docMk/>
            <pc:sldMk cId="2307394484" sldId="284"/>
            <ac:spMk id="10" creationId="{5EB7D2A2-F448-44D4-938C-DC84CBCB3B1E}"/>
          </ac:spMkLst>
        </pc:spChg>
        <pc:spChg chg="add">
          <ac:chgData name="Roman Zhigalov" userId="1f97e9fdf7779aa5" providerId="LiveId" clId="{39AC8F49-FC58-4665-828D-EC7A86A876EE}" dt="2022-02-05T09:39:25.154" v="1816" actId="26606"/>
          <ac:spMkLst>
            <pc:docMk/>
            <pc:sldMk cId="2307394484" sldId="284"/>
            <ac:spMk id="12" creationId="{871AEA07-1E14-44B4-8E55-64EF049CD66F}"/>
          </ac:spMkLst>
        </pc:spChg>
        <pc:cxnChg chg="add">
          <ac:chgData name="Roman Zhigalov" userId="1f97e9fdf7779aa5" providerId="LiveId" clId="{39AC8F49-FC58-4665-828D-EC7A86A876EE}" dt="2022-02-05T09:39:25.154" v="1816" actId="26606"/>
          <ac:cxnSpMkLst>
            <pc:docMk/>
            <pc:sldMk cId="2307394484" sldId="284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9AC8F49-FC58-4665-828D-EC7A86A876EE}" dt="2022-02-05T09:42:00.355" v="1876" actId="26606"/>
        <pc:sldMkLst>
          <pc:docMk/>
          <pc:sldMk cId="1287692625" sldId="285"/>
        </pc:sldMkLst>
        <pc:spChg chg="mod">
          <ac:chgData name="Roman Zhigalov" userId="1f97e9fdf7779aa5" providerId="LiveId" clId="{39AC8F49-FC58-4665-828D-EC7A86A876EE}" dt="2022-02-05T09:42:00.355" v="1876" actId="26606"/>
          <ac:spMkLst>
            <pc:docMk/>
            <pc:sldMk cId="1287692625" sldId="285"/>
            <ac:spMk id="2" creationId="{20E0A589-6A99-4F0A-B95E-0BF7FDA20CAE}"/>
          </ac:spMkLst>
        </pc:spChg>
        <pc:spChg chg="del">
          <ac:chgData name="Roman Zhigalov" userId="1f97e9fdf7779aa5" providerId="LiveId" clId="{39AC8F49-FC58-4665-828D-EC7A86A876EE}" dt="2022-02-05T09:41:55.754" v="1875"/>
          <ac:spMkLst>
            <pc:docMk/>
            <pc:sldMk cId="1287692625" sldId="285"/>
            <ac:spMk id="3" creationId="{D263DA42-C807-427F-BBC7-B7E777A4398E}"/>
          </ac:spMkLst>
        </pc:spChg>
        <pc:spChg chg="add">
          <ac:chgData name="Roman Zhigalov" userId="1f97e9fdf7779aa5" providerId="LiveId" clId="{39AC8F49-FC58-4665-828D-EC7A86A876EE}" dt="2022-02-05T09:42:00.355" v="1876" actId="26606"/>
          <ac:spMkLst>
            <pc:docMk/>
            <pc:sldMk cId="1287692625" sldId="285"/>
            <ac:spMk id="71" creationId="{665DBBEF-238B-476B-96AB-8AAC3224ECEA}"/>
          </ac:spMkLst>
        </pc:spChg>
        <pc:spChg chg="add">
          <ac:chgData name="Roman Zhigalov" userId="1f97e9fdf7779aa5" providerId="LiveId" clId="{39AC8F49-FC58-4665-828D-EC7A86A876EE}" dt="2022-02-05T09:42:00.355" v="1876" actId="26606"/>
          <ac:spMkLst>
            <pc:docMk/>
            <pc:sldMk cId="1287692625" sldId="285"/>
            <ac:spMk id="73" creationId="{3FCFB1DE-0B7E-48CC-BA90-B2AB0889F9D6}"/>
          </ac:spMkLst>
        </pc:spChg>
        <pc:picChg chg="add mod">
          <ac:chgData name="Roman Zhigalov" userId="1f97e9fdf7779aa5" providerId="LiveId" clId="{39AC8F49-FC58-4665-828D-EC7A86A876EE}" dt="2022-02-05T09:42:00.355" v="1876" actId="26606"/>
          <ac:picMkLst>
            <pc:docMk/>
            <pc:sldMk cId="1287692625" sldId="285"/>
            <ac:picMk id="4098" creationId="{6CB5DB9E-F263-4755-A8E2-FECC2BB8BEB3}"/>
          </ac:picMkLst>
        </pc:picChg>
      </pc:sldChg>
      <pc:sldChg chg="addSp delSp modSp new mod setBg">
        <pc:chgData name="Roman Zhigalov" userId="1f97e9fdf7779aa5" providerId="LiveId" clId="{39AC8F49-FC58-4665-828D-EC7A86A876EE}" dt="2022-02-05T09:42:47.302" v="1879" actId="26606"/>
        <pc:sldMkLst>
          <pc:docMk/>
          <pc:sldMk cId="2074490034" sldId="286"/>
        </pc:sldMkLst>
        <pc:spChg chg="del">
          <ac:chgData name="Roman Zhigalov" userId="1f97e9fdf7779aa5" providerId="LiveId" clId="{39AC8F49-FC58-4665-828D-EC7A86A876EE}" dt="2022-02-05T09:42:47.302" v="1879" actId="26606"/>
          <ac:spMkLst>
            <pc:docMk/>
            <pc:sldMk cId="2074490034" sldId="286"/>
            <ac:spMk id="2" creationId="{AD1A1633-C201-4651-A1C6-6508B092256C}"/>
          </ac:spMkLst>
        </pc:spChg>
        <pc:spChg chg="del">
          <ac:chgData name="Roman Zhigalov" userId="1f97e9fdf7779aa5" providerId="LiveId" clId="{39AC8F49-FC58-4665-828D-EC7A86A876EE}" dt="2022-02-05T09:42:44.599" v="1878"/>
          <ac:spMkLst>
            <pc:docMk/>
            <pc:sldMk cId="2074490034" sldId="286"/>
            <ac:spMk id="3" creationId="{626A92DA-B3B5-40E9-895F-DF7EA2F878D8}"/>
          </ac:spMkLst>
        </pc:spChg>
        <pc:spChg chg="add">
          <ac:chgData name="Roman Zhigalov" userId="1f97e9fdf7779aa5" providerId="LiveId" clId="{39AC8F49-FC58-4665-828D-EC7A86A876EE}" dt="2022-02-05T09:42:47.302" v="1879" actId="26606"/>
          <ac:spMkLst>
            <pc:docMk/>
            <pc:sldMk cId="2074490034" sldId="286"/>
            <ac:spMk id="71" creationId="{42A4FC2C-047E-45A5-965D-8E1E3BF09BC6}"/>
          </ac:spMkLst>
        </pc:spChg>
        <pc:picChg chg="add mod">
          <ac:chgData name="Roman Zhigalov" userId="1f97e9fdf7779aa5" providerId="LiveId" clId="{39AC8F49-FC58-4665-828D-EC7A86A876EE}" dt="2022-02-05T09:42:47.302" v="1879" actId="26606"/>
          <ac:picMkLst>
            <pc:docMk/>
            <pc:sldMk cId="2074490034" sldId="286"/>
            <ac:picMk id="5122" creationId="{74998F1A-8505-415F-9285-5D0D9342C215}"/>
          </ac:picMkLst>
        </pc:picChg>
      </pc:sldChg>
      <pc:sldChg chg="addSp delSp modSp new mod setBg">
        <pc:chgData name="Roman Zhigalov" userId="1f97e9fdf7779aa5" providerId="LiveId" clId="{39AC8F49-FC58-4665-828D-EC7A86A876EE}" dt="2022-02-05T09:43:03.301" v="1882" actId="26606"/>
        <pc:sldMkLst>
          <pc:docMk/>
          <pc:sldMk cId="224191805" sldId="287"/>
        </pc:sldMkLst>
        <pc:spChg chg="del">
          <ac:chgData name="Roman Zhigalov" userId="1f97e9fdf7779aa5" providerId="LiveId" clId="{39AC8F49-FC58-4665-828D-EC7A86A876EE}" dt="2022-02-05T09:43:03.301" v="1882" actId="26606"/>
          <ac:spMkLst>
            <pc:docMk/>
            <pc:sldMk cId="224191805" sldId="287"/>
            <ac:spMk id="2" creationId="{A7EB9031-E836-4D5E-8A94-8C7C7AD7AD5C}"/>
          </ac:spMkLst>
        </pc:spChg>
        <pc:spChg chg="del">
          <ac:chgData name="Roman Zhigalov" userId="1f97e9fdf7779aa5" providerId="LiveId" clId="{39AC8F49-FC58-4665-828D-EC7A86A876EE}" dt="2022-02-05T09:43:01.300" v="1881"/>
          <ac:spMkLst>
            <pc:docMk/>
            <pc:sldMk cId="224191805" sldId="287"/>
            <ac:spMk id="3" creationId="{6F055D10-8C3E-4D89-82CA-3D01F3C2D136}"/>
          </ac:spMkLst>
        </pc:spChg>
        <pc:spChg chg="add">
          <ac:chgData name="Roman Zhigalov" userId="1f97e9fdf7779aa5" providerId="LiveId" clId="{39AC8F49-FC58-4665-828D-EC7A86A876EE}" dt="2022-02-05T09:43:03.301" v="1882" actId="26606"/>
          <ac:spMkLst>
            <pc:docMk/>
            <pc:sldMk cId="224191805" sldId="287"/>
            <ac:spMk id="71" creationId="{42A4FC2C-047E-45A5-965D-8E1E3BF09BC6}"/>
          </ac:spMkLst>
        </pc:spChg>
        <pc:picChg chg="add mod">
          <ac:chgData name="Roman Zhigalov" userId="1f97e9fdf7779aa5" providerId="LiveId" clId="{39AC8F49-FC58-4665-828D-EC7A86A876EE}" dt="2022-02-05T09:43:03.301" v="1882" actId="26606"/>
          <ac:picMkLst>
            <pc:docMk/>
            <pc:sldMk cId="224191805" sldId="287"/>
            <ac:picMk id="6146" creationId="{8EBC5262-0F2B-471F-96AA-4F51B757A85C}"/>
          </ac:picMkLst>
        </pc:picChg>
      </pc:sldChg>
      <pc:sldChg chg="addSp delSp modSp new mod setBg">
        <pc:chgData name="Roman Zhigalov" userId="1f97e9fdf7779aa5" providerId="LiveId" clId="{39AC8F49-FC58-4665-828D-EC7A86A876EE}" dt="2022-02-05T09:43:43.341" v="1885" actId="26606"/>
        <pc:sldMkLst>
          <pc:docMk/>
          <pc:sldMk cId="3442740233" sldId="288"/>
        </pc:sldMkLst>
        <pc:spChg chg="del">
          <ac:chgData name="Roman Zhigalov" userId="1f97e9fdf7779aa5" providerId="LiveId" clId="{39AC8F49-FC58-4665-828D-EC7A86A876EE}" dt="2022-02-05T09:43:43.341" v="1885" actId="26606"/>
          <ac:spMkLst>
            <pc:docMk/>
            <pc:sldMk cId="3442740233" sldId="288"/>
            <ac:spMk id="2" creationId="{1F0099BF-E61F-40C8-B602-D5DB1C9C6C95}"/>
          </ac:spMkLst>
        </pc:spChg>
        <pc:spChg chg="del">
          <ac:chgData name="Roman Zhigalov" userId="1f97e9fdf7779aa5" providerId="LiveId" clId="{39AC8F49-FC58-4665-828D-EC7A86A876EE}" dt="2022-02-05T09:43:14.373" v="1884"/>
          <ac:spMkLst>
            <pc:docMk/>
            <pc:sldMk cId="3442740233" sldId="288"/>
            <ac:spMk id="3" creationId="{B147F73B-B2E8-4A01-8C9B-990A8DEE28F6}"/>
          </ac:spMkLst>
        </pc:spChg>
        <pc:spChg chg="add">
          <ac:chgData name="Roman Zhigalov" userId="1f97e9fdf7779aa5" providerId="LiveId" clId="{39AC8F49-FC58-4665-828D-EC7A86A876EE}" dt="2022-02-05T09:43:43.341" v="1885" actId="26606"/>
          <ac:spMkLst>
            <pc:docMk/>
            <pc:sldMk cId="3442740233" sldId="288"/>
            <ac:spMk id="71" creationId="{42A4FC2C-047E-45A5-965D-8E1E3BF09BC6}"/>
          </ac:spMkLst>
        </pc:spChg>
        <pc:picChg chg="add mod">
          <ac:chgData name="Roman Zhigalov" userId="1f97e9fdf7779aa5" providerId="LiveId" clId="{39AC8F49-FC58-4665-828D-EC7A86A876EE}" dt="2022-02-05T09:43:43.341" v="1885" actId="26606"/>
          <ac:picMkLst>
            <pc:docMk/>
            <pc:sldMk cId="3442740233" sldId="288"/>
            <ac:picMk id="7170" creationId="{DFBFA5A3-2D17-4ED3-ACAB-C339AD3F861A}"/>
          </ac:picMkLst>
        </pc:picChg>
      </pc:sldChg>
      <pc:sldChg chg="addSp delSp modSp new mod setBg">
        <pc:chgData name="Roman Zhigalov" userId="1f97e9fdf7779aa5" providerId="LiveId" clId="{39AC8F49-FC58-4665-828D-EC7A86A876EE}" dt="2022-02-05T09:44:55.609" v="1888" actId="26606"/>
        <pc:sldMkLst>
          <pc:docMk/>
          <pc:sldMk cId="3380578096" sldId="289"/>
        </pc:sldMkLst>
        <pc:spChg chg="del">
          <ac:chgData name="Roman Zhigalov" userId="1f97e9fdf7779aa5" providerId="LiveId" clId="{39AC8F49-FC58-4665-828D-EC7A86A876EE}" dt="2022-02-05T09:44:55.609" v="1888" actId="26606"/>
          <ac:spMkLst>
            <pc:docMk/>
            <pc:sldMk cId="3380578096" sldId="289"/>
            <ac:spMk id="2" creationId="{A48F67EE-06BB-4F2B-8A6B-14D63E10EF11}"/>
          </ac:spMkLst>
        </pc:spChg>
        <pc:spChg chg="del">
          <ac:chgData name="Roman Zhigalov" userId="1f97e9fdf7779aa5" providerId="LiveId" clId="{39AC8F49-FC58-4665-828D-EC7A86A876EE}" dt="2022-02-05T09:43:45.942" v="1887"/>
          <ac:spMkLst>
            <pc:docMk/>
            <pc:sldMk cId="3380578096" sldId="289"/>
            <ac:spMk id="3" creationId="{8E9F2076-CFC9-431A-A642-9E9974DDD268}"/>
          </ac:spMkLst>
        </pc:spChg>
        <pc:spChg chg="add">
          <ac:chgData name="Roman Zhigalov" userId="1f97e9fdf7779aa5" providerId="LiveId" clId="{39AC8F49-FC58-4665-828D-EC7A86A876EE}" dt="2022-02-05T09:44:55.609" v="1888" actId="26606"/>
          <ac:spMkLst>
            <pc:docMk/>
            <pc:sldMk cId="3380578096" sldId="289"/>
            <ac:spMk id="71" creationId="{42A4FC2C-047E-45A5-965D-8E1E3BF09BC6}"/>
          </ac:spMkLst>
        </pc:spChg>
        <pc:picChg chg="add mod">
          <ac:chgData name="Roman Zhigalov" userId="1f97e9fdf7779aa5" providerId="LiveId" clId="{39AC8F49-FC58-4665-828D-EC7A86A876EE}" dt="2022-02-05T09:44:55.609" v="1888" actId="26606"/>
          <ac:picMkLst>
            <pc:docMk/>
            <pc:sldMk cId="3380578096" sldId="289"/>
            <ac:picMk id="8194" creationId="{43425912-73F6-4D6B-920F-48AAC71E7771}"/>
          </ac:picMkLst>
        </pc:picChg>
      </pc:sldChg>
      <pc:sldChg chg="addSp delSp modSp new mod setBg modClrScheme chgLayout">
        <pc:chgData name="Roman Zhigalov" userId="1f97e9fdf7779aa5" providerId="LiveId" clId="{39AC8F49-FC58-4665-828D-EC7A86A876EE}" dt="2022-02-05T09:45:03.390" v="1892" actId="26606"/>
        <pc:sldMkLst>
          <pc:docMk/>
          <pc:sldMk cId="1394614346" sldId="290"/>
        </pc:sldMkLst>
        <pc:spChg chg="del mod ord">
          <ac:chgData name="Roman Zhigalov" userId="1f97e9fdf7779aa5" providerId="LiveId" clId="{39AC8F49-FC58-4665-828D-EC7A86A876EE}" dt="2022-02-05T09:45:00.214" v="1890" actId="700"/>
          <ac:spMkLst>
            <pc:docMk/>
            <pc:sldMk cId="1394614346" sldId="290"/>
            <ac:spMk id="2" creationId="{3D34CBDE-1F84-46C7-90BB-DC7A42C68309}"/>
          </ac:spMkLst>
        </pc:spChg>
        <pc:spChg chg="del mod ord">
          <ac:chgData name="Roman Zhigalov" userId="1f97e9fdf7779aa5" providerId="LiveId" clId="{39AC8F49-FC58-4665-828D-EC7A86A876EE}" dt="2022-02-05T09:45:00.214" v="1890" actId="700"/>
          <ac:spMkLst>
            <pc:docMk/>
            <pc:sldMk cId="1394614346" sldId="290"/>
            <ac:spMk id="3" creationId="{E41B46E0-5D13-49A3-99AE-BB4C3B5AD8A0}"/>
          </ac:spMkLst>
        </pc:spChg>
        <pc:spChg chg="add del mod ord">
          <ac:chgData name="Roman Zhigalov" userId="1f97e9fdf7779aa5" providerId="LiveId" clId="{39AC8F49-FC58-4665-828D-EC7A86A876EE}" dt="2022-02-05T09:45:03.390" v="1892" actId="26606"/>
          <ac:spMkLst>
            <pc:docMk/>
            <pc:sldMk cId="1394614346" sldId="290"/>
            <ac:spMk id="4" creationId="{F04EB818-8C1B-4AB1-808D-C6A968178640}"/>
          </ac:spMkLst>
        </pc:spChg>
        <pc:spChg chg="add del mod ord">
          <ac:chgData name="Roman Zhigalov" userId="1f97e9fdf7779aa5" providerId="LiveId" clId="{39AC8F49-FC58-4665-828D-EC7A86A876EE}" dt="2022-02-05T09:45:01.462" v="1891"/>
          <ac:spMkLst>
            <pc:docMk/>
            <pc:sldMk cId="1394614346" sldId="290"/>
            <ac:spMk id="5" creationId="{A04428A1-78D5-4F78-AAAD-673603E678C7}"/>
          </ac:spMkLst>
        </pc:spChg>
        <pc:spChg chg="add">
          <ac:chgData name="Roman Zhigalov" userId="1f97e9fdf7779aa5" providerId="LiveId" clId="{39AC8F49-FC58-4665-828D-EC7A86A876EE}" dt="2022-02-05T09:45:03.390" v="1892" actId="26606"/>
          <ac:spMkLst>
            <pc:docMk/>
            <pc:sldMk cId="1394614346" sldId="290"/>
            <ac:spMk id="71" creationId="{42A4FC2C-047E-45A5-965D-8E1E3BF09BC6}"/>
          </ac:spMkLst>
        </pc:spChg>
        <pc:picChg chg="add mod">
          <ac:chgData name="Roman Zhigalov" userId="1f97e9fdf7779aa5" providerId="LiveId" clId="{39AC8F49-FC58-4665-828D-EC7A86A876EE}" dt="2022-02-05T09:45:03.390" v="1892" actId="26606"/>
          <ac:picMkLst>
            <pc:docMk/>
            <pc:sldMk cId="1394614346" sldId="290"/>
            <ac:picMk id="9218" creationId="{9C764E5E-5920-469F-AFEC-7E55DEB5080E}"/>
          </ac:picMkLst>
        </pc:picChg>
      </pc:sldChg>
      <pc:sldChg chg="addSp delSp modSp new mod setBg">
        <pc:chgData name="Roman Zhigalov" userId="1f97e9fdf7779aa5" providerId="LiveId" clId="{39AC8F49-FC58-4665-828D-EC7A86A876EE}" dt="2022-02-05T09:45:36.605" v="1935" actId="26606"/>
        <pc:sldMkLst>
          <pc:docMk/>
          <pc:sldMk cId="3820831767" sldId="291"/>
        </pc:sldMkLst>
        <pc:spChg chg="mod">
          <ac:chgData name="Roman Zhigalov" userId="1f97e9fdf7779aa5" providerId="LiveId" clId="{39AC8F49-FC58-4665-828D-EC7A86A876EE}" dt="2022-02-05T09:45:36.605" v="1935" actId="26606"/>
          <ac:spMkLst>
            <pc:docMk/>
            <pc:sldMk cId="3820831767" sldId="291"/>
            <ac:spMk id="2" creationId="{C7B9E4CC-876E-4BEF-BB08-578F9F32EB92}"/>
          </ac:spMkLst>
        </pc:spChg>
        <pc:spChg chg="del">
          <ac:chgData name="Roman Zhigalov" userId="1f97e9fdf7779aa5" providerId="LiveId" clId="{39AC8F49-FC58-4665-828D-EC7A86A876EE}" dt="2022-02-05T09:45:34.096" v="1934"/>
          <ac:spMkLst>
            <pc:docMk/>
            <pc:sldMk cId="3820831767" sldId="291"/>
            <ac:spMk id="3" creationId="{7F0B0EE6-6DDD-4708-B4DE-5D742DDF70D4}"/>
          </ac:spMkLst>
        </pc:spChg>
        <pc:spChg chg="add">
          <ac:chgData name="Roman Zhigalov" userId="1f97e9fdf7779aa5" providerId="LiveId" clId="{39AC8F49-FC58-4665-828D-EC7A86A876EE}" dt="2022-02-05T09:45:36.605" v="1935" actId="26606"/>
          <ac:spMkLst>
            <pc:docMk/>
            <pc:sldMk cId="3820831767" sldId="291"/>
            <ac:spMk id="71" creationId="{665DBBEF-238B-476B-96AB-8AAC3224ECEA}"/>
          </ac:spMkLst>
        </pc:spChg>
        <pc:spChg chg="add">
          <ac:chgData name="Roman Zhigalov" userId="1f97e9fdf7779aa5" providerId="LiveId" clId="{39AC8F49-FC58-4665-828D-EC7A86A876EE}" dt="2022-02-05T09:45:36.605" v="1935" actId="26606"/>
          <ac:spMkLst>
            <pc:docMk/>
            <pc:sldMk cId="3820831767" sldId="291"/>
            <ac:spMk id="73" creationId="{3FCFB1DE-0B7E-48CC-BA90-B2AB0889F9D6}"/>
          </ac:spMkLst>
        </pc:spChg>
        <pc:picChg chg="add mod">
          <ac:chgData name="Roman Zhigalov" userId="1f97e9fdf7779aa5" providerId="LiveId" clId="{39AC8F49-FC58-4665-828D-EC7A86A876EE}" dt="2022-02-05T09:45:36.605" v="1935" actId="26606"/>
          <ac:picMkLst>
            <pc:docMk/>
            <pc:sldMk cId="3820831767" sldId="291"/>
            <ac:picMk id="10242" creationId="{2E2A1CA4-DB00-4D55-A44D-0A4C61F93163}"/>
          </ac:picMkLst>
        </pc:picChg>
      </pc:sldChg>
      <pc:sldChg chg="modSp new mod">
        <pc:chgData name="Roman Zhigalov" userId="1f97e9fdf7779aa5" providerId="LiveId" clId="{39AC8F49-FC58-4665-828D-EC7A86A876EE}" dt="2022-02-05T09:46:07.259" v="1960" actId="122"/>
        <pc:sldMkLst>
          <pc:docMk/>
          <pc:sldMk cId="2555505146" sldId="292"/>
        </pc:sldMkLst>
        <pc:spChg chg="mod">
          <ac:chgData name="Roman Zhigalov" userId="1f97e9fdf7779aa5" providerId="LiveId" clId="{39AC8F49-FC58-4665-828D-EC7A86A876EE}" dt="2022-02-05T09:46:07.259" v="1960" actId="122"/>
          <ac:spMkLst>
            <pc:docMk/>
            <pc:sldMk cId="2555505146" sldId="292"/>
            <ac:spMk id="2" creationId="{E01843C1-6C0E-45E6-AC33-543707FA5BC0}"/>
          </ac:spMkLst>
        </pc:spChg>
      </pc:sldChg>
      <pc:sldChg chg="modSp new mod">
        <pc:chgData name="Roman Zhigalov" userId="1f97e9fdf7779aa5" providerId="LiveId" clId="{39AC8F49-FC58-4665-828D-EC7A86A876EE}" dt="2022-02-05T09:46:13.970" v="1980" actId="122"/>
        <pc:sldMkLst>
          <pc:docMk/>
          <pc:sldMk cId="239740094" sldId="293"/>
        </pc:sldMkLst>
        <pc:spChg chg="mod">
          <ac:chgData name="Roman Zhigalov" userId="1f97e9fdf7779aa5" providerId="LiveId" clId="{39AC8F49-FC58-4665-828D-EC7A86A876EE}" dt="2022-02-05T09:46:13.970" v="1980" actId="122"/>
          <ac:spMkLst>
            <pc:docMk/>
            <pc:sldMk cId="239740094" sldId="293"/>
            <ac:spMk id="2" creationId="{70D03C9E-6BFD-4A57-9A62-AA353BFDF4F5}"/>
          </ac:spMkLst>
        </pc:spChg>
      </pc:sldChg>
      <pc:sldChg chg="add">
        <pc:chgData name="Roman Zhigalov" userId="1f97e9fdf7779aa5" providerId="LiveId" clId="{39AC8F49-FC58-4665-828D-EC7A86A876EE}" dt="2022-02-05T09:46:44.401" v="1981"/>
        <pc:sldMkLst>
          <pc:docMk/>
          <pc:sldMk cId="1576323301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F4014-72DF-4878-A2C0-26D604124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1E7C2E-FE70-4DAB-9008-F804818E4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B98DB-25FD-47ED-B9D7-2F25EF8E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B60F-14E4-4910-9CA9-27FB534051E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DAB48-BCD7-47C2-B3CD-E3EAD406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4FF9E3-B07F-49E5-9CA2-39A7B7FD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E36F-E3B9-47E2-8987-832564E5D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8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BAC8C-5593-4536-8FF4-5DE2771D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EDD7CC-E959-41FF-B5C8-41DAB93D5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2320F-E8A3-4C34-A3ED-35B2570F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B60F-14E4-4910-9CA9-27FB534051E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5D94F-A0A7-412C-867B-313CD43C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54BA2-CEF0-44A5-A047-74417518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E36F-E3B9-47E2-8987-832564E5D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8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2DAEA4-7CF6-48B1-BC12-B7E4F6596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1B8352-6F2B-451A-9D35-6C2B161AC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7423E7-D875-4FFF-AC61-9F967153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B60F-14E4-4910-9CA9-27FB534051E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2B129-F0CF-42F6-89F0-00BAF382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22D5B-7AD9-40D9-88C0-87E262D1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E36F-E3B9-47E2-8987-832564E5D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8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090D1-24D9-46AA-B616-5118FE45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9C87ED-854A-479D-B041-269DF546B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42DF-08DA-49B2-B21A-8613DF16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B60F-14E4-4910-9CA9-27FB534051E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49406-964F-44EC-9D28-EA66C1B2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562374-A5B0-41F2-9033-276221D6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E36F-E3B9-47E2-8987-832564E5D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4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BBAA9-EF2F-4955-9B7E-63DAAF79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56AB39-1F86-4BDC-891B-A277DB9D3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49FA5-F398-4C29-8F14-62B5460E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B60F-14E4-4910-9CA9-27FB534051E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E0477-7C10-4E38-A5BF-2F4B2C95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8CB145-C36E-44B1-8DAF-FFB610D2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E36F-E3B9-47E2-8987-832564E5D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4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E2E2D-FE62-4360-B51F-26910347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02FD06-66B7-41C9-82A5-ED02AEDC2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E1D95-FACB-4046-A2D2-10DDF14C9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D9D671-A0BE-47C1-BEA7-0A07EB40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B60F-14E4-4910-9CA9-27FB534051E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7C758A-48FA-4789-AA8E-8A6AF11C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E97D8B-EF66-4836-B427-D49F4C8F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E36F-E3B9-47E2-8987-832564E5D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5EEBB-464E-4C59-A6FF-69D95E2B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9F5642-79B2-45AB-95ED-271A01BC4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726FAC-A5A2-42AB-B44E-CC8C381E4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458779-FB87-4D40-8BF1-EF123E2B0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95C0B4-05C2-4731-A546-F22F617A6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6F7151-34FA-4D5B-9AF4-42EF2292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B60F-14E4-4910-9CA9-27FB534051E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71F68A-9E56-44F3-AE2A-AB565685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C75439-8648-4349-9762-CFC96CC0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E36F-E3B9-47E2-8987-832564E5D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2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69357-4326-4FF5-B684-7CDE8FB0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BD3657-B3AF-4756-AD8B-2A6DABD4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B60F-14E4-4910-9CA9-27FB534051E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BD7934-38A7-4EB9-A59E-454CBF2A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DF37D2-0739-4AAA-BD05-B88AACA9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E36F-E3B9-47E2-8987-832564E5D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6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EAB867-3BF8-43B2-8D7E-DE3F1F85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B60F-14E4-4910-9CA9-27FB534051E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1821B5-3BA1-4DE8-90A0-8552B08B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1A1233-0A52-4A4A-9737-18D8207B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E36F-E3B9-47E2-8987-832564E5D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6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A5AD4-5F82-44DC-959F-DECC1819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E440D-96CA-4399-98D9-C6230E0B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56688D-9D71-4B61-8583-BCB9BFF71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B0E76F-8638-41DB-B7C9-CD2EFFA5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B60F-14E4-4910-9CA9-27FB534051E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93EB52-6244-468B-848E-B89EEE92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FD002E-9B57-4227-9B22-90ACBD3C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E36F-E3B9-47E2-8987-832564E5D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3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7D281-2EB6-425E-8303-84DBC5FD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2F37EA-EC8D-4843-B517-554A649EE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BA1A3C-98FE-48F5-9872-2006021C1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57644E-07F7-4178-B64C-3AB563AC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B60F-14E4-4910-9CA9-27FB534051E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C5839-7CF8-48EB-BBEF-570CB604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3E5CF-3CDC-4B63-B6A7-732469E8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E36F-E3B9-47E2-8987-832564E5D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26CE5-EFBB-434A-8BBA-B2D78327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D0BFF2-CC23-47EA-BD47-4377A1DAB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A3632-DFF1-4CE6-80A2-D15694DCE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B60F-14E4-4910-9CA9-27FB534051E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C4C2D-AE9F-44F8-A7E0-A6DE3CAF3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0AA798-FAA8-4A9C-973E-590E6A8C2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9E36F-E3B9-47E2-8987-832564E5D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65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467C-EEB5-4699-9796-71D5E475D8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23. Советский тыл во время войны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873FC4-2192-47A0-B67F-C99F46DCB5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3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DE80-F22C-4465-94F6-BC48A076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Советский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тыл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войны</a:t>
            </a: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8D7B10B-4DC3-4A87-9057-DBD659C4C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7990" y="640080"/>
            <a:ext cx="478722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1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CF70F-7934-4CFA-B9EC-A5E774A1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Итоги перевода на военные рельсы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132CE-2B00-416E-901A-B8AC330F9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Рост военного производства и восстановление промышленного </a:t>
            </a:r>
          </a:p>
          <a:p>
            <a:r>
              <a:rPr lang="ru-RU" sz="2400" dirty="0"/>
              <a:t>СССР смогло перегнать Германию по выпуску вооружения</a:t>
            </a:r>
          </a:p>
          <a:p>
            <a:r>
              <a:rPr lang="ru-RU" sz="2400" dirty="0"/>
              <a:t>Переориентация гражданских предприятий на выпуск военной продукции</a:t>
            </a:r>
          </a:p>
          <a:p>
            <a:r>
              <a:rPr lang="ru-RU" sz="2400" dirty="0"/>
              <a:t>Создание промышленных регионов в тылу СССР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5D112-E20B-49EA-842D-E5CBEA4B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Оборонная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промышленность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B9A26-B79D-4BC8-8839-AA18BDC20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6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58442-89D4-4921-A200-E78A8613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Выпуск Т-34 в Челябинске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75 лет назад с конвейера Челябинского тракторного завода сошла первая  «тридцатьчетверка» - Челябинский Тракторный Завод (ЧТЗ)">
            <a:extLst>
              <a:ext uri="{FF2B5EF4-FFF2-40B4-BE49-F238E27FC236}">
                <a16:creationId xmlns:a16="http://schemas.microsoft.com/office/drawing/2014/main" id="{2A3D4402-985D-4A54-9B45-CAC21E91A0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64712"/>
            <a:ext cx="7214616" cy="55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6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A417-A452-4C29-AAA9-27186296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Танк</a:t>
            </a:r>
            <a:r>
              <a:rPr lang="en-US" sz="5400" dirty="0"/>
              <a:t> КВ-1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Танк КВ-1">
            <a:extLst>
              <a:ext uri="{FF2B5EF4-FFF2-40B4-BE49-F238E27FC236}">
                <a16:creationId xmlns:a16="http://schemas.microsoft.com/office/drawing/2014/main" id="{9DCD49FB-3176-4721-B263-AB75B43786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r="-1" b="1323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2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71D53-4DEB-4CB2-A8F2-ACBD9BAA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На</a:t>
            </a:r>
            <a:r>
              <a:rPr lang="en-US" sz="4600" dirty="0"/>
              <a:t> </a:t>
            </a:r>
            <a:r>
              <a:rPr lang="en-US" sz="4600" dirty="0" err="1"/>
              <a:t>производстве</a:t>
            </a:r>
            <a:r>
              <a:rPr lang="en-US" sz="4600" dirty="0"/>
              <a:t> </a:t>
            </a:r>
            <a:r>
              <a:rPr lang="en-US" sz="4600" dirty="0" err="1"/>
              <a:t>самолетов</a:t>
            </a:r>
            <a:endParaRPr lang="en-US" sz="46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Авиационные заводы СССР">
            <a:extLst>
              <a:ext uri="{FF2B5EF4-FFF2-40B4-BE49-F238E27FC236}">
                <a16:creationId xmlns:a16="http://schemas.microsoft.com/office/drawing/2014/main" id="{EC971659-D71D-41D3-BE80-DFC53A817C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r="15327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09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67833A-4534-478D-8CF7-1A3EB817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ППШ – самое массовое автоматическое оружие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ППШ-41 пистолет-пулемет Шпагина - характеристики, ттх, фото автомата ППШ">
            <a:extLst>
              <a:ext uri="{FF2B5EF4-FFF2-40B4-BE49-F238E27FC236}">
                <a16:creationId xmlns:a16="http://schemas.microsoft.com/office/drawing/2014/main" id="{D0460D87-7225-41AE-A04A-3CA84CB306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81150"/>
            <a:ext cx="7214616" cy="50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4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A28FE-2E5F-4194-9477-6E037BC6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Ленд-лиз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558F89-0145-466F-B257-1844BFD1E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государственная программа, по которой Соединённые Штаты Америки поставляли своим союзникам во Второй мировой войне боевые припасы, технику, продовольствие, медицинское оборудование и лекарства, стратегическое сырьё, включая нефтепродукты. Основными клиентами США стали страны Британского содружества наций и СССР.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9143E2A-BC7B-4EEC-B2BF-7E49B847D6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96957"/>
            <a:ext cx="6903720" cy="52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9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Щедрый» американский ленд-лиз: за все уплачено золотом и кровью | Восточный  берег">
            <a:extLst>
              <a:ext uri="{FF2B5EF4-FFF2-40B4-BE49-F238E27FC236}">
                <a16:creationId xmlns:a16="http://schemas.microsoft.com/office/drawing/2014/main" id="{8588CBD1-D615-4B33-A6C8-335D286615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b="954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34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269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1266" name="Picture 2" descr="Что такое ленд-лиз, как устроен и зачем был нужен во время войны - читайте  в разделе Подборки в Журнале Авто.ру">
            <a:extLst>
              <a:ext uri="{FF2B5EF4-FFF2-40B4-BE49-F238E27FC236}">
                <a16:creationId xmlns:a16="http://schemas.microsoft.com/office/drawing/2014/main" id="{D561ED20-BEAA-4347-8078-8C5EB2D275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5" r="1" b="3579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8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0E56A-07D0-414A-9515-0D9E40FC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2EA36-335C-4F53-8850-5FB25F6D9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43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Американский Ленд-лиз – подлый миф или палочка-выручалочка?">
            <a:extLst>
              <a:ext uri="{FF2B5EF4-FFF2-40B4-BE49-F238E27FC236}">
                <a16:creationId xmlns:a16="http://schemas.microsoft.com/office/drawing/2014/main" id="{3B745DA2-012F-4D64-893B-3A33AD189B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8" b="1092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13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В октябре 1941 года США распространили на СССР систему ленд-лиза:  Экономика: Облгазета">
            <a:extLst>
              <a:ext uri="{FF2B5EF4-FFF2-40B4-BE49-F238E27FC236}">
                <a16:creationId xmlns:a16="http://schemas.microsoft.com/office/drawing/2014/main" id="{8E8F8181-CA8C-443E-B7A5-4B2A0A2012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" b="124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3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FA691-FB4A-4617-AB1C-06E7F21A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0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Поставки военной техники в СССР 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498CC9-EBD6-4A44-8650-5D6C1EA83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754557"/>
            <a:ext cx="10905066" cy="22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6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3260-897F-46C1-9F50-828D7611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Поставки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материалов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сырья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СССР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756523-F040-4989-984B-79F8D7E00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53496"/>
            <a:ext cx="7214616" cy="472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1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7686B-2CC2-4599-9351-2B754576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Героизм советского народа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34C2AE-FD62-4635-9477-DEEA5E6B9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01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A2573-3657-42FF-A708-206EBB93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99D592-38B0-4899-BE73-0240F0FC1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Женщины, подростки и даже дети заменили ушедших на фронт мужчин</a:t>
            </a:r>
          </a:p>
          <a:p>
            <a:r>
              <a:rPr lang="ru-RU" sz="2400" dirty="0"/>
              <a:t>К 1944 г. доля женщин в народном хозяйстве составила 57,4%</a:t>
            </a:r>
          </a:p>
          <a:p>
            <a:r>
              <a:rPr lang="ru-RU" sz="2400" dirty="0"/>
              <a:t>Женщины были мобилизованы в войска связи, военно-воздушные войска, флот и тыловые части </a:t>
            </a:r>
          </a:p>
          <a:p>
            <a:endParaRPr lang="ru-RU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59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Детство у станка: как война делала из уральских подростков стахановцев -  Общество - ТАСС">
            <a:extLst>
              <a:ext uri="{FF2B5EF4-FFF2-40B4-BE49-F238E27FC236}">
                <a16:creationId xmlns:a16="http://schemas.microsoft.com/office/drawing/2014/main" id="{3525E469-0000-47F3-B510-95B7CA187E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28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4" name="Picture 6" descr="Боеприпасы — фронту. Как работал завод имени Масленникова в годы Великой  Отечественной войны &amp;gt; Рубрика Главная в Самаре">
            <a:extLst>
              <a:ext uri="{FF2B5EF4-FFF2-40B4-BE49-F238E27FC236}">
                <a16:creationId xmlns:a16="http://schemas.microsoft.com/office/drawing/2014/main" id="{1744D580-D33D-49A0-B0AA-84E54675A9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40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ВКЛАД ТРУЖЕНИКОВ ТЫЛА В ВЕЛИКУЮ ПОБЕДУ">
            <a:extLst>
              <a:ext uri="{FF2B5EF4-FFF2-40B4-BE49-F238E27FC236}">
                <a16:creationId xmlns:a16="http://schemas.microsoft.com/office/drawing/2014/main" id="{640AA735-ABFC-4150-90DA-01A2C75015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" b="851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90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D2BFF-F091-487B-A24D-49446CA3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Блокадный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Ленинград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6D6D53-CA62-4302-8FD0-0B44D3543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9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746F2-0087-4651-AFDE-85DC8A5B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0EF8B-5333-4C91-B4FF-609E0F0ED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Перевод экономики на военные рельсы</a:t>
            </a:r>
          </a:p>
          <a:p>
            <a:r>
              <a:rPr lang="ru-RU" sz="2400" dirty="0"/>
              <a:t>Оборонная промышленность</a:t>
            </a:r>
          </a:p>
          <a:p>
            <a:r>
              <a:rPr lang="ru-RU" sz="2400" dirty="0"/>
              <a:t>Героизм советского народа</a:t>
            </a:r>
          </a:p>
          <a:p>
            <a:r>
              <a:rPr lang="ru-RU" sz="2400" dirty="0"/>
              <a:t>Блокадный Ленинград</a:t>
            </a:r>
          </a:p>
          <a:p>
            <a:pPr marL="0" indent="0">
              <a:buNone/>
            </a:pPr>
            <a:endParaRPr lang="ru-RU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821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0A589-6A99-4F0A-B95E-0BF7FDA2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 сентября 1941 г. – 27 января 1944 г. (872 дня)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Блокада в 10 предметах • Arzamas">
            <a:extLst>
              <a:ext uri="{FF2B5EF4-FFF2-40B4-BE49-F238E27FC236}">
                <a16:creationId xmlns:a16="http://schemas.microsoft.com/office/drawing/2014/main" id="{6CB5DB9E-F263-4755-A8E2-FECC2BB8BE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62315"/>
            <a:ext cx="7214616" cy="490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92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9E4CC-876E-4BEF-BB08-578F9F32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Нормы выдачи хлеба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Хлеб блокадного Ленинграда.: t_kudelina — LiveJournal">
            <a:extLst>
              <a:ext uri="{FF2B5EF4-FFF2-40B4-BE49-F238E27FC236}">
                <a16:creationId xmlns:a16="http://schemas.microsoft.com/office/drawing/2014/main" id="{2E2A1CA4-DB00-4D55-A44D-0A4C61F931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09582"/>
            <a:ext cx="7214616" cy="461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31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Как возникло кольцо блокады Ленинграда 80 лет назад - Газета.Ru">
            <a:extLst>
              <a:ext uri="{FF2B5EF4-FFF2-40B4-BE49-F238E27FC236}">
                <a16:creationId xmlns:a16="http://schemas.microsoft.com/office/drawing/2014/main" id="{74998F1A-8505-415F-9285-5D0D9342C2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90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75 лет назад началась блокада Ленинграда - Газета.Ru">
            <a:extLst>
              <a:ext uri="{FF2B5EF4-FFF2-40B4-BE49-F238E27FC236}">
                <a16:creationId xmlns:a16="http://schemas.microsoft.com/office/drawing/2014/main" id="{8EBC5262-0F2B-471F-96AA-4F51B757A8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1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Блокада Ленинграда началась 80 лет назад - Парламентская газета">
            <a:extLst>
              <a:ext uri="{FF2B5EF4-FFF2-40B4-BE49-F238E27FC236}">
                <a16:creationId xmlns:a16="http://schemas.microsoft.com/office/drawing/2014/main" id="{DFBFA5A3-2D17-4ED3-ACAB-C339AD3F86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6" b="29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40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3425912-73F6-4D6B-920F-48AAC71E77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" b="1940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78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Как Дорога жизни спасла Ленинград">
            <a:extLst>
              <a:ext uri="{FF2B5EF4-FFF2-40B4-BE49-F238E27FC236}">
                <a16:creationId xmlns:a16="http://schemas.microsoft.com/office/drawing/2014/main" id="{9C764E5E-5920-469F-AFEC-7E55DEB508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14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843C1-6C0E-45E6-AC33-543707FA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0A967-EB3E-4643-98B8-0BA56969E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05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03C9E-6BFD-4A57-9A62-AA353BFD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E57147-A8AC-4F21-929C-513094053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40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2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8C4A4-44C5-44A7-B79D-DC37A1ED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Перевод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экономики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военные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рельсы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F70221-015C-49D0-A46D-063C19C50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96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413F6-9D10-44D4-B9F9-140CAD47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E3C8F-E321-4404-948D-0FD25E47B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/>
              <a:t>Создание чрезвычайных органов для мобилизации экономики (Государственный комитет обороны, Ставки Верховного главнокомандующего)</a:t>
            </a:r>
          </a:p>
          <a:p>
            <a:r>
              <a:rPr lang="ru-RU" sz="2400"/>
              <a:t>Эвакуация промышленных предприятий и сельскохозяйственных организаций с фронтовой зоны в тыл </a:t>
            </a:r>
          </a:p>
          <a:p>
            <a:r>
              <a:rPr lang="ru-RU" sz="2400"/>
              <a:t>Массовое строительство заводов и фабрик в тылу (на Урале и в Сибири)</a:t>
            </a:r>
          </a:p>
          <a:p>
            <a:r>
              <a:rPr lang="ru-RU" sz="2400"/>
              <a:t>Перевод промышленности на военные рельсы</a:t>
            </a:r>
          </a:p>
          <a:p>
            <a:endParaRPr lang="ru-RU" sz="2400"/>
          </a:p>
          <a:p>
            <a:endParaRPr lang="ru-RU" sz="2400"/>
          </a:p>
          <a:p>
            <a:endParaRPr lang="ru-RU" sz="240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70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76F33-951E-4D7F-AE2D-2D2A72C1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Члены Государственного комитета обороны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Изображение выглядит как внешний, человек, люди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0B83D353-81B2-40B0-B2DB-961F55AA8B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70534"/>
            <a:ext cx="7214616" cy="46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0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104D0-5261-4648-99FD-47F7C1C7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Эвакуация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западных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районов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Как Беларусь и Урал вместе ковали оружие Победы - 14.04.2020, Sputnik  Беларусь">
            <a:extLst>
              <a:ext uri="{FF2B5EF4-FFF2-40B4-BE49-F238E27FC236}">
                <a16:creationId xmlns:a16="http://schemas.microsoft.com/office/drawing/2014/main" id="{DD4B5EB7-FF01-4C72-A0EF-86F4024372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77155"/>
            <a:ext cx="7214616" cy="40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7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7D19D-0612-4E33-8568-13FAACD8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Эвакуация оборудования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Жизнь не останавливалась: Сибирь в годы Великой Отечественной войны">
            <a:extLst>
              <a:ext uri="{FF2B5EF4-FFF2-40B4-BE49-F238E27FC236}">
                <a16:creationId xmlns:a16="http://schemas.microsoft.com/office/drawing/2014/main" id="{0377B5DE-F5EF-4305-A604-4799EE47AE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32064"/>
            <a:ext cx="7214616" cy="41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4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CF255-2041-4288-8FCE-DE1D8989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Танковый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завод</a:t>
            </a: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Эвакуация танковой промышленности в начале Великой Отечественной войны">
            <a:extLst>
              <a:ext uri="{FF2B5EF4-FFF2-40B4-BE49-F238E27FC236}">
                <a16:creationId xmlns:a16="http://schemas.microsoft.com/office/drawing/2014/main" id="{594AD486-A92A-4A78-9F63-2D994C3820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88570"/>
            <a:ext cx="7214616" cy="46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71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282</Words>
  <Application>Microsoft Office PowerPoint</Application>
  <PresentationFormat>Широкоэкранный</PresentationFormat>
  <Paragraphs>44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Impact</vt:lpstr>
      <vt:lpstr>Тема Office</vt:lpstr>
      <vt:lpstr>§ 23. Советский тыл во время войны</vt:lpstr>
      <vt:lpstr>Проверка д/з</vt:lpstr>
      <vt:lpstr>План урока</vt:lpstr>
      <vt:lpstr>1. Перевод экономики на военные рельсы</vt:lpstr>
      <vt:lpstr>Основные положения</vt:lpstr>
      <vt:lpstr>Члены Государственного комитета обороны</vt:lpstr>
      <vt:lpstr>Эвакуация с западных районов</vt:lpstr>
      <vt:lpstr>Эвакуация оборудования</vt:lpstr>
      <vt:lpstr>Танковый завод</vt:lpstr>
      <vt:lpstr>Советский тыл в годы войны</vt:lpstr>
      <vt:lpstr>Итоги перевода на военные рельсы</vt:lpstr>
      <vt:lpstr>2. Оборонная промышленность</vt:lpstr>
      <vt:lpstr>Выпуск Т-34 в Челябинске</vt:lpstr>
      <vt:lpstr>Танк КВ-1</vt:lpstr>
      <vt:lpstr>На производстве самолетов</vt:lpstr>
      <vt:lpstr>ППШ – самое массовое автоматическое оружие</vt:lpstr>
      <vt:lpstr>Ленд-лиз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Поставки военной техники в СССР </vt:lpstr>
      <vt:lpstr>Поставки материалов и сырья в СССР</vt:lpstr>
      <vt:lpstr>3. Героизм советского народа</vt:lpstr>
      <vt:lpstr>Основные положения</vt:lpstr>
      <vt:lpstr>Презентация PowerPoint</vt:lpstr>
      <vt:lpstr>Презентация PowerPoint</vt:lpstr>
      <vt:lpstr>Презентация PowerPoint</vt:lpstr>
      <vt:lpstr>4. Блокадный Ленинград</vt:lpstr>
      <vt:lpstr>8 сентября 1941 г. – 27 января 1944 г. (872 дня)</vt:lpstr>
      <vt:lpstr>Нормы выдачи хлеба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23. Советский тыл во время войны</dc:title>
  <dc:creator>Роман Жигалов</dc:creator>
  <cp:lastModifiedBy>Роман Жигалов</cp:lastModifiedBy>
  <cp:revision>1</cp:revision>
  <dcterms:created xsi:type="dcterms:W3CDTF">2022-02-05T07:37:21Z</dcterms:created>
  <dcterms:modified xsi:type="dcterms:W3CDTF">2022-02-05T09:46:48Z</dcterms:modified>
</cp:coreProperties>
</file>