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Arial Black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ArialBlack-regular.fntdata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ee33f0845_2_151:notes"/>
          <p:cNvSpPr txBox="1"/>
          <p:nvPr>
            <p:ph idx="1" type="body"/>
          </p:nvPr>
        </p:nvSpPr>
        <p:spPr>
          <a:xfrm>
            <a:off x="685800" y="4343406"/>
            <a:ext cx="5486400" cy="4114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3" name="Google Shape;203;g11ee33f0845_2_151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1ee33f0845_2_214:notes"/>
          <p:cNvSpPr txBox="1"/>
          <p:nvPr>
            <p:ph idx="1" type="body"/>
          </p:nvPr>
        </p:nvSpPr>
        <p:spPr>
          <a:xfrm>
            <a:off x="685800" y="4343588"/>
            <a:ext cx="5486400" cy="41144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11ee33f0845_2_214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1ee33f0845_2_224:notes"/>
          <p:cNvSpPr txBox="1"/>
          <p:nvPr>
            <p:ph idx="1" type="body"/>
          </p:nvPr>
        </p:nvSpPr>
        <p:spPr>
          <a:xfrm>
            <a:off x="685800" y="4343588"/>
            <a:ext cx="5486400" cy="41144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11ee33f0845_2_224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1ee33f0845_2_230:notes"/>
          <p:cNvSpPr txBox="1"/>
          <p:nvPr>
            <p:ph idx="1" type="body"/>
          </p:nvPr>
        </p:nvSpPr>
        <p:spPr>
          <a:xfrm>
            <a:off x="685800" y="4343588"/>
            <a:ext cx="5486400" cy="41144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1ee33f0845_2_230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1ee33f0845_2_239:notes"/>
          <p:cNvSpPr txBox="1"/>
          <p:nvPr>
            <p:ph idx="1" type="body"/>
          </p:nvPr>
        </p:nvSpPr>
        <p:spPr>
          <a:xfrm>
            <a:off x="685800" y="4343588"/>
            <a:ext cx="5486400" cy="41144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11ee33f0845_2_239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1ee33f0845_2_248:notes"/>
          <p:cNvSpPr txBox="1"/>
          <p:nvPr>
            <p:ph idx="1" type="body"/>
          </p:nvPr>
        </p:nvSpPr>
        <p:spPr>
          <a:xfrm>
            <a:off x="685800" y="4343588"/>
            <a:ext cx="5486400" cy="41144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11ee33f0845_2_248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1ee33f0845_2_259:notes"/>
          <p:cNvSpPr txBox="1"/>
          <p:nvPr>
            <p:ph idx="1" type="body"/>
          </p:nvPr>
        </p:nvSpPr>
        <p:spPr>
          <a:xfrm>
            <a:off x="685800" y="4343588"/>
            <a:ext cx="5486400" cy="41144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11ee33f0845_2_259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1ee33f0845_2_266:notes"/>
          <p:cNvSpPr txBox="1"/>
          <p:nvPr>
            <p:ph idx="1" type="body"/>
          </p:nvPr>
        </p:nvSpPr>
        <p:spPr>
          <a:xfrm>
            <a:off x="685800" y="4343588"/>
            <a:ext cx="5486400" cy="41144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11ee33f0845_2_266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1ee33f0845_2_273:notes"/>
          <p:cNvSpPr txBox="1"/>
          <p:nvPr>
            <p:ph idx="1" type="body"/>
          </p:nvPr>
        </p:nvSpPr>
        <p:spPr>
          <a:xfrm>
            <a:off x="685800" y="4343588"/>
            <a:ext cx="5486400" cy="41144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11ee33f0845_2_273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1ee33f0845_2_282:notes"/>
          <p:cNvSpPr txBox="1"/>
          <p:nvPr>
            <p:ph idx="1" type="body"/>
          </p:nvPr>
        </p:nvSpPr>
        <p:spPr>
          <a:xfrm>
            <a:off x="685800" y="4343588"/>
            <a:ext cx="5486400" cy="41144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11ee33f0845_2_282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1ee33f0845_2_289:notes"/>
          <p:cNvSpPr txBox="1"/>
          <p:nvPr>
            <p:ph idx="1" type="body"/>
          </p:nvPr>
        </p:nvSpPr>
        <p:spPr>
          <a:xfrm>
            <a:off x="685800" y="4343588"/>
            <a:ext cx="5486400" cy="41144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11ee33f0845_2_289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1ee33f0845_2_158:notes"/>
          <p:cNvSpPr txBox="1"/>
          <p:nvPr>
            <p:ph idx="1" type="body"/>
          </p:nvPr>
        </p:nvSpPr>
        <p:spPr>
          <a:xfrm>
            <a:off x="685800" y="4343588"/>
            <a:ext cx="5486400" cy="41144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11ee33f0845_2_158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ee33f0845_2_162:notes"/>
          <p:cNvSpPr txBox="1"/>
          <p:nvPr>
            <p:ph idx="1" type="body"/>
          </p:nvPr>
        </p:nvSpPr>
        <p:spPr>
          <a:xfrm>
            <a:off x="685800" y="4343588"/>
            <a:ext cx="5486400" cy="41144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11ee33f0845_2_162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ee33f0845_2_168:notes"/>
          <p:cNvSpPr txBox="1"/>
          <p:nvPr>
            <p:ph idx="1" type="body"/>
          </p:nvPr>
        </p:nvSpPr>
        <p:spPr>
          <a:xfrm>
            <a:off x="685800" y="4343588"/>
            <a:ext cx="5486400" cy="41144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1ee33f0845_2_168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ee33f0845_2_176:notes"/>
          <p:cNvSpPr txBox="1"/>
          <p:nvPr>
            <p:ph idx="1" type="body"/>
          </p:nvPr>
        </p:nvSpPr>
        <p:spPr>
          <a:xfrm>
            <a:off x="685800" y="4343588"/>
            <a:ext cx="5486400" cy="41144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1ee33f0845_2_176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1ee33f0845_2_184:notes"/>
          <p:cNvSpPr txBox="1"/>
          <p:nvPr>
            <p:ph idx="1" type="body"/>
          </p:nvPr>
        </p:nvSpPr>
        <p:spPr>
          <a:xfrm>
            <a:off x="685800" y="4343588"/>
            <a:ext cx="5486400" cy="41144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11ee33f0845_2_184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1ee33f0845_2_188:notes"/>
          <p:cNvSpPr txBox="1"/>
          <p:nvPr>
            <p:ph idx="1" type="body"/>
          </p:nvPr>
        </p:nvSpPr>
        <p:spPr>
          <a:xfrm>
            <a:off x="685800" y="4343588"/>
            <a:ext cx="5486400" cy="41144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1ee33f0845_2_188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1ee33f0845_2_195:notes"/>
          <p:cNvSpPr txBox="1"/>
          <p:nvPr>
            <p:ph idx="1" type="body"/>
          </p:nvPr>
        </p:nvSpPr>
        <p:spPr>
          <a:xfrm>
            <a:off x="685800" y="4343588"/>
            <a:ext cx="5486400" cy="41144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11ee33f0845_2_195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1ee33f0845_2_201:notes"/>
          <p:cNvSpPr txBox="1"/>
          <p:nvPr>
            <p:ph idx="1" type="body"/>
          </p:nvPr>
        </p:nvSpPr>
        <p:spPr>
          <a:xfrm>
            <a:off x="685800" y="4343588"/>
            <a:ext cx="5486400" cy="41144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1ee33f0845_2_201:notes"/>
          <p:cNvSpPr/>
          <p:nvPr>
            <p:ph idx="2" type="sldImg"/>
          </p:nvPr>
        </p:nvSpPr>
        <p:spPr>
          <a:xfrm>
            <a:off x="114300" y="685983"/>
            <a:ext cx="6629400" cy="3428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gif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idx="10" type="dt"/>
          </p:nvPr>
        </p:nvSpPr>
        <p:spPr>
          <a:xfrm>
            <a:off x="6858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3124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6553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5"/>
          <p:cNvGrpSpPr/>
          <p:nvPr/>
        </p:nvGrpSpPr>
        <p:grpSpPr>
          <a:xfrm>
            <a:off x="-1542100" y="-18866"/>
            <a:ext cx="10686100" cy="5173082"/>
            <a:chOff x="-971" y="-16"/>
            <a:chExt cx="6731" cy="4345"/>
          </a:xfrm>
        </p:grpSpPr>
        <p:grpSp>
          <p:nvGrpSpPr>
            <p:cNvPr id="98" name="Google Shape;98;p15"/>
            <p:cNvGrpSpPr/>
            <p:nvPr/>
          </p:nvGrpSpPr>
          <p:grpSpPr>
            <a:xfrm>
              <a:off x="0" y="-9"/>
              <a:ext cx="5760" cy="4338"/>
              <a:chOff x="0" y="-9"/>
              <a:chExt cx="5760" cy="4338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1632" y="-5"/>
                <a:ext cx="1737" cy="4333"/>
              </a:xfrm>
              <a:custGeom>
                <a:rect b="b" l="l" r="r" t="t"/>
                <a:pathLst>
                  <a:path extrusionOk="0" h="4320" w="1737">
                    <a:moveTo>
                      <a:pt x="494" y="4309"/>
                    </a:moveTo>
                    <a:lnTo>
                      <a:pt x="1737" y="43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30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0" y="-7"/>
                <a:ext cx="1737" cy="4329"/>
              </a:xfrm>
              <a:custGeom>
                <a:rect b="b" l="l" r="r" t="t"/>
                <a:pathLst>
                  <a:path extrusionOk="0" h="4320" w="1737">
                    <a:moveTo>
                      <a:pt x="494" y="4309"/>
                    </a:moveTo>
                    <a:lnTo>
                      <a:pt x="1737" y="43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30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3744" y="-4"/>
                <a:ext cx="1739" cy="4330"/>
              </a:xfrm>
              <a:custGeom>
                <a:rect b="b" l="l" r="r" t="t"/>
                <a:pathLst>
                  <a:path extrusionOk="0" h="4420" w="1739">
                    <a:moveTo>
                      <a:pt x="494" y="4415"/>
                    </a:moveTo>
                    <a:lnTo>
                      <a:pt x="1739" y="44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41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>
                <a:off x="1920" y="-9"/>
                <a:ext cx="2080" cy="4324"/>
              </a:xfrm>
              <a:custGeom>
                <a:rect b="b" l="l" r="r" t="t"/>
                <a:pathLst>
                  <a:path extrusionOk="0" h="4338" w="2080">
                    <a:moveTo>
                      <a:pt x="0" y="7"/>
                    </a:moveTo>
                    <a:lnTo>
                      <a:pt x="1870" y="4338"/>
                    </a:lnTo>
                    <a:lnTo>
                      <a:pt x="2080" y="4338"/>
                    </a:lnTo>
                    <a:lnTo>
                      <a:pt x="1033" y="0"/>
                    </a:lnTo>
                    <a:lnTo>
                      <a:pt x="0" y="7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1056" y="16"/>
                <a:ext cx="1248" cy="4313"/>
              </a:xfrm>
              <a:custGeom>
                <a:rect b="b" l="l" r="r" t="t"/>
                <a:pathLst>
                  <a:path extrusionOk="0" h="4320" w="1248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3120" y="0"/>
                <a:ext cx="1248" cy="4325"/>
              </a:xfrm>
              <a:custGeom>
                <a:rect b="b" l="l" r="r" t="t"/>
                <a:pathLst>
                  <a:path extrusionOk="0" h="4320" w="1248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 flipH="1" rot="10800000">
                <a:off x="4512" y="2"/>
                <a:ext cx="1248" cy="4320"/>
              </a:xfrm>
              <a:custGeom>
                <a:rect b="b" l="l" r="r" t="t"/>
                <a:pathLst>
                  <a:path extrusionOk="0" h="4320" w="1248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" name="Google Shape;106;p15"/>
            <p:cNvSpPr/>
            <p:nvPr/>
          </p:nvSpPr>
          <p:spPr>
            <a:xfrm>
              <a:off x="117" y="97"/>
              <a:ext cx="3504" cy="1536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 flipH="1" rot="2702961">
              <a:off x="810" y="766"/>
              <a:ext cx="2544" cy="1008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83" y="49"/>
              <a:ext cx="3504" cy="1536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 rot="-2895842">
              <a:off x="-984" y="1041"/>
              <a:ext cx="3504" cy="1536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 rot="-2305141">
              <a:off x="1331" y="913"/>
              <a:ext cx="3594" cy="1735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 flipH="1" rot="2084418">
              <a:off x="1859" y="865"/>
              <a:ext cx="3504" cy="1536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4250" y="-7"/>
              <a:ext cx="1089" cy="2285"/>
            </a:xfrm>
            <a:custGeom>
              <a:rect b="b" l="l" r="r" t="t"/>
              <a:pathLst>
                <a:path extrusionOk="0" h="2285" w="1089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3" name="Google Shape;113;p15"/>
            <p:cNvGrpSpPr/>
            <p:nvPr/>
          </p:nvGrpSpPr>
          <p:grpSpPr>
            <a:xfrm>
              <a:off x="0" y="2091"/>
              <a:ext cx="5760" cy="1111"/>
              <a:chOff x="0" y="3560"/>
              <a:chExt cx="5760" cy="1111"/>
            </a:xfrm>
          </p:grpSpPr>
          <p:sp>
            <p:nvSpPr>
              <p:cNvPr id="114" name="Google Shape;114;p15"/>
              <p:cNvSpPr/>
              <p:nvPr/>
            </p:nvSpPr>
            <p:spPr>
              <a:xfrm>
                <a:off x="0" y="3910"/>
                <a:ext cx="5760" cy="432"/>
              </a:xfrm>
              <a:prstGeom prst="rect">
                <a:avLst/>
              </a:pr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5" name="Google Shape;115;p15"/>
              <p:cNvGrpSpPr/>
              <p:nvPr/>
            </p:nvGrpSpPr>
            <p:grpSpPr>
              <a:xfrm>
                <a:off x="0" y="3956"/>
                <a:ext cx="5760" cy="382"/>
                <a:chOff x="0" y="-9"/>
                <a:chExt cx="5760" cy="4336"/>
              </a:xfrm>
            </p:grpSpPr>
            <p:sp>
              <p:nvSpPr>
                <p:cNvPr id="116" name="Google Shape;116;p15"/>
                <p:cNvSpPr/>
                <p:nvPr/>
              </p:nvSpPr>
              <p:spPr>
                <a:xfrm>
                  <a:off x="1632" y="-7"/>
                  <a:ext cx="1737" cy="4333"/>
                </a:xfrm>
                <a:custGeom>
                  <a:rect b="b" l="l" r="r" t="t"/>
                  <a:pathLst>
                    <a:path extrusionOk="0" h="4320" w="1737">
                      <a:moveTo>
                        <a:pt x="494" y="4309"/>
                      </a:moveTo>
                      <a:lnTo>
                        <a:pt x="1737" y="4320"/>
                      </a:lnTo>
                      <a:lnTo>
                        <a:pt x="524" y="0"/>
                      </a:lnTo>
                      <a:lnTo>
                        <a:pt x="0" y="7"/>
                      </a:lnTo>
                      <a:lnTo>
                        <a:pt x="494" y="430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dk1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17;p15"/>
                <p:cNvSpPr/>
                <p:nvPr/>
              </p:nvSpPr>
              <p:spPr>
                <a:xfrm>
                  <a:off x="0" y="-9"/>
                  <a:ext cx="1737" cy="4329"/>
                </a:xfrm>
                <a:custGeom>
                  <a:rect b="b" l="l" r="r" t="t"/>
                  <a:pathLst>
                    <a:path extrusionOk="0" h="4320" w="1737">
                      <a:moveTo>
                        <a:pt x="494" y="4309"/>
                      </a:moveTo>
                      <a:lnTo>
                        <a:pt x="1737" y="4320"/>
                      </a:lnTo>
                      <a:lnTo>
                        <a:pt x="524" y="0"/>
                      </a:lnTo>
                      <a:lnTo>
                        <a:pt x="0" y="7"/>
                      </a:lnTo>
                      <a:lnTo>
                        <a:pt x="494" y="430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dk1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18;p15"/>
                <p:cNvSpPr/>
                <p:nvPr/>
              </p:nvSpPr>
              <p:spPr>
                <a:xfrm>
                  <a:off x="3744" y="-6"/>
                  <a:ext cx="1739" cy="4330"/>
                </a:xfrm>
                <a:custGeom>
                  <a:rect b="b" l="l" r="r" t="t"/>
                  <a:pathLst>
                    <a:path extrusionOk="0" h="4420" w="1739">
                      <a:moveTo>
                        <a:pt x="494" y="4415"/>
                      </a:moveTo>
                      <a:lnTo>
                        <a:pt x="1739" y="4420"/>
                      </a:lnTo>
                      <a:lnTo>
                        <a:pt x="524" y="0"/>
                      </a:lnTo>
                      <a:lnTo>
                        <a:pt x="0" y="7"/>
                      </a:lnTo>
                      <a:lnTo>
                        <a:pt x="494" y="44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dk1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119;p15"/>
                <p:cNvSpPr/>
                <p:nvPr/>
              </p:nvSpPr>
              <p:spPr>
                <a:xfrm>
                  <a:off x="1920" y="-4"/>
                  <a:ext cx="2080" cy="4324"/>
                </a:xfrm>
                <a:custGeom>
                  <a:rect b="b" l="l" r="r" t="t"/>
                  <a:pathLst>
                    <a:path extrusionOk="0" h="4338" w="2080">
                      <a:moveTo>
                        <a:pt x="0" y="7"/>
                      </a:moveTo>
                      <a:lnTo>
                        <a:pt x="1870" y="4338"/>
                      </a:lnTo>
                      <a:lnTo>
                        <a:pt x="2080" y="4338"/>
                      </a:lnTo>
                      <a:lnTo>
                        <a:pt x="103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120;p15"/>
                <p:cNvSpPr/>
                <p:nvPr/>
              </p:nvSpPr>
              <p:spPr>
                <a:xfrm>
                  <a:off x="1056" y="14"/>
                  <a:ext cx="1248" cy="4313"/>
                </a:xfrm>
                <a:custGeom>
                  <a:rect b="b" l="l" r="r" t="t"/>
                  <a:pathLst>
                    <a:path extrusionOk="0" h="4320" w="1248">
                      <a:moveTo>
                        <a:pt x="528" y="4320"/>
                      </a:moveTo>
                      <a:lnTo>
                        <a:pt x="1248" y="4320"/>
                      </a:lnTo>
                      <a:lnTo>
                        <a:pt x="384" y="0"/>
                      </a:lnTo>
                      <a:lnTo>
                        <a:pt x="0" y="0"/>
                      </a:lnTo>
                      <a:lnTo>
                        <a:pt x="528" y="432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folHlink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121;p15"/>
                <p:cNvSpPr/>
                <p:nvPr/>
              </p:nvSpPr>
              <p:spPr>
                <a:xfrm>
                  <a:off x="3120" y="-2"/>
                  <a:ext cx="1248" cy="4325"/>
                </a:xfrm>
                <a:custGeom>
                  <a:rect b="b" l="l" r="r" t="t"/>
                  <a:pathLst>
                    <a:path extrusionOk="0" h="4320" w="1248">
                      <a:moveTo>
                        <a:pt x="528" y="4320"/>
                      </a:moveTo>
                      <a:lnTo>
                        <a:pt x="1248" y="4320"/>
                      </a:lnTo>
                      <a:lnTo>
                        <a:pt x="384" y="0"/>
                      </a:lnTo>
                      <a:lnTo>
                        <a:pt x="0" y="0"/>
                      </a:lnTo>
                      <a:lnTo>
                        <a:pt x="528" y="432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folHlink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122;p15"/>
                <p:cNvSpPr/>
                <p:nvPr/>
              </p:nvSpPr>
              <p:spPr>
                <a:xfrm flipH="1" rot="10800000">
                  <a:off x="4512" y="0"/>
                  <a:ext cx="1248" cy="4320"/>
                </a:xfrm>
                <a:custGeom>
                  <a:rect b="b" l="l" r="r" t="t"/>
                  <a:pathLst>
                    <a:path extrusionOk="0" h="4320" w="1248">
                      <a:moveTo>
                        <a:pt x="528" y="4320"/>
                      </a:moveTo>
                      <a:lnTo>
                        <a:pt x="1248" y="4320"/>
                      </a:lnTo>
                      <a:lnTo>
                        <a:pt x="384" y="0"/>
                      </a:lnTo>
                      <a:lnTo>
                        <a:pt x="0" y="0"/>
                      </a:lnTo>
                      <a:lnTo>
                        <a:pt x="528" y="432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folHlink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3" name="Google Shape;123;p15"/>
              <p:cNvSpPr/>
              <p:nvPr/>
            </p:nvSpPr>
            <p:spPr>
              <a:xfrm>
                <a:off x="0" y="3910"/>
                <a:ext cx="5760" cy="432"/>
              </a:xfrm>
              <a:prstGeom prst="rect">
                <a:avLst/>
              </a:pr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2583" y="3918"/>
                <a:ext cx="1036" cy="420"/>
              </a:xfrm>
              <a:custGeom>
                <a:rect b="b" l="l" r="r" t="t"/>
                <a:pathLst>
                  <a:path extrusionOk="0" h="420" w="1036">
                    <a:moveTo>
                      <a:pt x="1027" y="0"/>
                    </a:moveTo>
                    <a:cubicBezTo>
                      <a:pt x="508" y="159"/>
                      <a:pt x="167" y="347"/>
                      <a:pt x="0" y="417"/>
                    </a:cubicBezTo>
                    <a:cubicBezTo>
                      <a:pt x="0" y="417"/>
                      <a:pt x="12" y="418"/>
                      <a:pt x="24" y="420"/>
                    </a:cubicBezTo>
                    <a:cubicBezTo>
                      <a:pt x="237" y="321"/>
                      <a:pt x="708" y="105"/>
                      <a:pt x="1036" y="16"/>
                    </a:cubicBezTo>
                    <a:cubicBezTo>
                      <a:pt x="1036" y="16"/>
                      <a:pt x="1027" y="0"/>
                      <a:pt x="10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50000">
                    <a:schemeClr val="accent2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 flipH="1" rot="-2702961">
                <a:off x="1486" y="3886"/>
                <a:ext cx="1060" cy="480"/>
              </a:xfrm>
              <a:custGeom>
                <a:rect b="b" l="l" r="r" t="t"/>
                <a:pathLst>
                  <a:path extrusionOk="0" h="1845" w="4763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50000">
                    <a:schemeClr val="accent2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 flipH="1" rot="-2702961">
                <a:off x="766" y="3886"/>
                <a:ext cx="1060" cy="480"/>
              </a:xfrm>
              <a:custGeom>
                <a:rect b="b" l="l" r="r" t="t"/>
                <a:pathLst>
                  <a:path extrusionOk="0" h="1845" w="4763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50000">
                    <a:schemeClr val="accent2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 flipH="1" rot="-2702961">
                <a:off x="31" y="3854"/>
                <a:ext cx="1034" cy="487"/>
              </a:xfrm>
              <a:custGeom>
                <a:rect b="b" l="l" r="r" t="t"/>
                <a:pathLst>
                  <a:path extrusionOk="0" h="1845" w="4763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50000">
                    <a:schemeClr val="accent2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 rot="10800000">
                <a:off x="576" y="3910"/>
                <a:ext cx="3552" cy="432"/>
              </a:xfrm>
              <a:custGeom>
                <a:rect b="b" l="l" r="r" t="t"/>
                <a:pathLst>
                  <a:path extrusionOk="0" h="1845" w="4763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50000">
                    <a:schemeClr val="accent2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5"/>
              <p:cNvSpPr/>
              <p:nvPr/>
            </p:nvSpPr>
            <p:spPr>
              <a:xfrm rot="10800000">
                <a:off x="240" y="3910"/>
                <a:ext cx="1536" cy="432"/>
              </a:xfrm>
              <a:custGeom>
                <a:rect b="b" l="l" r="r" t="t"/>
                <a:pathLst>
                  <a:path extrusionOk="0" h="1845" w="4763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50000">
                    <a:schemeClr val="accent2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 rot="10800000">
                <a:off x="3036" y="3958"/>
                <a:ext cx="1332" cy="383"/>
              </a:xfrm>
              <a:custGeom>
                <a:rect b="b" l="l" r="r" t="t"/>
                <a:pathLst>
                  <a:path extrusionOk="0" h="1845" w="4763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50000">
                    <a:schemeClr val="accent2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 rot="10800000">
                <a:off x="3984" y="3910"/>
                <a:ext cx="1536" cy="432"/>
              </a:xfrm>
              <a:custGeom>
                <a:rect b="b" l="l" r="r" t="t"/>
                <a:pathLst>
                  <a:path extrusionOk="0" h="1845" w="4763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50000">
                    <a:schemeClr val="accent2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5"/>
              <p:cNvSpPr/>
              <p:nvPr/>
            </p:nvSpPr>
            <p:spPr>
              <a:xfrm rot="10800000">
                <a:off x="3456" y="3910"/>
                <a:ext cx="2304" cy="432"/>
              </a:xfrm>
              <a:custGeom>
                <a:rect b="b" l="l" r="r" t="t"/>
                <a:pathLst>
                  <a:path extrusionOk="0" h="1845" w="4763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50000">
                    <a:schemeClr val="accent2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>
                <a:off x="0" y="3931"/>
                <a:ext cx="5760" cy="14"/>
              </a:xfrm>
              <a:prstGeom prst="rect">
                <a:avLst/>
              </a:prstGeom>
              <a:gradFill>
                <a:gsLst>
                  <a:gs pos="0">
                    <a:schemeClr val="dk1"/>
                  </a:gs>
                  <a:gs pos="50000">
                    <a:schemeClr val="accent1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4" name="Google Shape;134;p15"/>
            <p:cNvSpPr/>
            <p:nvPr/>
          </p:nvSpPr>
          <p:spPr>
            <a:xfrm>
              <a:off x="0" y="2880"/>
              <a:ext cx="5760" cy="576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0" y="3408"/>
              <a:ext cx="5760" cy="91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BTZBUL1A" id="136" name="Google Shape;136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68" y="1632"/>
              <a:ext cx="240" cy="2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15"/>
          <p:cNvSpPr txBox="1"/>
          <p:nvPr>
            <p:ph type="ctrTitle"/>
          </p:nvPr>
        </p:nvSpPr>
        <p:spPr>
          <a:xfrm>
            <a:off x="1676400" y="1428750"/>
            <a:ext cx="7239000" cy="1428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15"/>
          <p:cNvSpPr txBox="1"/>
          <p:nvPr>
            <p:ph idx="1" type="subTitle"/>
          </p:nvPr>
        </p:nvSpPr>
        <p:spPr>
          <a:xfrm>
            <a:off x="1676400" y="34290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lvl1pPr>
            <a:lvl2pPr lvl="1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lvl="2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lvl="5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lvl="6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lvl="7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lvl="8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39" name="Google Shape;139;p15"/>
          <p:cNvSpPr txBox="1"/>
          <p:nvPr>
            <p:ph idx="10" type="dt"/>
          </p:nvPr>
        </p:nvSpPr>
        <p:spPr>
          <a:xfrm>
            <a:off x="6858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15"/>
          <p:cNvSpPr txBox="1"/>
          <p:nvPr>
            <p:ph idx="11" type="ftr"/>
          </p:nvPr>
        </p:nvSpPr>
        <p:spPr>
          <a:xfrm>
            <a:off x="3124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5"/>
          <p:cNvSpPr txBox="1"/>
          <p:nvPr>
            <p:ph idx="12" type="sldNum"/>
          </p:nvPr>
        </p:nvSpPr>
        <p:spPr>
          <a:xfrm>
            <a:off x="6553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16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45" name="Google Shape;145;p16"/>
          <p:cNvSpPr txBox="1"/>
          <p:nvPr>
            <p:ph idx="10" type="dt"/>
          </p:nvPr>
        </p:nvSpPr>
        <p:spPr>
          <a:xfrm>
            <a:off x="6858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16"/>
          <p:cNvSpPr txBox="1"/>
          <p:nvPr>
            <p:ph idx="11" type="ftr"/>
          </p:nvPr>
        </p:nvSpPr>
        <p:spPr>
          <a:xfrm>
            <a:off x="3124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16"/>
          <p:cNvSpPr txBox="1"/>
          <p:nvPr>
            <p:ph idx="12" type="sldNum"/>
          </p:nvPr>
        </p:nvSpPr>
        <p:spPr>
          <a:xfrm>
            <a:off x="6553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3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9pPr>
          </a:lstStyle>
          <a:p/>
        </p:txBody>
      </p:sp>
      <p:sp>
        <p:nvSpPr>
          <p:cNvPr id="151" name="Google Shape;151;p17"/>
          <p:cNvSpPr txBox="1"/>
          <p:nvPr>
            <p:ph idx="10" type="dt"/>
          </p:nvPr>
        </p:nvSpPr>
        <p:spPr>
          <a:xfrm>
            <a:off x="6858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17"/>
          <p:cNvSpPr txBox="1"/>
          <p:nvPr>
            <p:ph idx="11" type="ftr"/>
          </p:nvPr>
        </p:nvSpPr>
        <p:spPr>
          <a:xfrm>
            <a:off x="3124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17"/>
          <p:cNvSpPr txBox="1"/>
          <p:nvPr>
            <p:ph idx="12" type="sldNum"/>
          </p:nvPr>
        </p:nvSpPr>
        <p:spPr>
          <a:xfrm>
            <a:off x="6553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18"/>
          <p:cNvSpPr txBox="1"/>
          <p:nvPr>
            <p:ph idx="1" type="body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9pPr>
          </a:lstStyle>
          <a:p/>
        </p:txBody>
      </p:sp>
      <p:sp>
        <p:nvSpPr>
          <p:cNvPr id="157" name="Google Shape;157;p18"/>
          <p:cNvSpPr txBox="1"/>
          <p:nvPr>
            <p:ph idx="2" type="body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9pPr>
          </a:lstStyle>
          <a:p/>
        </p:txBody>
      </p:sp>
      <p:sp>
        <p:nvSpPr>
          <p:cNvPr id="158" name="Google Shape;158;p18"/>
          <p:cNvSpPr txBox="1"/>
          <p:nvPr>
            <p:ph idx="10" type="dt"/>
          </p:nvPr>
        </p:nvSpPr>
        <p:spPr>
          <a:xfrm>
            <a:off x="6858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18"/>
          <p:cNvSpPr txBox="1"/>
          <p:nvPr>
            <p:ph idx="11" type="ftr"/>
          </p:nvPr>
        </p:nvSpPr>
        <p:spPr>
          <a:xfrm>
            <a:off x="3124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18"/>
          <p:cNvSpPr txBox="1"/>
          <p:nvPr>
            <p:ph idx="12" type="sldNum"/>
          </p:nvPr>
        </p:nvSpPr>
        <p:spPr>
          <a:xfrm>
            <a:off x="6553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164" name="Google Shape;164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9pPr>
          </a:lstStyle>
          <a:p/>
        </p:txBody>
      </p:sp>
      <p:sp>
        <p:nvSpPr>
          <p:cNvPr id="165" name="Google Shape;165;p19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166" name="Google Shape;166;p19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9pPr>
          </a:lstStyle>
          <a:p/>
        </p:txBody>
      </p:sp>
      <p:sp>
        <p:nvSpPr>
          <p:cNvPr id="167" name="Google Shape;167;p19"/>
          <p:cNvSpPr txBox="1"/>
          <p:nvPr>
            <p:ph idx="10" type="dt"/>
          </p:nvPr>
        </p:nvSpPr>
        <p:spPr>
          <a:xfrm>
            <a:off x="6858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19"/>
          <p:cNvSpPr txBox="1"/>
          <p:nvPr>
            <p:ph idx="11" type="ftr"/>
          </p:nvPr>
        </p:nvSpPr>
        <p:spPr>
          <a:xfrm>
            <a:off x="3124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19"/>
          <p:cNvSpPr txBox="1"/>
          <p:nvPr>
            <p:ph idx="12" type="sldNum"/>
          </p:nvPr>
        </p:nvSpPr>
        <p:spPr>
          <a:xfrm>
            <a:off x="6553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20"/>
          <p:cNvSpPr txBox="1"/>
          <p:nvPr>
            <p:ph idx="10" type="dt"/>
          </p:nvPr>
        </p:nvSpPr>
        <p:spPr>
          <a:xfrm>
            <a:off x="6858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20"/>
          <p:cNvSpPr txBox="1"/>
          <p:nvPr>
            <p:ph idx="11" type="ftr"/>
          </p:nvPr>
        </p:nvSpPr>
        <p:spPr>
          <a:xfrm>
            <a:off x="3124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20"/>
          <p:cNvSpPr txBox="1"/>
          <p:nvPr>
            <p:ph idx="12" type="sldNum"/>
          </p:nvPr>
        </p:nvSpPr>
        <p:spPr>
          <a:xfrm>
            <a:off x="6553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>
            <p:ph type="title"/>
          </p:nvPr>
        </p:nvSpPr>
        <p:spPr>
          <a:xfrm>
            <a:off x="457201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indent="-361950" lvl="1" marL="914400" algn="l">
              <a:spcBef>
                <a:spcPts val="400"/>
              </a:spcBef>
              <a:spcAft>
                <a:spcPts val="0"/>
              </a:spcAft>
              <a:buSzPts val="2100"/>
              <a:buFont typeface="Arial"/>
              <a:buChar char="•"/>
              <a:defRPr sz="21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9pPr>
          </a:lstStyle>
          <a:p/>
        </p:txBody>
      </p:sp>
      <p:sp>
        <p:nvSpPr>
          <p:cNvPr id="178" name="Google Shape;178;p2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SzPts val="900"/>
              <a:buFont typeface="Arial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00"/>
              <a:buFont typeface="Arial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9pPr>
          </a:lstStyle>
          <a:p/>
        </p:txBody>
      </p:sp>
      <p:sp>
        <p:nvSpPr>
          <p:cNvPr id="179" name="Google Shape;179;p21"/>
          <p:cNvSpPr txBox="1"/>
          <p:nvPr>
            <p:ph idx="10" type="dt"/>
          </p:nvPr>
        </p:nvSpPr>
        <p:spPr>
          <a:xfrm>
            <a:off x="6858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21"/>
          <p:cNvSpPr txBox="1"/>
          <p:nvPr>
            <p:ph idx="11" type="ftr"/>
          </p:nvPr>
        </p:nvSpPr>
        <p:spPr>
          <a:xfrm>
            <a:off x="3124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21"/>
          <p:cNvSpPr txBox="1"/>
          <p:nvPr>
            <p:ph idx="12" type="sldNum"/>
          </p:nvPr>
        </p:nvSpPr>
        <p:spPr>
          <a:xfrm>
            <a:off x="6553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22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SzPts val="900"/>
              <a:buFont typeface="Arial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00"/>
              <a:buFont typeface="Arial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SzPts val="700"/>
              <a:buFont typeface="Arial"/>
              <a:buNone/>
              <a:defRPr sz="700"/>
            </a:lvl9pPr>
          </a:lstStyle>
          <a:p/>
        </p:txBody>
      </p:sp>
      <p:sp>
        <p:nvSpPr>
          <p:cNvPr id="186" name="Google Shape;186;p22"/>
          <p:cNvSpPr txBox="1"/>
          <p:nvPr>
            <p:ph idx="10" type="dt"/>
          </p:nvPr>
        </p:nvSpPr>
        <p:spPr>
          <a:xfrm>
            <a:off x="6858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22"/>
          <p:cNvSpPr txBox="1"/>
          <p:nvPr>
            <p:ph idx="11" type="ftr"/>
          </p:nvPr>
        </p:nvSpPr>
        <p:spPr>
          <a:xfrm>
            <a:off x="3124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22"/>
          <p:cNvSpPr txBox="1"/>
          <p:nvPr>
            <p:ph idx="12" type="sldNum"/>
          </p:nvPr>
        </p:nvSpPr>
        <p:spPr>
          <a:xfrm>
            <a:off x="6553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23"/>
          <p:cNvSpPr txBox="1"/>
          <p:nvPr>
            <p:ph idx="1" type="body"/>
          </p:nvPr>
        </p:nvSpPr>
        <p:spPr>
          <a:xfrm rot="5400000">
            <a:off x="3028950" y="-857250"/>
            <a:ext cx="30861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92" name="Google Shape;192;p23"/>
          <p:cNvSpPr txBox="1"/>
          <p:nvPr>
            <p:ph idx="10" type="dt"/>
          </p:nvPr>
        </p:nvSpPr>
        <p:spPr>
          <a:xfrm>
            <a:off x="6858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23"/>
          <p:cNvSpPr txBox="1"/>
          <p:nvPr>
            <p:ph idx="11" type="ftr"/>
          </p:nvPr>
        </p:nvSpPr>
        <p:spPr>
          <a:xfrm>
            <a:off x="3124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23"/>
          <p:cNvSpPr txBox="1"/>
          <p:nvPr>
            <p:ph idx="12" type="sldNum"/>
          </p:nvPr>
        </p:nvSpPr>
        <p:spPr>
          <a:xfrm>
            <a:off x="6553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type="title"/>
          </p:nvPr>
        </p:nvSpPr>
        <p:spPr>
          <a:xfrm rot="5400000">
            <a:off x="5429250" y="1543050"/>
            <a:ext cx="41148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7" name="Google Shape;197;p24"/>
          <p:cNvSpPr txBox="1"/>
          <p:nvPr>
            <p:ph idx="1" type="body"/>
          </p:nvPr>
        </p:nvSpPr>
        <p:spPr>
          <a:xfrm rot="5400000">
            <a:off x="1466850" y="-323850"/>
            <a:ext cx="41148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98" name="Google Shape;198;p24"/>
          <p:cNvSpPr txBox="1"/>
          <p:nvPr>
            <p:ph idx="10" type="dt"/>
          </p:nvPr>
        </p:nvSpPr>
        <p:spPr>
          <a:xfrm>
            <a:off x="6858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24"/>
          <p:cNvSpPr txBox="1"/>
          <p:nvPr>
            <p:ph idx="11" type="ftr"/>
          </p:nvPr>
        </p:nvSpPr>
        <p:spPr>
          <a:xfrm>
            <a:off x="3124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24"/>
          <p:cNvSpPr txBox="1"/>
          <p:nvPr>
            <p:ph idx="12" type="sldNum"/>
          </p:nvPr>
        </p:nvSpPr>
        <p:spPr>
          <a:xfrm>
            <a:off x="6553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-1542100" y="-18866"/>
            <a:ext cx="10686100" cy="5579857"/>
            <a:chOff x="-971" y="-16"/>
            <a:chExt cx="6731" cy="4686"/>
          </a:xfrm>
        </p:grpSpPr>
        <p:grpSp>
          <p:nvGrpSpPr>
            <p:cNvPr id="52" name="Google Shape;52;p13"/>
            <p:cNvGrpSpPr/>
            <p:nvPr/>
          </p:nvGrpSpPr>
          <p:grpSpPr>
            <a:xfrm>
              <a:off x="0" y="-9"/>
              <a:ext cx="5760" cy="4338"/>
              <a:chOff x="0" y="-9"/>
              <a:chExt cx="5760" cy="4338"/>
            </a:xfrm>
          </p:grpSpPr>
          <p:sp>
            <p:nvSpPr>
              <p:cNvPr id="53" name="Google Shape;53;p13"/>
              <p:cNvSpPr/>
              <p:nvPr/>
            </p:nvSpPr>
            <p:spPr>
              <a:xfrm>
                <a:off x="1632" y="-5"/>
                <a:ext cx="1737" cy="4333"/>
              </a:xfrm>
              <a:custGeom>
                <a:rect b="b" l="l" r="r" t="t"/>
                <a:pathLst>
                  <a:path extrusionOk="0" h="4320" w="1737">
                    <a:moveTo>
                      <a:pt x="494" y="4309"/>
                    </a:moveTo>
                    <a:lnTo>
                      <a:pt x="1737" y="43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30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13"/>
              <p:cNvSpPr/>
              <p:nvPr/>
            </p:nvSpPr>
            <p:spPr>
              <a:xfrm>
                <a:off x="0" y="-7"/>
                <a:ext cx="1737" cy="4329"/>
              </a:xfrm>
              <a:custGeom>
                <a:rect b="b" l="l" r="r" t="t"/>
                <a:pathLst>
                  <a:path extrusionOk="0" h="4320" w="1737">
                    <a:moveTo>
                      <a:pt x="494" y="4309"/>
                    </a:moveTo>
                    <a:lnTo>
                      <a:pt x="1737" y="43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30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13"/>
              <p:cNvSpPr/>
              <p:nvPr/>
            </p:nvSpPr>
            <p:spPr>
              <a:xfrm>
                <a:off x="3744" y="-4"/>
                <a:ext cx="1739" cy="4330"/>
              </a:xfrm>
              <a:custGeom>
                <a:rect b="b" l="l" r="r" t="t"/>
                <a:pathLst>
                  <a:path extrusionOk="0" h="4420" w="1739">
                    <a:moveTo>
                      <a:pt x="494" y="4415"/>
                    </a:moveTo>
                    <a:lnTo>
                      <a:pt x="1739" y="44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41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3"/>
              <p:cNvSpPr/>
              <p:nvPr/>
            </p:nvSpPr>
            <p:spPr>
              <a:xfrm>
                <a:off x="1920" y="-9"/>
                <a:ext cx="2080" cy="4324"/>
              </a:xfrm>
              <a:custGeom>
                <a:rect b="b" l="l" r="r" t="t"/>
                <a:pathLst>
                  <a:path extrusionOk="0" h="4338" w="2080">
                    <a:moveTo>
                      <a:pt x="0" y="7"/>
                    </a:moveTo>
                    <a:lnTo>
                      <a:pt x="1870" y="4338"/>
                    </a:lnTo>
                    <a:lnTo>
                      <a:pt x="2080" y="4338"/>
                    </a:lnTo>
                    <a:lnTo>
                      <a:pt x="1033" y="0"/>
                    </a:lnTo>
                    <a:lnTo>
                      <a:pt x="0" y="7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3"/>
              <p:cNvSpPr/>
              <p:nvPr/>
            </p:nvSpPr>
            <p:spPr>
              <a:xfrm>
                <a:off x="1056" y="16"/>
                <a:ext cx="1248" cy="4313"/>
              </a:xfrm>
              <a:custGeom>
                <a:rect b="b" l="l" r="r" t="t"/>
                <a:pathLst>
                  <a:path extrusionOk="0" h="4320" w="1248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3"/>
              <p:cNvSpPr/>
              <p:nvPr/>
            </p:nvSpPr>
            <p:spPr>
              <a:xfrm>
                <a:off x="3120" y="0"/>
                <a:ext cx="1248" cy="4325"/>
              </a:xfrm>
              <a:custGeom>
                <a:rect b="b" l="l" r="r" t="t"/>
                <a:pathLst>
                  <a:path extrusionOk="0" h="4320" w="1248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3"/>
              <p:cNvSpPr/>
              <p:nvPr/>
            </p:nvSpPr>
            <p:spPr>
              <a:xfrm flipH="1" rot="10800000">
                <a:off x="4512" y="2"/>
                <a:ext cx="1248" cy="4320"/>
              </a:xfrm>
              <a:custGeom>
                <a:rect b="b" l="l" r="r" t="t"/>
                <a:pathLst>
                  <a:path extrusionOk="0" h="4320" w="1248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" name="Google Shape;60;p13"/>
            <p:cNvSpPr/>
            <p:nvPr/>
          </p:nvSpPr>
          <p:spPr>
            <a:xfrm>
              <a:off x="117" y="97"/>
              <a:ext cx="3504" cy="1536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 flipH="1" rot="2702961">
              <a:off x="810" y="766"/>
              <a:ext cx="2544" cy="1008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83" y="49"/>
              <a:ext cx="3504" cy="1536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 rot="-2895842">
              <a:off x="-984" y="1041"/>
              <a:ext cx="3504" cy="1536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 rot="-2305141">
              <a:off x="1331" y="913"/>
              <a:ext cx="3594" cy="1735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 flipH="1" rot="2084418">
              <a:off x="1859" y="865"/>
              <a:ext cx="3504" cy="1536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4250" y="-7"/>
              <a:ext cx="1089" cy="2285"/>
            </a:xfrm>
            <a:custGeom>
              <a:rect b="b" l="l" r="r" t="t"/>
              <a:pathLst>
                <a:path extrusionOk="0" h="2285" w="1089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0" y="3910"/>
              <a:ext cx="5760" cy="432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" name="Google Shape;68;p13"/>
            <p:cNvGrpSpPr/>
            <p:nvPr/>
          </p:nvGrpSpPr>
          <p:grpSpPr>
            <a:xfrm>
              <a:off x="0" y="3956"/>
              <a:ext cx="5760" cy="382"/>
              <a:chOff x="0" y="-9"/>
              <a:chExt cx="5760" cy="4336"/>
            </a:xfrm>
          </p:grpSpPr>
          <p:sp>
            <p:nvSpPr>
              <p:cNvPr id="69" name="Google Shape;69;p13"/>
              <p:cNvSpPr/>
              <p:nvPr/>
            </p:nvSpPr>
            <p:spPr>
              <a:xfrm>
                <a:off x="1632" y="-7"/>
                <a:ext cx="1737" cy="4333"/>
              </a:xfrm>
              <a:custGeom>
                <a:rect b="b" l="l" r="r" t="t"/>
                <a:pathLst>
                  <a:path extrusionOk="0" h="4320" w="1737">
                    <a:moveTo>
                      <a:pt x="494" y="4309"/>
                    </a:moveTo>
                    <a:lnTo>
                      <a:pt x="1737" y="43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30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3"/>
              <p:cNvSpPr/>
              <p:nvPr/>
            </p:nvSpPr>
            <p:spPr>
              <a:xfrm>
                <a:off x="0" y="-9"/>
                <a:ext cx="1737" cy="4329"/>
              </a:xfrm>
              <a:custGeom>
                <a:rect b="b" l="l" r="r" t="t"/>
                <a:pathLst>
                  <a:path extrusionOk="0" h="4320" w="1737">
                    <a:moveTo>
                      <a:pt x="494" y="4309"/>
                    </a:moveTo>
                    <a:lnTo>
                      <a:pt x="1737" y="43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30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3"/>
              <p:cNvSpPr/>
              <p:nvPr/>
            </p:nvSpPr>
            <p:spPr>
              <a:xfrm>
                <a:off x="3744" y="-6"/>
                <a:ext cx="1739" cy="4330"/>
              </a:xfrm>
              <a:custGeom>
                <a:rect b="b" l="l" r="r" t="t"/>
                <a:pathLst>
                  <a:path extrusionOk="0" h="4420" w="1739">
                    <a:moveTo>
                      <a:pt x="494" y="4415"/>
                    </a:moveTo>
                    <a:lnTo>
                      <a:pt x="1739" y="44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41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3"/>
              <p:cNvSpPr/>
              <p:nvPr/>
            </p:nvSpPr>
            <p:spPr>
              <a:xfrm>
                <a:off x="1920" y="-4"/>
                <a:ext cx="2080" cy="4324"/>
              </a:xfrm>
              <a:custGeom>
                <a:rect b="b" l="l" r="r" t="t"/>
                <a:pathLst>
                  <a:path extrusionOk="0" h="4338" w="2080">
                    <a:moveTo>
                      <a:pt x="0" y="7"/>
                    </a:moveTo>
                    <a:lnTo>
                      <a:pt x="1870" y="4338"/>
                    </a:lnTo>
                    <a:lnTo>
                      <a:pt x="2080" y="4338"/>
                    </a:lnTo>
                    <a:lnTo>
                      <a:pt x="1033" y="0"/>
                    </a:lnTo>
                    <a:lnTo>
                      <a:pt x="0" y="7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1056" y="14"/>
                <a:ext cx="1248" cy="4313"/>
              </a:xfrm>
              <a:custGeom>
                <a:rect b="b" l="l" r="r" t="t"/>
                <a:pathLst>
                  <a:path extrusionOk="0" h="4320" w="1248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>
                <a:off x="3120" y="-2"/>
                <a:ext cx="1248" cy="4325"/>
              </a:xfrm>
              <a:custGeom>
                <a:rect b="b" l="l" r="r" t="t"/>
                <a:pathLst>
                  <a:path extrusionOk="0" h="4320" w="1248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3"/>
              <p:cNvSpPr/>
              <p:nvPr/>
            </p:nvSpPr>
            <p:spPr>
              <a:xfrm flipH="1" rot="10800000">
                <a:off x="4512" y="0"/>
                <a:ext cx="1248" cy="4320"/>
              </a:xfrm>
              <a:custGeom>
                <a:rect b="b" l="l" r="r" t="t"/>
                <a:pathLst>
                  <a:path extrusionOk="0" h="4320" w="1248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" name="Google Shape;76;p13"/>
            <p:cNvSpPr/>
            <p:nvPr/>
          </p:nvSpPr>
          <p:spPr>
            <a:xfrm>
              <a:off x="0" y="3910"/>
              <a:ext cx="5760" cy="432"/>
            </a:xfrm>
            <a:prstGeom prst="rect">
              <a:avLst/>
            </a:prstGeom>
            <a:solidFill>
              <a:schemeClr val="dk1">
                <a:alpha val="49803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2583" y="3918"/>
              <a:ext cx="1036" cy="420"/>
            </a:xfrm>
            <a:custGeom>
              <a:rect b="b" l="l" r="r" t="t"/>
              <a:pathLst>
                <a:path extrusionOk="0" h="420" w="1036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 flipH="1" rot="-2702961">
              <a:off x="1486" y="3886"/>
              <a:ext cx="1060" cy="480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 flipH="1" rot="-2702961">
              <a:off x="766" y="3886"/>
              <a:ext cx="1060" cy="480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 flipH="1" rot="-2702961">
              <a:off x="31" y="3854"/>
              <a:ext cx="1034" cy="487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 rot="10800000">
              <a:off x="576" y="3910"/>
              <a:ext cx="3552" cy="432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 rot="10800000">
              <a:off x="240" y="3910"/>
              <a:ext cx="1536" cy="432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 rot="10800000">
              <a:off x="3036" y="3958"/>
              <a:ext cx="1332" cy="383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 rot="10800000">
              <a:off x="3984" y="3910"/>
              <a:ext cx="1536" cy="432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 rot="10800000">
              <a:off x="3456" y="3910"/>
              <a:ext cx="2304" cy="432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0" y="3931"/>
              <a:ext cx="5760" cy="14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13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6858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3124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6553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Relationship Id="rId4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/>
        </p:nvSpPr>
        <p:spPr>
          <a:xfrm>
            <a:off x="2734124" y="195486"/>
            <a:ext cx="3427875" cy="4846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1491853" y="1970484"/>
            <a:ext cx="6160275" cy="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1331119" y="3112294"/>
            <a:ext cx="64818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6 классе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«Княжение Витовта»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/>
          <p:nvPr/>
        </p:nvSpPr>
        <p:spPr>
          <a:xfrm>
            <a:off x="1493658" y="1"/>
            <a:ext cx="6102678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Внешняя политика Витовта.</a:t>
            </a:r>
            <a:endParaRPr b="1" sz="2700">
              <a:solidFill>
                <a:srgbClr val="D8FF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359532" y="403833"/>
            <a:ext cx="8532948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b="1" lang="ru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1398 г. </a:t>
            </a: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Витовт заключил </a:t>
            </a:r>
            <a:r>
              <a:rPr b="1" i="1" lang="ru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Салинское соглашение</a:t>
            </a:r>
            <a:r>
              <a:rPr b="1" i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Тевтонским орденом.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139008" y="1059583"/>
            <a:ext cx="8861484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Как вы думаете, какова была цель заключения данного соглашения?</a:t>
            </a:r>
            <a:endParaRPr b="1" sz="2100">
              <a:solidFill>
                <a:srgbClr val="D8FF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4"/>
          <p:cNvSpPr txBox="1"/>
          <p:nvPr/>
        </p:nvSpPr>
        <p:spPr>
          <a:xfrm>
            <a:off x="251520" y="1775163"/>
            <a:ext cx="8640959" cy="1177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Целью Салинского соглашения </a:t>
            </a: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была подготовка к войне против восточных княжества.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 чтобы ничто не мешало воевать на востоке, нужно было обеспечить мир на Западе.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139008" y="2952408"/>
            <a:ext cx="4158463" cy="20082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условиям соглашения часть Жемайтии переходила к Тевтонскому ордену.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 честь соглашения был устроен пир, на котором  Витовт был провозглашён «королем Литвы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и Руси». </a:t>
            </a:r>
            <a:endParaRPr sz="1100"/>
          </a:p>
        </p:txBody>
      </p:sp>
      <p:pic>
        <p:nvPicPr>
          <p:cNvPr id="272" name="Google Shape;27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8143" y="2724074"/>
            <a:ext cx="3206960" cy="2380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4"/>
          <p:cNvPicPr preferRelativeResize="0"/>
          <p:nvPr/>
        </p:nvPicPr>
        <p:blipFill rotWithShape="1">
          <a:blip r:embed="rId4">
            <a:alphaModFix/>
          </a:blip>
          <a:srcRect b="27547" l="0" r="0" t="0"/>
          <a:stretch/>
        </p:blipFill>
        <p:spPr>
          <a:xfrm>
            <a:off x="4734018" y="3489852"/>
            <a:ext cx="1080120" cy="118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"/>
            <a:ext cx="9195626" cy="517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/>
          <p:nvPr/>
        </p:nvSpPr>
        <p:spPr>
          <a:xfrm>
            <a:off x="305526" y="560038"/>
            <a:ext cx="8640960" cy="12695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Причины унии: 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Noto Sans Symbols"/>
              <a:buChar char="⮚"/>
            </a:pPr>
            <a:r>
              <a:rPr b="1" lang="ru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активизация противников Витовта после поражения на Ворскле;   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Noto Sans Symbols"/>
              <a:buChar char="⮚"/>
            </a:pPr>
            <a:r>
              <a:rPr b="1" lang="ru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стремление к покорению русских княжеств;     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Noto Sans Symbols"/>
              <a:buChar char="⮚"/>
            </a:pPr>
            <a:r>
              <a:rPr b="1" lang="ru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желание вернуть Жемайтию.</a:t>
            </a:r>
            <a:r>
              <a:rPr b="1" lang="ru" sz="18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endParaRPr b="1" sz="1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itovt2.jpg" id="284" name="Google Shape;28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514" y="2614781"/>
            <a:ext cx="1931736" cy="1982405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  <p:sp>
        <p:nvSpPr>
          <p:cNvPr id="285" name="Google Shape;285;p36"/>
          <p:cNvSpPr txBox="1"/>
          <p:nvPr/>
        </p:nvSpPr>
        <p:spPr>
          <a:xfrm>
            <a:off x="413538" y="4623978"/>
            <a:ext cx="87625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Витовт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6"/>
          <p:cNvSpPr txBox="1"/>
          <p:nvPr/>
        </p:nvSpPr>
        <p:spPr>
          <a:xfrm>
            <a:off x="2288039" y="2679762"/>
            <a:ext cx="6588731" cy="17312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Получал титул «великого князя ВКЛ»;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Провозглашался пожизненным правителем ВКЛ;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Получал полную свободу в решении внутренних дел ВКЛ;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 startAt="4"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После его смерти, если не будет наследников, ВКЛ должно  перейти под власть Ягайло;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6"/>
          <p:cNvSpPr/>
          <p:nvPr/>
        </p:nvSpPr>
        <p:spPr>
          <a:xfrm>
            <a:off x="3937049" y="2085696"/>
            <a:ext cx="3290708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Содержание унии.</a:t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02" y="-3313"/>
            <a:ext cx="8802978" cy="717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2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7"/>
          <p:cNvPicPr preferRelativeResize="0"/>
          <p:nvPr/>
        </p:nvPicPr>
        <p:blipFill rotWithShape="1">
          <a:blip r:embed="rId3">
            <a:alphaModFix/>
          </a:blip>
          <a:srcRect b="34976" l="0" r="0" t="0"/>
          <a:stretch/>
        </p:blipFill>
        <p:spPr>
          <a:xfrm>
            <a:off x="0" y="-36275"/>
            <a:ext cx="9144000" cy="341692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7"/>
          <p:cNvSpPr txBox="1"/>
          <p:nvPr/>
        </p:nvSpPr>
        <p:spPr>
          <a:xfrm>
            <a:off x="1745957" y="1113588"/>
            <a:ext cx="72369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-247650" lvl="3" marL="12827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/>
            </a:pPr>
            <a:r>
              <a:rPr b="1" i="0" lang="ru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Стал именовать себя «королём польским и верховным князем литовским»;</a:t>
            </a:r>
            <a:endParaRPr sz="1100"/>
          </a:p>
          <a:p>
            <a:pPr indent="-247650" lvl="3" marL="12827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/>
            </a:pPr>
            <a:r>
              <a:rPr b="1" i="0" lang="ru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случае смерти Ягайло и прекращения его династии, польские феодалы обязывались не выбирать короля без согласия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феодалов ВКЛ.</a:t>
            </a:r>
            <a:endParaRPr b="1"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7"/>
          <p:cNvSpPr/>
          <p:nvPr/>
        </p:nvSpPr>
        <p:spPr>
          <a:xfrm>
            <a:off x="3383868" y="3262657"/>
            <a:ext cx="34638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Результат унии.</a:t>
            </a:r>
            <a:endParaRPr b="1" sz="3300">
              <a:solidFill>
                <a:srgbClr val="D8FF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7"/>
          <p:cNvSpPr/>
          <p:nvPr/>
        </p:nvSpPr>
        <p:spPr>
          <a:xfrm>
            <a:off x="1711213" y="4047378"/>
            <a:ext cx="6398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Самостоятельность ВКЛ восстановлена.</a:t>
            </a:r>
            <a:endParaRPr b="1" sz="24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/>
          <p:nvPr/>
        </p:nvSpPr>
        <p:spPr>
          <a:xfrm>
            <a:off x="197514" y="1"/>
            <a:ext cx="8748971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1413г.- </a:t>
            </a:r>
            <a:r>
              <a:rPr b="1" lang="ru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подписание Городельской унии.</a:t>
            </a:r>
            <a:endParaRPr b="1" sz="3600">
              <a:solidFill>
                <a:srgbClr val="D8FF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1143000" y="535767"/>
            <a:ext cx="685800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Познавательное задание!</a:t>
            </a:r>
            <a:endParaRPr b="1" sz="3300">
              <a:solidFill>
                <a:srgbClr val="D8FF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1115616" y="1000844"/>
            <a:ext cx="6804756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E4FFD2"/>
                </a:solidFill>
                <a:latin typeface="Arial"/>
                <a:ea typeface="Arial"/>
                <a:cs typeface="Arial"/>
                <a:sym typeface="Arial"/>
              </a:rPr>
              <a:t>Каковы причины и результаты подписания этой унии?    Стр.66.</a:t>
            </a:r>
            <a:endParaRPr b="1" sz="2100">
              <a:solidFill>
                <a:srgbClr val="E4FFD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8"/>
          <p:cNvSpPr/>
          <p:nvPr/>
        </p:nvSpPr>
        <p:spPr>
          <a:xfrm>
            <a:off x="1198877" y="2041463"/>
            <a:ext cx="6696744" cy="22852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Было гарантировано сохранение обособленности ВКЛ. 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Но высшие посты в государстве могли занимать только католики. 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Феодалы ВКЛ обещали быть с поляками в вечной «дружбе и союзе». 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Они принимали польские гербы и вступали в польское «гербовое братство».</a:t>
            </a:r>
            <a:endParaRPr sz="1100"/>
          </a:p>
        </p:txBody>
      </p:sp>
      <p:sp>
        <p:nvSpPr>
          <p:cNvPr id="305" name="Google Shape;305;p38"/>
          <p:cNvSpPr txBox="1"/>
          <p:nvPr/>
        </p:nvSpPr>
        <p:spPr>
          <a:xfrm>
            <a:off x="1511030" y="1656294"/>
            <a:ext cx="6034152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Причина: </a:t>
            </a: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урегулирование отношений с Польшей</a:t>
            </a:r>
            <a:r>
              <a:rPr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48121" y="4651744"/>
            <a:ext cx="9095879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Результат:</a:t>
            </a:r>
            <a:r>
              <a:rPr b="1" lang="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укрепление власти Витовта и его международное признание</a:t>
            </a:r>
            <a:r>
              <a:rPr lang="ru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 rotWithShape="1">
          <a:blip r:embed="rId3">
            <a:alphaModFix/>
          </a:blip>
          <a:srcRect b="24821" l="0" r="86116" t="21636"/>
          <a:stretch/>
        </p:blipFill>
        <p:spPr>
          <a:xfrm>
            <a:off x="0" y="1352250"/>
            <a:ext cx="1269549" cy="275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8"/>
          <p:cNvPicPr preferRelativeResize="0"/>
          <p:nvPr/>
        </p:nvPicPr>
        <p:blipFill rotWithShape="1">
          <a:blip r:embed="rId3">
            <a:alphaModFix/>
          </a:blip>
          <a:srcRect b="23837" l="84811" r="0" t="24822"/>
          <a:stretch/>
        </p:blipFill>
        <p:spPr>
          <a:xfrm>
            <a:off x="7755150" y="1317163"/>
            <a:ext cx="1388851" cy="264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3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"/>
          <p:cNvSpPr/>
          <p:nvPr/>
        </p:nvSpPr>
        <p:spPr>
          <a:xfrm>
            <a:off x="89502" y="0"/>
            <a:ext cx="9019002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30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1414-1417г.- </a:t>
            </a:r>
            <a:r>
              <a:rPr b="1" lang="ru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Констанцкий собор католической церкви.</a:t>
            </a:r>
            <a:endParaRPr b="1" sz="3300">
              <a:solidFill>
                <a:srgbClr val="D8FF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9"/>
          <p:cNvSpPr/>
          <p:nvPr/>
        </p:nvSpPr>
        <p:spPr>
          <a:xfrm>
            <a:off x="5058054" y="1275606"/>
            <a:ext cx="3942438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Какие вопросы на нём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обсуждались?</a:t>
            </a:r>
            <a:endParaRPr b="1" sz="2100">
              <a:solidFill>
                <a:srgbClr val="D8FF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9"/>
          <p:cNvSpPr/>
          <p:nvPr/>
        </p:nvSpPr>
        <p:spPr>
          <a:xfrm>
            <a:off x="5193069" y="2355726"/>
            <a:ext cx="3672408" cy="1177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Собор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рассмотрел претензии Тевтонского ордена к ВКЛ и Польше.</a:t>
            </a:r>
            <a:endParaRPr sz="1100"/>
          </a:p>
        </p:txBody>
      </p:sp>
      <p:pic>
        <p:nvPicPr>
          <p:cNvPr id="316" name="Google Shape;316;p39"/>
          <p:cNvPicPr preferRelativeResize="0"/>
          <p:nvPr/>
        </p:nvPicPr>
        <p:blipFill rotWithShape="1">
          <a:blip r:embed="rId3">
            <a:alphaModFix/>
          </a:blip>
          <a:srcRect b="9026" l="0" r="43207" t="18760"/>
          <a:stretch/>
        </p:blipFill>
        <p:spPr>
          <a:xfrm>
            <a:off x="0" y="964850"/>
            <a:ext cx="5193075" cy="37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/>
          <p:nvPr/>
        </p:nvSpPr>
        <p:spPr>
          <a:xfrm>
            <a:off x="143508" y="627534"/>
            <a:ext cx="8802978" cy="29777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AutoNum type="arabicPeriod"/>
            </a:pPr>
            <a:r>
              <a:rPr lang="ru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Претензии Тевтонского ордена к ВКЛ и Польше признаны необоснованными; </a:t>
            </a:r>
            <a:endParaRPr sz="1100"/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  Витовт и Ягайло получили поддержку римского папы;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  Европейское рыцарство утратило интерес к крестовым походам в Литву.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   Решение Собора привело к началу упадка ордена.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   Дальнейшее укрепление власти Витовта: возводит своих кандидатов на ханский престол в Орде, подчиняет Тверь, Псков, Москву;</a:t>
            </a:r>
            <a:endParaRPr sz="2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40"/>
          <p:cNvPicPr preferRelativeResize="0"/>
          <p:nvPr/>
        </p:nvPicPr>
        <p:blipFill rotWithShape="1">
          <a:blip r:embed="rId3">
            <a:alphaModFix/>
          </a:blip>
          <a:srcRect b="87023" l="0" r="0" t="0"/>
          <a:stretch/>
        </p:blipFill>
        <p:spPr>
          <a:xfrm>
            <a:off x="0" y="0"/>
            <a:ext cx="9144000" cy="66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0"/>
          <p:cNvPicPr preferRelativeResize="0"/>
          <p:nvPr/>
        </p:nvPicPr>
        <p:blipFill rotWithShape="1">
          <a:blip r:embed="rId3">
            <a:alphaModFix/>
          </a:blip>
          <a:srcRect b="0" l="13807" r="0" t="63187"/>
          <a:stretch/>
        </p:blipFill>
        <p:spPr>
          <a:xfrm>
            <a:off x="1262300" y="3250050"/>
            <a:ext cx="7881699" cy="189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/>
          <p:nvPr/>
        </p:nvSpPr>
        <p:spPr>
          <a:xfrm>
            <a:off x="1143000" y="0"/>
            <a:ext cx="706140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ПРОБЛЕМНОЕ ЗАДАНИЕ!</a:t>
            </a:r>
            <a:endParaRPr b="1" sz="3300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1"/>
          <p:cNvSpPr/>
          <p:nvPr/>
        </p:nvSpPr>
        <p:spPr>
          <a:xfrm>
            <a:off x="359532" y="573528"/>
            <a:ext cx="8586954" cy="2839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6" marL="2057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Чем вы объясните стремление Витовта получить королевский титул?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D8FFB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D8FFB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D8FFB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                     Когда Витовт впервые был объявлен                                            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королём?</a:t>
            </a:r>
            <a:endParaRPr b="1" sz="24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1.jpg" id="330" name="Google Shape;33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132" y="698641"/>
            <a:ext cx="1728192" cy="24147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60673540_korony-silnyh-mira-sego-24.jpg" id="331" name="Google Shape;33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455" y="3173279"/>
            <a:ext cx="2009012" cy="1506759"/>
          </a:xfrm>
          <a:prstGeom prst="star16">
            <a:avLst>
              <a:gd fmla="val 37500" name="adj"/>
            </a:avLst>
          </a:prstGeom>
          <a:noFill/>
          <a:ln>
            <a:noFill/>
          </a:ln>
        </p:spPr>
      </p:pic>
      <p:sp>
        <p:nvSpPr>
          <p:cNvPr id="332" name="Google Shape;332;p41"/>
          <p:cNvSpPr txBox="1"/>
          <p:nvPr/>
        </p:nvSpPr>
        <p:spPr>
          <a:xfrm>
            <a:off x="2485448" y="1446540"/>
            <a:ext cx="6299020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Уравнять титулы Витовта и Ягайло;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Этим были бы устранены последние признаки зависимости ВКЛ от Польши.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1"/>
          <p:cNvSpPr txBox="1"/>
          <p:nvPr/>
        </p:nvSpPr>
        <p:spPr>
          <a:xfrm>
            <a:off x="2195736" y="3658979"/>
            <a:ext cx="6750750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После подписания в 1398г. Салинского соглашения с Тевтонским орденом.</a:t>
            </a:r>
            <a:endParaRPr b="1"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/>
          <p:nvPr/>
        </p:nvSpPr>
        <p:spPr>
          <a:xfrm>
            <a:off x="143508" y="0"/>
            <a:ext cx="880297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30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1422г.-</a:t>
            </a:r>
            <a:r>
              <a:rPr b="1" lang="ru" sz="3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чешские</a:t>
            </a:r>
            <a:r>
              <a:rPr b="1" lang="ru" sz="27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гуситы, ведущие борьбу с германским императором Сигизмундом I Люксембургом, желая добиться поддержки, предлагают Витовту  стать чешским королём 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1429г.- </a:t>
            </a:r>
            <a:r>
              <a:rPr b="1" lang="ru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Луцкий съезд феодалов с участием германского императора и польского короля, предложил Витовту корону Литвы и Руси.</a:t>
            </a:r>
            <a:endParaRPr b="1" sz="1800">
              <a:solidFill>
                <a:srgbClr val="D8FF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7483_600.jpg" id="339" name="Google Shape;33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4462" y="2514178"/>
            <a:ext cx="2375293" cy="203087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2"/>
          <p:cNvSpPr/>
          <p:nvPr/>
        </p:nvSpPr>
        <p:spPr>
          <a:xfrm>
            <a:off x="251520" y="2089268"/>
            <a:ext cx="4698522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Почему Витовт так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и не стал королём?</a:t>
            </a:r>
            <a:endParaRPr b="1" sz="2400">
              <a:solidFill>
                <a:srgbClr val="D8FF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2"/>
          <p:cNvSpPr txBox="1"/>
          <p:nvPr/>
        </p:nvSpPr>
        <p:spPr>
          <a:xfrm>
            <a:off x="143508" y="2988695"/>
            <a:ext cx="6318702" cy="13619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/>
            </a:pPr>
            <a:r>
              <a:rPr b="1" lang="ru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Поляки перехватили корону, высланную германским императором;</a:t>
            </a:r>
            <a:endParaRPr sz="1100"/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100"/>
              <a:buFont typeface="Arial"/>
              <a:buAutoNum type="arabicPeriod"/>
            </a:pPr>
            <a:r>
              <a:rPr b="1" lang="ru" sz="21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27 октября 1430г. </a:t>
            </a:r>
            <a:r>
              <a:rPr b="1" lang="ru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Витовт умер.</a:t>
            </a:r>
            <a:endParaRPr sz="1100"/>
          </a:p>
          <a:p>
            <a:pPr indent="-1143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/>
          <p:nvPr/>
        </p:nvSpPr>
        <p:spPr>
          <a:xfrm>
            <a:off x="1143001" y="1"/>
            <a:ext cx="4733315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Основные выводы:</a:t>
            </a:r>
            <a:endParaRPr b="1" sz="3600">
              <a:solidFill>
                <a:srgbClr val="D8FF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3"/>
          <p:cNvSpPr/>
          <p:nvPr/>
        </p:nvSpPr>
        <p:spPr>
          <a:xfrm>
            <a:off x="197514" y="589346"/>
            <a:ext cx="5940660" cy="20082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1. Главная цель правления Витовта- борьба за восстановление могущества ВКЛ;</a:t>
            </a:r>
            <a:endParaRPr sz="1100"/>
          </a:p>
          <a:p>
            <a:pPr indent="-558800" lvl="0" marL="558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2. Результатом этой борьбы стало расширение</a:t>
            </a:r>
            <a:endParaRPr sz="1100"/>
          </a:p>
          <a:p>
            <a:pPr indent="-558800" lvl="0" marL="558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границ ВКЛ;</a:t>
            </a:r>
            <a:endParaRPr sz="1100"/>
          </a:p>
          <a:p>
            <a:pPr indent="-558800" lvl="0" marL="558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3. К концу правления Витовта ВКЛ превращается</a:t>
            </a:r>
            <a:endParaRPr sz="1100"/>
          </a:p>
          <a:p>
            <a:pPr indent="-558800" lvl="0" marL="558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 самое могущественное и крупное государство</a:t>
            </a:r>
            <a:endParaRPr sz="1100"/>
          </a:p>
          <a:p>
            <a:pPr indent="-558800" lvl="0" marL="558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Европы;</a:t>
            </a:r>
            <a:endParaRPr b="1" sz="1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1.jpg" id="348" name="Google Shape;348;p43"/>
          <p:cNvPicPr preferRelativeResize="0"/>
          <p:nvPr/>
        </p:nvPicPr>
        <p:blipFill rotWithShape="1">
          <a:blip r:embed="rId3">
            <a:alphaModFix/>
          </a:blip>
          <a:srcRect b="65441" l="26882" r="22261" t="3676"/>
          <a:stretch/>
        </p:blipFill>
        <p:spPr>
          <a:xfrm>
            <a:off x="6584170" y="87438"/>
            <a:ext cx="1957528" cy="1660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_VKL_Vitovt_RGB.jpg" id="349" name="Google Shape;349;p43"/>
          <p:cNvPicPr preferRelativeResize="0"/>
          <p:nvPr/>
        </p:nvPicPr>
        <p:blipFill rotWithShape="1">
          <a:blip r:embed="rId4">
            <a:alphaModFix/>
          </a:blip>
          <a:srcRect b="21874" l="0" r="0" t="0"/>
          <a:stretch/>
        </p:blipFill>
        <p:spPr>
          <a:xfrm>
            <a:off x="6138174" y="1758640"/>
            <a:ext cx="2849520" cy="332184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3"/>
          <p:cNvSpPr/>
          <p:nvPr/>
        </p:nvSpPr>
        <p:spPr>
          <a:xfrm>
            <a:off x="3051746" y="3482575"/>
            <a:ext cx="138548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D8FF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3"/>
          <p:cNvSpPr/>
          <p:nvPr/>
        </p:nvSpPr>
        <p:spPr>
          <a:xfrm>
            <a:off x="162425" y="2847786"/>
            <a:ext cx="5778642" cy="12695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Однако после смерти Витовта вновь началась борьба за власть. </a:t>
            </a:r>
            <a:endParaRPr b="1" sz="2000">
              <a:solidFill>
                <a:srgbClr val="D8FFB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Это привело к ослаблению Великого Княжества.</a:t>
            </a:r>
            <a:endParaRPr b="1" sz="2000">
              <a:solidFill>
                <a:srgbClr val="D8FFB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95600" cy="517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"/>
            <a:ext cx="9144000" cy="514352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9"/>
          <p:cNvSpPr/>
          <p:nvPr/>
        </p:nvSpPr>
        <p:spPr>
          <a:xfrm>
            <a:off x="2359743" y="1"/>
            <a:ext cx="4613956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0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Вспомните:</a:t>
            </a:r>
            <a:endParaRPr b="1" sz="6000">
              <a:solidFill>
                <a:srgbClr val="D8FF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9"/>
          <p:cNvSpPr txBox="1"/>
          <p:nvPr/>
        </p:nvSpPr>
        <p:spPr>
          <a:xfrm>
            <a:off x="1277634" y="992580"/>
            <a:ext cx="7776864" cy="168507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AutoNum type="arabicPeriod"/>
            </a:pPr>
            <a:r>
              <a:rPr lang="ru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Что нам уже известно о Витовте?</a:t>
            </a:r>
            <a:endParaRPr sz="1100"/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AutoNum type="arabicPeriod"/>
            </a:pPr>
            <a:r>
              <a:rPr lang="ru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Когда было подписано Островское соглашение?</a:t>
            </a:r>
            <a:endParaRPr sz="1100"/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AutoNum type="arabicPeriod"/>
            </a:pPr>
            <a:r>
              <a:rPr lang="ru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Кто принимал участие в его подписании?</a:t>
            </a:r>
            <a:endParaRPr sz="1100"/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AutoNum type="arabicPeriod"/>
            </a:pPr>
            <a:r>
              <a:rPr lang="ru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Что было предметом спора?</a:t>
            </a:r>
            <a:endParaRPr sz="1100"/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AutoNum type="arabicPeriod"/>
            </a:pPr>
            <a:r>
              <a:rPr lang="ru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Какие права, согласно этого соглашения, получил Витовт?</a:t>
            </a:r>
            <a:endParaRPr sz="2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/>
          <p:nvPr/>
        </p:nvSpPr>
        <p:spPr>
          <a:xfrm>
            <a:off x="197514" y="195487"/>
            <a:ext cx="8748972" cy="42242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Витовт это Городенский,  берестейский  и каменецкий князь,  сын Кейстута, дяди Ягайло, которого он заточил, а потом и убил в Кревском замке. Вытовту удалось бежать и стал угрожать Ягайло захватом власти, заключив союз с крестоносцами.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В 1392г. Было подписано Островское соглашение.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Его подписали Ягайло и Витовт.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Причиной его подписания стала борьба за власть.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После подписания Островского соглашения  Витовт провозглашался  Великим князем литовским,  но   признавал зависимость от Ягайло, то есть становился его вассалом.</a:t>
            </a:r>
            <a:endParaRPr sz="1100"/>
          </a:p>
          <a:p>
            <a:pPr indent="-1397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/>
          <p:nvPr/>
        </p:nvSpPr>
        <p:spPr>
          <a:xfrm>
            <a:off x="2125000" y="1330500"/>
            <a:ext cx="6957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Познавательное задание!</a:t>
            </a:r>
            <a:endParaRPr b="1" sz="41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1"/>
          <p:cNvSpPr/>
          <p:nvPr/>
        </p:nvSpPr>
        <p:spPr>
          <a:xfrm>
            <a:off x="2033718" y="2049242"/>
            <a:ext cx="6616233" cy="2377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Какие шаги предпринял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Витовт для восстановления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самостоятельности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ВКЛ?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Стр.63-64.</a:t>
            </a:r>
            <a:endParaRPr b="1" sz="3000">
              <a:solidFill>
                <a:srgbClr val="D8FF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itovt00001.jpg" id="241" name="Google Shape;24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176" y="115450"/>
            <a:ext cx="1928826" cy="203034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/>
          <p:cNvSpPr txBox="1"/>
          <p:nvPr/>
        </p:nvSpPr>
        <p:spPr>
          <a:xfrm>
            <a:off x="2357754" y="519523"/>
            <a:ext cx="6534725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 желая признавать вассальную зависимость от Польши, Витовт занялся укреплением своей власти. 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2"/>
          <p:cNvSpPr/>
          <p:nvPr/>
        </p:nvSpPr>
        <p:spPr>
          <a:xfrm>
            <a:off x="575556" y="529792"/>
            <a:ext cx="8208912" cy="39472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AutoNum type="arabicPeriod"/>
            </a:pPr>
            <a:r>
              <a:rPr b="1" lang="ru" sz="2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 верную службу щедро наделял землей мелких и средних феодалов, которые усердно исполняли его поручения; </a:t>
            </a:r>
            <a:endParaRPr sz="1100"/>
          </a:p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AutoNum type="arabicPeriod"/>
            </a:pPr>
            <a:r>
              <a:rPr b="1" lang="ru" sz="2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Крупных  удельных князей Витовт лишал уделов; </a:t>
            </a:r>
            <a:endParaRPr sz="1100"/>
          </a:p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AutoNum type="arabicPeriod"/>
            </a:pPr>
            <a:r>
              <a:rPr b="1" lang="ru" sz="2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Изгонял из княжества своих противников;</a:t>
            </a:r>
            <a:endParaRPr sz="1100"/>
          </a:p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AutoNum type="arabicPeriod"/>
            </a:pPr>
            <a:r>
              <a:rPr b="1" lang="ru" sz="2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крупные удельные княжества назначал своих наместников; </a:t>
            </a:r>
            <a:endParaRPr sz="1100"/>
          </a:p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AutoNum type="arabicPeriod"/>
            </a:pPr>
            <a:r>
              <a:rPr b="1" lang="ru" sz="2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Мятежи крупной знати безжалостно подавлялись Витовтом; </a:t>
            </a:r>
            <a:endParaRPr sz="1100"/>
          </a:p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AutoNum type="arabicPeriod"/>
            </a:pPr>
            <a:r>
              <a:rPr b="1" lang="ru" sz="2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Чтобы усилить вассальную зависимость некоторых крупных князей, он вместо отнятых владений давал другие, более мелкие. 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3"/>
          <p:cNvPicPr preferRelativeResize="0"/>
          <p:nvPr/>
        </p:nvPicPr>
        <p:blipFill rotWithShape="1">
          <a:blip r:embed="rId3">
            <a:alphaModFix/>
          </a:blip>
          <a:srcRect b="20248" l="0" r="0" t="0"/>
          <a:stretch/>
        </p:blipFill>
        <p:spPr>
          <a:xfrm>
            <a:off x="130556" y="509711"/>
            <a:ext cx="4513571" cy="452263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3"/>
          <p:cNvSpPr/>
          <p:nvPr/>
        </p:nvSpPr>
        <p:spPr>
          <a:xfrm>
            <a:off x="1385646" y="1"/>
            <a:ext cx="6372708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D8FFB5"/>
                </a:solidFill>
                <a:latin typeface="Arial"/>
                <a:ea typeface="Arial"/>
                <a:cs typeface="Arial"/>
                <a:sym typeface="Arial"/>
              </a:rPr>
              <a:t>Внешняя политика Витовта.</a:t>
            </a:r>
            <a:endParaRPr b="1" sz="2700">
              <a:solidFill>
                <a:srgbClr val="D8FF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3"/>
          <p:cNvSpPr txBox="1"/>
          <p:nvPr/>
        </p:nvSpPr>
        <p:spPr>
          <a:xfrm>
            <a:off x="4734018" y="762940"/>
            <a:ext cx="4050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Определите основные направления походов Витовта.</a:t>
            </a:r>
            <a:endParaRPr b="1" sz="1800">
              <a:solidFill>
                <a:srgbClr val="F4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3"/>
          <p:cNvSpPr/>
          <p:nvPr/>
        </p:nvSpPr>
        <p:spPr>
          <a:xfrm>
            <a:off x="4734018" y="349858"/>
            <a:ext cx="3996444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Поработаем с картой </a:t>
            </a:r>
            <a:endParaRPr b="1" sz="21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3"/>
          <p:cNvSpPr txBox="1"/>
          <p:nvPr/>
        </p:nvSpPr>
        <p:spPr>
          <a:xfrm>
            <a:off x="2812780" y="1765550"/>
            <a:ext cx="962393" cy="253915"/>
          </a:xfrm>
          <a:prstGeom prst="rect">
            <a:avLst/>
          </a:prstGeom>
          <a:solidFill>
            <a:srgbClr val="D2D2FE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Смоленск</a:t>
            </a:r>
            <a:endParaRPr b="1"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2002121" y="861604"/>
            <a:ext cx="2592288" cy="276999"/>
          </a:xfrm>
          <a:prstGeom prst="rect">
            <a:avLst/>
          </a:prstGeom>
          <a:solidFill>
            <a:srgbClr val="FEE999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1398г. Новгород Великий</a:t>
            </a:r>
            <a:endParaRPr b="1"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3"/>
          <p:cNvSpPr/>
          <p:nvPr/>
        </p:nvSpPr>
        <p:spPr>
          <a:xfrm rot="653851">
            <a:off x="1847250" y="2011890"/>
            <a:ext cx="2496140" cy="55843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DAB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Поход против татар на Дон</a:t>
            </a:r>
            <a:endParaRPr sz="1100"/>
          </a:p>
        </p:txBody>
      </p:sp>
      <p:sp>
        <p:nvSpPr>
          <p:cNvPr id="260" name="Google Shape;260;p33"/>
          <p:cNvSpPr txBox="1"/>
          <p:nvPr/>
        </p:nvSpPr>
        <p:spPr>
          <a:xfrm rot="-1904825">
            <a:off x="2698431" y="4286370"/>
            <a:ext cx="2128371" cy="253915"/>
          </a:xfrm>
          <a:prstGeom prst="rect">
            <a:avLst/>
          </a:prstGeom>
          <a:solidFill>
            <a:srgbClr val="FFF4CC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Земли в низовьях Днепра</a:t>
            </a:r>
            <a:endParaRPr b="1"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3"/>
          <p:cNvSpPr/>
          <p:nvPr/>
        </p:nvSpPr>
        <p:spPr>
          <a:xfrm>
            <a:off x="4572000" y="1446885"/>
            <a:ext cx="4451425" cy="33932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Витовт мечтал о грандиозных завоеваниях </a:t>
            </a:r>
            <a:r>
              <a:rPr b="1" lang="ru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на Востоке.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Для этого он планировал поставить </a:t>
            </a:r>
            <a:r>
              <a:rPr b="1" lang="ru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во главе Золотой Орды</a:t>
            </a: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своего союзника </a:t>
            </a:r>
            <a:r>
              <a:rPr b="1" lang="ru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Тохтамыша.</a:t>
            </a: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Взамен Витовт </a:t>
            </a:r>
            <a:r>
              <a:rPr b="1" lang="ru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надеялся получить от него земли всей Руси.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Витовт заручился </a:t>
            </a:r>
            <a:r>
              <a:rPr b="1" lang="ru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поддержкой западных стран. </a:t>
            </a:r>
            <a:endParaRPr b="1"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Папа Римский объявил завоеватеные планы Витовта крестовым походом.</a:t>
            </a:r>
            <a:endParaRPr sz="1100"/>
          </a:p>
        </p:txBody>
      </p:sp>
      <p:cxnSp>
        <p:nvCxnSpPr>
          <p:cNvPr id="262" name="Google Shape;262;p33"/>
          <p:cNvCxnSpPr/>
          <p:nvPr/>
        </p:nvCxnSpPr>
        <p:spPr>
          <a:xfrm rot="10800000">
            <a:off x="4247964" y="951611"/>
            <a:ext cx="1242138" cy="202416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LITZ">
  <a:themeElements>
    <a:clrScheme name="Тема Office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0000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