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7" r:id="rId38"/>
    <p:sldId id="293" r:id="rId39"/>
    <p:sldId id="294" r:id="rId40"/>
    <p:sldId id="29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F5366-1051-40E6-B42B-740CBF844F3C}" v="349" dt="2022-07-16T20:16:5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19F5366-1051-40E6-B42B-740CBF844F3C}"/>
    <pc:docChg chg="undo custSel addSld delSld modSld">
      <pc:chgData name="Roman Zhigalov" userId="1f97e9fdf7779aa5" providerId="LiveId" clId="{919F5366-1051-40E6-B42B-740CBF844F3C}" dt="2022-07-16T20:17:02.942" v="3183" actId="26606"/>
      <pc:docMkLst>
        <pc:docMk/>
      </pc:docMkLst>
      <pc:sldChg chg="modSp new mod">
        <pc:chgData name="Roman Zhigalov" userId="1f97e9fdf7779aa5" providerId="LiveId" clId="{919F5366-1051-40E6-B42B-740CBF844F3C}" dt="2022-07-16T17:20:45.977" v="1"/>
        <pc:sldMkLst>
          <pc:docMk/>
          <pc:sldMk cId="2012726202" sldId="256"/>
        </pc:sldMkLst>
        <pc:spChg chg="mod">
          <ac:chgData name="Roman Zhigalov" userId="1f97e9fdf7779aa5" providerId="LiveId" clId="{919F5366-1051-40E6-B42B-740CBF844F3C}" dt="2022-07-16T17:20:45.977" v="1"/>
          <ac:spMkLst>
            <pc:docMk/>
            <pc:sldMk cId="2012726202" sldId="256"/>
            <ac:spMk id="2" creationId="{249BE172-4464-3124-E06F-E5331A107A0C}"/>
          </ac:spMkLst>
        </pc:spChg>
      </pc:sldChg>
      <pc:sldChg chg="modSp new mod">
        <pc:chgData name="Roman Zhigalov" userId="1f97e9fdf7779aa5" providerId="LiveId" clId="{919F5366-1051-40E6-B42B-740CBF844F3C}" dt="2022-07-16T17:21:00.938" v="15" actId="122"/>
        <pc:sldMkLst>
          <pc:docMk/>
          <pc:sldMk cId="2857217582" sldId="257"/>
        </pc:sldMkLst>
        <pc:spChg chg="mod">
          <ac:chgData name="Roman Zhigalov" userId="1f97e9fdf7779aa5" providerId="LiveId" clId="{919F5366-1051-40E6-B42B-740CBF844F3C}" dt="2022-07-16T17:21:00.938" v="15" actId="122"/>
          <ac:spMkLst>
            <pc:docMk/>
            <pc:sldMk cId="2857217582" sldId="257"/>
            <ac:spMk id="2" creationId="{376E93EC-625E-1330-32EA-E654E32016B5}"/>
          </ac:spMkLst>
        </pc:spChg>
      </pc:sldChg>
      <pc:sldChg chg="addSp delSp modSp new mod setBg">
        <pc:chgData name="Roman Zhigalov" userId="1f97e9fdf7779aa5" providerId="LiveId" clId="{919F5366-1051-40E6-B42B-740CBF844F3C}" dt="2022-07-16T18:42:52.597" v="284" actId="26606"/>
        <pc:sldMkLst>
          <pc:docMk/>
          <pc:sldMk cId="3843325031" sldId="258"/>
        </pc:sldMkLst>
        <pc:spChg chg="mod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2" creationId="{45C32D9B-8C8F-AF4E-A33E-A7244C1217E8}"/>
          </ac:spMkLst>
        </pc:spChg>
        <pc:spChg chg="mod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3" creationId="{1A02663E-5695-7874-9916-9123124C3C72}"/>
          </ac:spMkLst>
        </pc:spChg>
        <pc:spChg chg="add del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8" creationId="{777A147A-9ED8-46B4-8660-1B3C2AA880B5}"/>
          </ac:spMkLst>
        </pc:spChg>
        <pc:spChg chg="add del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10" creationId="{5D6C15A0-C087-4593-8414-2B4EC1CDC3DE}"/>
          </ac:spMkLst>
        </pc:spChg>
        <pc:spChg chg="add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15" creationId="{8B9AA7C6-5E5A-498E-A6DF-A943376E09BC}"/>
          </ac:spMkLst>
        </pc:spChg>
        <pc:spChg chg="add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21" creationId="{81E140AE-0ABF-47C8-BF32-7D2F0CF2BA44}"/>
          </ac:spMkLst>
        </pc:spChg>
        <pc:spChg chg="add">
          <ac:chgData name="Roman Zhigalov" userId="1f97e9fdf7779aa5" providerId="LiveId" clId="{919F5366-1051-40E6-B42B-740CBF844F3C}" dt="2022-07-16T18:42:52.597" v="284" actId="26606"/>
          <ac:spMkLst>
            <pc:docMk/>
            <pc:sldMk cId="3843325031" sldId="258"/>
            <ac:spMk id="23" creationId="{CBC4F608-B4B8-48C3-9572-C0F061B1CD99}"/>
          </ac:spMkLst>
        </pc:spChg>
        <pc:grpChg chg="add">
          <ac:chgData name="Roman Zhigalov" userId="1f97e9fdf7779aa5" providerId="LiveId" clId="{919F5366-1051-40E6-B42B-740CBF844F3C}" dt="2022-07-16T18:42:52.597" v="284" actId="26606"/>
          <ac:grpSpMkLst>
            <pc:docMk/>
            <pc:sldMk cId="3843325031" sldId="258"/>
            <ac:grpSpMk id="17" creationId="{83EAB11A-76F7-48F4-9B4F-5BFDF4BF9670}"/>
          </ac:grpSpMkLst>
        </pc:grpChg>
      </pc:sldChg>
      <pc:sldChg chg="addSp delSp modSp new del mod setBg">
        <pc:chgData name="Roman Zhigalov" userId="1f97e9fdf7779aa5" providerId="LiveId" clId="{919F5366-1051-40E6-B42B-740CBF844F3C}" dt="2022-07-16T18:44:01.584" v="334" actId="47"/>
        <pc:sldMkLst>
          <pc:docMk/>
          <pc:sldMk cId="4128990724" sldId="259"/>
        </pc:sldMkLst>
        <pc:spChg chg="mod">
          <ac:chgData name="Roman Zhigalov" userId="1f97e9fdf7779aa5" providerId="LiveId" clId="{919F5366-1051-40E6-B42B-740CBF844F3C}" dt="2022-07-16T18:42:46.387" v="283" actId="26606"/>
          <ac:spMkLst>
            <pc:docMk/>
            <pc:sldMk cId="4128990724" sldId="259"/>
            <ac:spMk id="2" creationId="{2DBA550F-5115-F92C-DD68-CA1C9235E1D6}"/>
          </ac:spMkLst>
        </pc:spChg>
        <pc:spChg chg="mod">
          <ac:chgData name="Roman Zhigalov" userId="1f97e9fdf7779aa5" providerId="LiveId" clId="{919F5366-1051-40E6-B42B-740CBF844F3C}" dt="2022-07-16T18:42:46.387" v="283" actId="26606"/>
          <ac:spMkLst>
            <pc:docMk/>
            <pc:sldMk cId="4128990724" sldId="259"/>
            <ac:spMk id="3" creationId="{869081BB-F725-324F-5EA7-894F9510E5EB}"/>
          </ac:spMkLst>
        </pc:spChg>
        <pc:spChg chg="add">
          <ac:chgData name="Roman Zhigalov" userId="1f97e9fdf7779aa5" providerId="LiveId" clId="{919F5366-1051-40E6-B42B-740CBF844F3C}" dt="2022-07-16T18:42:46.387" v="283" actId="26606"/>
          <ac:spMkLst>
            <pc:docMk/>
            <pc:sldMk cId="4128990724" sldId="259"/>
            <ac:spMk id="8" creationId="{4522B21E-B2B9-4C72-9A71-C87EFD137480}"/>
          </ac:spMkLst>
        </pc:spChg>
        <pc:spChg chg="add del">
          <ac:chgData name="Roman Zhigalov" userId="1f97e9fdf7779aa5" providerId="LiveId" clId="{919F5366-1051-40E6-B42B-740CBF844F3C}" dt="2022-07-16T18:42:46.363" v="282" actId="26606"/>
          <ac:spMkLst>
            <pc:docMk/>
            <pc:sldMk cId="4128990724" sldId="259"/>
            <ac:spMk id="9" creationId="{9B7AD9F6-8CE7-4299-8FC6-328F4DCD3FF9}"/>
          </ac:spMkLst>
        </pc:spChg>
        <pc:spChg chg="add">
          <ac:chgData name="Roman Zhigalov" userId="1f97e9fdf7779aa5" providerId="LiveId" clId="{919F5366-1051-40E6-B42B-740CBF844F3C}" dt="2022-07-16T18:42:46.387" v="283" actId="26606"/>
          <ac:spMkLst>
            <pc:docMk/>
            <pc:sldMk cId="4128990724" sldId="259"/>
            <ac:spMk id="10" creationId="{5EB7D2A2-F448-44D4-938C-DC84CBCB3B1E}"/>
          </ac:spMkLst>
        </pc:spChg>
        <pc:spChg chg="add del">
          <ac:chgData name="Roman Zhigalov" userId="1f97e9fdf7779aa5" providerId="LiveId" clId="{919F5366-1051-40E6-B42B-740CBF844F3C}" dt="2022-07-16T18:42:46.363" v="282" actId="26606"/>
          <ac:spMkLst>
            <pc:docMk/>
            <pc:sldMk cId="4128990724" sldId="259"/>
            <ac:spMk id="11" creationId="{F49775AF-8896-43EE-92C6-83497D6DC56F}"/>
          </ac:spMkLst>
        </pc:spChg>
        <pc:spChg chg="add">
          <ac:chgData name="Roman Zhigalov" userId="1f97e9fdf7779aa5" providerId="LiveId" clId="{919F5366-1051-40E6-B42B-740CBF844F3C}" dt="2022-07-16T18:42:46.387" v="283" actId="26606"/>
          <ac:spMkLst>
            <pc:docMk/>
            <pc:sldMk cId="4128990724" sldId="259"/>
            <ac:spMk id="12" creationId="{871AEA07-1E14-44B4-8E55-64EF049CD66F}"/>
          </ac:spMkLst>
        </pc:spChg>
        <pc:picChg chg="add del">
          <ac:chgData name="Roman Zhigalov" userId="1f97e9fdf7779aa5" providerId="LiveId" clId="{919F5366-1051-40E6-B42B-740CBF844F3C}" dt="2022-07-16T18:42:46.363" v="282" actId="26606"/>
          <ac:picMkLst>
            <pc:docMk/>
            <pc:sldMk cId="4128990724" sldId="259"/>
            <ac:picMk id="5" creationId="{8031CE16-C2C6-EEC9-E2D4-AC01EFCA166A}"/>
          </ac:picMkLst>
        </pc:picChg>
        <pc:cxnChg chg="add">
          <ac:chgData name="Roman Zhigalov" userId="1f97e9fdf7779aa5" providerId="LiveId" clId="{919F5366-1051-40E6-B42B-740CBF844F3C}" dt="2022-07-16T18:42:46.387" v="283" actId="26606"/>
          <ac:cxnSpMkLst>
            <pc:docMk/>
            <pc:sldMk cId="4128990724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919F5366-1051-40E6-B42B-740CBF844F3C}" dt="2022-07-16T18:43:58.094" v="333" actId="26606"/>
        <pc:sldMkLst>
          <pc:docMk/>
          <pc:sldMk cId="1499231976" sldId="260"/>
        </pc:sldMkLst>
        <pc:spChg chg="mod">
          <ac:chgData name="Roman Zhigalov" userId="1f97e9fdf7779aa5" providerId="LiveId" clId="{919F5366-1051-40E6-B42B-740CBF844F3C}" dt="2022-07-16T18:43:58.094" v="333" actId="26606"/>
          <ac:spMkLst>
            <pc:docMk/>
            <pc:sldMk cId="1499231976" sldId="260"/>
            <ac:spMk id="2" creationId="{259AFD82-C2D3-44F5-9A83-C4FFA258B60D}"/>
          </ac:spMkLst>
        </pc:spChg>
        <pc:spChg chg="mod">
          <ac:chgData name="Roman Zhigalov" userId="1f97e9fdf7779aa5" providerId="LiveId" clId="{919F5366-1051-40E6-B42B-740CBF844F3C}" dt="2022-07-16T18:43:58.094" v="333" actId="26606"/>
          <ac:spMkLst>
            <pc:docMk/>
            <pc:sldMk cId="1499231976" sldId="260"/>
            <ac:spMk id="3" creationId="{D69932AC-3B39-359F-9E69-4873362365E6}"/>
          </ac:spMkLst>
        </pc:spChg>
        <pc:spChg chg="add">
          <ac:chgData name="Roman Zhigalov" userId="1f97e9fdf7779aa5" providerId="LiveId" clId="{919F5366-1051-40E6-B42B-740CBF844F3C}" dt="2022-07-16T18:43:58.094" v="333" actId="26606"/>
          <ac:spMkLst>
            <pc:docMk/>
            <pc:sldMk cId="1499231976" sldId="260"/>
            <ac:spMk id="8" creationId="{4522B21E-B2B9-4C72-9A71-C87EFD137480}"/>
          </ac:spMkLst>
        </pc:spChg>
        <pc:spChg chg="add">
          <ac:chgData name="Roman Zhigalov" userId="1f97e9fdf7779aa5" providerId="LiveId" clId="{919F5366-1051-40E6-B42B-740CBF844F3C}" dt="2022-07-16T18:43:58.094" v="333" actId="26606"/>
          <ac:spMkLst>
            <pc:docMk/>
            <pc:sldMk cId="1499231976" sldId="260"/>
            <ac:spMk id="10" creationId="{5EB7D2A2-F448-44D4-938C-DC84CBCB3B1E}"/>
          </ac:spMkLst>
        </pc:spChg>
        <pc:spChg chg="add">
          <ac:chgData name="Roman Zhigalov" userId="1f97e9fdf7779aa5" providerId="LiveId" clId="{919F5366-1051-40E6-B42B-740CBF844F3C}" dt="2022-07-16T18:43:58.094" v="333" actId="26606"/>
          <ac:spMkLst>
            <pc:docMk/>
            <pc:sldMk cId="1499231976" sldId="260"/>
            <ac:spMk id="12" creationId="{871AEA07-1E14-44B4-8E55-64EF049CD66F}"/>
          </ac:spMkLst>
        </pc:spChg>
        <pc:cxnChg chg="add">
          <ac:chgData name="Roman Zhigalov" userId="1f97e9fdf7779aa5" providerId="LiveId" clId="{919F5366-1051-40E6-B42B-740CBF844F3C}" dt="2022-07-16T18:43:58.094" v="333" actId="26606"/>
          <ac:cxnSpMkLst>
            <pc:docMk/>
            <pc:sldMk cId="1499231976" sldId="260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19F5366-1051-40E6-B42B-740CBF844F3C}" dt="2022-07-16T18:50:17.105" v="535" actId="20577"/>
        <pc:sldMkLst>
          <pc:docMk/>
          <pc:sldMk cId="3193657769" sldId="261"/>
        </pc:sldMkLst>
        <pc:spChg chg="mod">
          <ac:chgData name="Roman Zhigalov" userId="1f97e9fdf7779aa5" providerId="LiveId" clId="{919F5366-1051-40E6-B42B-740CBF844F3C}" dt="2022-07-16T18:46:30.534" v="463" actId="26606"/>
          <ac:spMkLst>
            <pc:docMk/>
            <pc:sldMk cId="3193657769" sldId="261"/>
            <ac:spMk id="2" creationId="{A61EE069-4963-619E-BBB0-2846DEC9E89B}"/>
          </ac:spMkLst>
        </pc:spChg>
        <pc:spChg chg="del">
          <ac:chgData name="Roman Zhigalov" userId="1f97e9fdf7779aa5" providerId="LiveId" clId="{919F5366-1051-40E6-B42B-740CBF844F3C}" dt="2022-07-16T18:46:16.412" v="455"/>
          <ac:spMkLst>
            <pc:docMk/>
            <pc:sldMk cId="3193657769" sldId="261"/>
            <ac:spMk id="3" creationId="{4791F626-96D6-BE80-242E-5DE656BA70FE}"/>
          </ac:spMkLst>
        </pc:spChg>
        <pc:spChg chg="mod">
          <ac:chgData name="Roman Zhigalov" userId="1f97e9fdf7779aa5" providerId="LiveId" clId="{919F5366-1051-40E6-B42B-740CBF844F3C}" dt="2022-07-16T18:50:17.105" v="535" actId="20577"/>
          <ac:spMkLst>
            <pc:docMk/>
            <pc:sldMk cId="3193657769" sldId="261"/>
            <ac:spMk id="4" creationId="{8C285C9F-F10F-6D20-A12C-82BEAFBFE53E}"/>
          </ac:spMkLst>
        </pc:spChg>
        <pc:spChg chg="add del mod">
          <ac:chgData name="Roman Zhigalov" userId="1f97e9fdf7779aa5" providerId="LiveId" clId="{919F5366-1051-40E6-B42B-740CBF844F3C}" dt="2022-07-16T18:46:19.390" v="458"/>
          <ac:spMkLst>
            <pc:docMk/>
            <pc:sldMk cId="3193657769" sldId="261"/>
            <ac:spMk id="5" creationId="{00A32F34-35FD-792E-45FF-B30839167097}"/>
          </ac:spMkLst>
        </pc:spChg>
        <pc:spChg chg="add del">
          <ac:chgData name="Roman Zhigalov" userId="1f97e9fdf7779aa5" providerId="LiveId" clId="{919F5366-1051-40E6-B42B-740CBF844F3C}" dt="2022-07-16T18:46:27.455" v="460" actId="26606"/>
          <ac:spMkLst>
            <pc:docMk/>
            <pc:sldMk cId="3193657769" sldId="261"/>
            <ac:spMk id="1035" creationId="{F13C74B1-5B17-4795-BED0-7140497B445A}"/>
          </ac:spMkLst>
        </pc:spChg>
        <pc:spChg chg="add del">
          <ac:chgData name="Roman Zhigalov" userId="1f97e9fdf7779aa5" providerId="LiveId" clId="{919F5366-1051-40E6-B42B-740CBF844F3C}" dt="2022-07-16T18:46:27.455" v="460" actId="26606"/>
          <ac:spMkLst>
            <pc:docMk/>
            <pc:sldMk cId="3193657769" sldId="261"/>
            <ac:spMk id="1037" creationId="{D4974D33-8DC5-464E-8C6D-BE58F0669C17}"/>
          </ac:spMkLst>
        </pc:spChg>
        <pc:spChg chg="add del">
          <ac:chgData name="Roman Zhigalov" userId="1f97e9fdf7779aa5" providerId="LiveId" clId="{919F5366-1051-40E6-B42B-740CBF844F3C}" dt="2022-07-16T18:46:30.515" v="462" actId="26606"/>
          <ac:spMkLst>
            <pc:docMk/>
            <pc:sldMk cId="3193657769" sldId="261"/>
            <ac:spMk id="1039" creationId="{E659831F-0D9A-4C63-9EBB-8435B85A440F}"/>
          </ac:spMkLst>
        </pc:spChg>
        <pc:spChg chg="add del">
          <ac:chgData name="Roman Zhigalov" userId="1f97e9fdf7779aa5" providerId="LiveId" clId="{919F5366-1051-40E6-B42B-740CBF844F3C}" dt="2022-07-16T18:46:30.515" v="462" actId="26606"/>
          <ac:spMkLst>
            <pc:docMk/>
            <pc:sldMk cId="3193657769" sldId="261"/>
            <ac:spMk id="1040" creationId="{117AB3D3-3C9C-4DED-809A-78734805B895}"/>
          </ac:spMkLst>
        </pc:spChg>
        <pc:spChg chg="add del">
          <ac:chgData name="Roman Zhigalov" userId="1f97e9fdf7779aa5" providerId="LiveId" clId="{919F5366-1051-40E6-B42B-740CBF844F3C}" dt="2022-07-16T18:46:30.515" v="462" actId="26606"/>
          <ac:spMkLst>
            <pc:docMk/>
            <pc:sldMk cId="3193657769" sldId="261"/>
            <ac:spMk id="1041" creationId="{E6995CE5-F890-4ABA-82A2-26507CE8D2A3}"/>
          </ac:spMkLst>
        </pc:spChg>
        <pc:spChg chg="add del">
          <ac:chgData name="Roman Zhigalov" userId="1f97e9fdf7779aa5" providerId="LiveId" clId="{919F5366-1051-40E6-B42B-740CBF844F3C}" dt="2022-07-16T18:46:30.515" v="462" actId="26606"/>
          <ac:spMkLst>
            <pc:docMk/>
            <pc:sldMk cId="3193657769" sldId="261"/>
            <ac:spMk id="1042" creationId="{3A9A4357-BD1D-4622-A4FE-766E6AB8DE84}"/>
          </ac:spMkLst>
        </pc:spChg>
        <pc:spChg chg="add">
          <ac:chgData name="Roman Zhigalov" userId="1f97e9fdf7779aa5" providerId="LiveId" clId="{919F5366-1051-40E6-B42B-740CBF844F3C}" dt="2022-07-16T18:46:30.534" v="463" actId="26606"/>
          <ac:spMkLst>
            <pc:docMk/>
            <pc:sldMk cId="3193657769" sldId="261"/>
            <ac:spMk id="1043" creationId="{C13237C8-E62C-4F0D-A318-BD6FB6C2D138}"/>
          </ac:spMkLst>
        </pc:spChg>
        <pc:spChg chg="add">
          <ac:chgData name="Roman Zhigalov" userId="1f97e9fdf7779aa5" providerId="LiveId" clId="{919F5366-1051-40E6-B42B-740CBF844F3C}" dt="2022-07-16T18:46:30.534" v="463" actId="26606"/>
          <ac:spMkLst>
            <pc:docMk/>
            <pc:sldMk cId="3193657769" sldId="261"/>
            <ac:spMk id="1044" creationId="{201CC55D-ED54-4C5C-95E6-10947BD1103B}"/>
          </ac:spMkLst>
        </pc:spChg>
        <pc:spChg chg="add">
          <ac:chgData name="Roman Zhigalov" userId="1f97e9fdf7779aa5" providerId="LiveId" clId="{919F5366-1051-40E6-B42B-740CBF844F3C}" dt="2022-07-16T18:46:30.534" v="463" actId="26606"/>
          <ac:spMkLst>
            <pc:docMk/>
            <pc:sldMk cId="3193657769" sldId="261"/>
            <ac:spMk id="1045" creationId="{19C9EAEA-39D0-4B0E-A0EB-51E7B26740B1}"/>
          </ac:spMkLst>
        </pc:spChg>
        <pc:spChg chg="add">
          <ac:chgData name="Roman Zhigalov" userId="1f97e9fdf7779aa5" providerId="LiveId" clId="{919F5366-1051-40E6-B42B-740CBF844F3C}" dt="2022-07-16T18:46:30.534" v="463" actId="26606"/>
          <ac:spMkLst>
            <pc:docMk/>
            <pc:sldMk cId="3193657769" sldId="261"/>
            <ac:spMk id="1048" creationId="{3873B707-463F-40B0-8227-E8CC6C67EB25}"/>
          </ac:spMkLst>
        </pc:spChg>
        <pc:grpChg chg="add">
          <ac:chgData name="Roman Zhigalov" userId="1f97e9fdf7779aa5" providerId="LiveId" clId="{919F5366-1051-40E6-B42B-740CBF844F3C}" dt="2022-07-16T18:46:30.534" v="463" actId="26606"/>
          <ac:grpSpMkLst>
            <pc:docMk/>
            <pc:sldMk cId="3193657769" sldId="261"/>
            <ac:grpSpMk id="1046" creationId="{1DE889C7-FAD6-4397-98E2-05D503484459}"/>
          </ac:grpSpMkLst>
        </pc:grpChg>
        <pc:picChg chg="add del mod">
          <ac:chgData name="Roman Zhigalov" userId="1f97e9fdf7779aa5" providerId="LiveId" clId="{919F5366-1051-40E6-B42B-740CBF844F3C}" dt="2022-07-16T18:46:18.071" v="457" actId="478"/>
          <ac:picMkLst>
            <pc:docMk/>
            <pc:sldMk cId="3193657769" sldId="261"/>
            <ac:picMk id="1026" creationId="{09BB0EDD-120E-2CB8-0DA2-E1B9943E009E}"/>
          </ac:picMkLst>
        </pc:picChg>
        <pc:picChg chg="add del">
          <ac:chgData name="Roman Zhigalov" userId="1f97e9fdf7779aa5" providerId="LiveId" clId="{919F5366-1051-40E6-B42B-740CBF844F3C}" dt="2022-07-16T18:46:18.071" v="457" actId="478"/>
          <ac:picMkLst>
            <pc:docMk/>
            <pc:sldMk cId="3193657769" sldId="261"/>
            <ac:picMk id="1028" creationId="{3FEEDCAB-4877-742B-1AB3-DC460B8F91AD}"/>
          </ac:picMkLst>
        </pc:picChg>
        <pc:picChg chg="add mod">
          <ac:chgData name="Roman Zhigalov" userId="1f97e9fdf7779aa5" providerId="LiveId" clId="{919F5366-1051-40E6-B42B-740CBF844F3C}" dt="2022-07-16T18:46:30.534" v="463" actId="26606"/>
          <ac:picMkLst>
            <pc:docMk/>
            <pc:sldMk cId="3193657769" sldId="261"/>
            <ac:picMk id="1030" creationId="{D34B16DC-8B8D-9B0E-631C-17D9B251EBD5}"/>
          </ac:picMkLst>
        </pc:picChg>
      </pc:sldChg>
      <pc:sldChg chg="addSp delSp modSp new mod setBg">
        <pc:chgData name="Roman Zhigalov" userId="1f97e9fdf7779aa5" providerId="LiveId" clId="{919F5366-1051-40E6-B42B-740CBF844F3C}" dt="2022-07-16T18:55:14.410" v="719" actId="26606"/>
        <pc:sldMkLst>
          <pc:docMk/>
          <pc:sldMk cId="1271916023" sldId="262"/>
        </pc:sldMkLst>
        <pc:spChg chg="mod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" creationId="{F32CF3B2-9EA6-C95E-3055-30033E383C92}"/>
          </ac:spMkLst>
        </pc:spChg>
        <pc:spChg chg="del">
          <ac:chgData name="Roman Zhigalov" userId="1f97e9fdf7779aa5" providerId="LiveId" clId="{919F5366-1051-40E6-B42B-740CBF844F3C}" dt="2022-07-16T18:53:12.195" v="537"/>
          <ac:spMkLst>
            <pc:docMk/>
            <pc:sldMk cId="1271916023" sldId="262"/>
            <ac:spMk id="3" creationId="{7B640AE1-192F-B968-51A2-0F835A97D116}"/>
          </ac:spMkLst>
        </pc:spChg>
        <pc:spChg chg="add del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055" creationId="{665DBBEF-238B-476B-96AB-8AAC3224ECEA}"/>
          </ac:spMkLst>
        </pc:spChg>
        <pc:spChg chg="add del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057" creationId="{3FCFB1DE-0B7E-48CC-BA90-B2AB0889F9D6}"/>
          </ac:spMkLst>
        </pc:spChg>
        <pc:spChg chg="add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062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064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066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18:55:14.410" v="719" actId="26606"/>
          <ac:spMkLst>
            <pc:docMk/>
            <pc:sldMk cId="1271916023" sldId="262"/>
            <ac:spMk id="2068" creationId="{90F533E9-6690-41A8-A372-4C6C622D028D}"/>
          </ac:spMkLst>
        </pc:spChg>
        <pc:picChg chg="add mod">
          <ac:chgData name="Roman Zhigalov" userId="1f97e9fdf7779aa5" providerId="LiveId" clId="{919F5366-1051-40E6-B42B-740CBF844F3C}" dt="2022-07-16T18:55:14.410" v="719" actId="26606"/>
          <ac:picMkLst>
            <pc:docMk/>
            <pc:sldMk cId="1271916023" sldId="262"/>
            <ac:picMk id="2050" creationId="{7634D568-2E85-D8CC-A835-6B2B8EDCF16B}"/>
          </ac:picMkLst>
        </pc:picChg>
      </pc:sldChg>
      <pc:sldChg chg="addSp delSp modSp new mod setBg">
        <pc:chgData name="Roman Zhigalov" userId="1f97e9fdf7779aa5" providerId="LiveId" clId="{919F5366-1051-40E6-B42B-740CBF844F3C}" dt="2022-07-16T18:55:11.198" v="718" actId="26606"/>
        <pc:sldMkLst>
          <pc:docMk/>
          <pc:sldMk cId="2011873328" sldId="263"/>
        </pc:sldMkLst>
        <pc:spChg chg="mod">
          <ac:chgData name="Roman Zhigalov" userId="1f97e9fdf7779aa5" providerId="LiveId" clId="{919F5366-1051-40E6-B42B-740CBF844F3C}" dt="2022-07-16T18:55:11.198" v="718" actId="26606"/>
          <ac:spMkLst>
            <pc:docMk/>
            <pc:sldMk cId="2011873328" sldId="263"/>
            <ac:spMk id="2" creationId="{BF5F78BC-0A59-AF00-7FAF-6EC3305923FA}"/>
          </ac:spMkLst>
        </pc:spChg>
        <pc:spChg chg="del">
          <ac:chgData name="Roman Zhigalov" userId="1f97e9fdf7779aa5" providerId="LiveId" clId="{919F5366-1051-40E6-B42B-740CBF844F3C}" dt="2022-07-16T18:54:52.968" v="668"/>
          <ac:spMkLst>
            <pc:docMk/>
            <pc:sldMk cId="2011873328" sldId="263"/>
            <ac:spMk id="3" creationId="{623E5790-0F58-A887-E41A-E75DB60E45D7}"/>
          </ac:spMkLst>
        </pc:spChg>
        <pc:spChg chg="add del">
          <ac:chgData name="Roman Zhigalov" userId="1f97e9fdf7779aa5" providerId="LiveId" clId="{919F5366-1051-40E6-B42B-740CBF844F3C}" dt="2022-07-16T18:55:11.176" v="717" actId="26606"/>
          <ac:spMkLst>
            <pc:docMk/>
            <pc:sldMk cId="2011873328" sldId="263"/>
            <ac:spMk id="3079" creationId="{665DBBEF-238B-476B-96AB-8AAC3224ECEA}"/>
          </ac:spMkLst>
        </pc:spChg>
        <pc:spChg chg="add del">
          <ac:chgData name="Roman Zhigalov" userId="1f97e9fdf7779aa5" providerId="LiveId" clId="{919F5366-1051-40E6-B42B-740CBF844F3C}" dt="2022-07-16T18:55:11.176" v="717" actId="26606"/>
          <ac:spMkLst>
            <pc:docMk/>
            <pc:sldMk cId="2011873328" sldId="263"/>
            <ac:spMk id="3081" creationId="{3FCFB1DE-0B7E-48CC-BA90-B2AB0889F9D6}"/>
          </ac:spMkLst>
        </pc:spChg>
        <pc:spChg chg="add">
          <ac:chgData name="Roman Zhigalov" userId="1f97e9fdf7779aa5" providerId="LiveId" clId="{919F5366-1051-40E6-B42B-740CBF844F3C}" dt="2022-07-16T18:55:11.198" v="718" actId="26606"/>
          <ac:spMkLst>
            <pc:docMk/>
            <pc:sldMk cId="2011873328" sldId="263"/>
            <ac:spMk id="3083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18:55:11.198" v="718" actId="26606"/>
          <ac:spMkLst>
            <pc:docMk/>
            <pc:sldMk cId="2011873328" sldId="263"/>
            <ac:spMk id="3084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18:55:11.198" v="718" actId="26606"/>
          <ac:spMkLst>
            <pc:docMk/>
            <pc:sldMk cId="2011873328" sldId="263"/>
            <ac:spMk id="3085" creationId="{90F533E9-6690-41A8-A372-4C6C622D028D}"/>
          </ac:spMkLst>
        </pc:spChg>
        <pc:spChg chg="add">
          <ac:chgData name="Roman Zhigalov" userId="1f97e9fdf7779aa5" providerId="LiveId" clId="{919F5366-1051-40E6-B42B-740CBF844F3C}" dt="2022-07-16T18:55:11.198" v="718" actId="26606"/>
          <ac:spMkLst>
            <pc:docMk/>
            <pc:sldMk cId="2011873328" sldId="263"/>
            <ac:spMk id="3086" creationId="{99413ED5-9ED4-4772-BCE4-2BCAE6B12E35}"/>
          </ac:spMkLst>
        </pc:spChg>
        <pc:picChg chg="add mod">
          <ac:chgData name="Roman Zhigalov" userId="1f97e9fdf7779aa5" providerId="LiveId" clId="{919F5366-1051-40E6-B42B-740CBF844F3C}" dt="2022-07-16T18:55:11.198" v="718" actId="26606"/>
          <ac:picMkLst>
            <pc:docMk/>
            <pc:sldMk cId="2011873328" sldId="263"/>
            <ac:picMk id="3074" creationId="{C2849EB2-36FF-ED35-EFDD-420BB8EA885B}"/>
          </ac:picMkLst>
        </pc:picChg>
      </pc:sldChg>
      <pc:sldChg chg="addSp delSp modSp new mod setBg">
        <pc:chgData name="Roman Zhigalov" userId="1f97e9fdf7779aa5" providerId="LiveId" clId="{919F5366-1051-40E6-B42B-740CBF844F3C}" dt="2022-07-16T18:57:30.610" v="782" actId="26606"/>
        <pc:sldMkLst>
          <pc:docMk/>
          <pc:sldMk cId="1182561706" sldId="264"/>
        </pc:sldMkLst>
        <pc:spChg chg="mod">
          <ac:chgData name="Roman Zhigalov" userId="1f97e9fdf7779aa5" providerId="LiveId" clId="{919F5366-1051-40E6-B42B-740CBF844F3C}" dt="2022-07-16T18:57:30.610" v="782" actId="26606"/>
          <ac:spMkLst>
            <pc:docMk/>
            <pc:sldMk cId="1182561706" sldId="264"/>
            <ac:spMk id="2" creationId="{935510A2-8D83-015F-F1F8-BA52C14BA65A}"/>
          </ac:spMkLst>
        </pc:spChg>
        <pc:spChg chg="del">
          <ac:chgData name="Roman Zhigalov" userId="1f97e9fdf7779aa5" providerId="LiveId" clId="{919F5366-1051-40E6-B42B-740CBF844F3C}" dt="2022-07-16T18:57:11.575" v="781"/>
          <ac:spMkLst>
            <pc:docMk/>
            <pc:sldMk cId="1182561706" sldId="264"/>
            <ac:spMk id="3" creationId="{77A8312F-548D-C906-0F60-9C68245AD2FA}"/>
          </ac:spMkLst>
        </pc:spChg>
        <pc:spChg chg="add">
          <ac:chgData name="Roman Zhigalov" userId="1f97e9fdf7779aa5" providerId="LiveId" clId="{919F5366-1051-40E6-B42B-740CBF844F3C}" dt="2022-07-16T18:57:30.610" v="782" actId="26606"/>
          <ac:spMkLst>
            <pc:docMk/>
            <pc:sldMk cId="1182561706" sldId="264"/>
            <ac:spMk id="4103" creationId="{1707FC24-6981-43D9-B525-C7832BA22463}"/>
          </ac:spMkLst>
        </pc:spChg>
        <pc:picChg chg="add mod">
          <ac:chgData name="Roman Zhigalov" userId="1f97e9fdf7779aa5" providerId="LiveId" clId="{919F5366-1051-40E6-B42B-740CBF844F3C}" dt="2022-07-16T18:57:30.610" v="782" actId="26606"/>
          <ac:picMkLst>
            <pc:docMk/>
            <pc:sldMk cId="1182561706" sldId="264"/>
            <ac:picMk id="4098" creationId="{D8874DFF-2141-4256-3CDE-2BAAB0FB529C}"/>
          </ac:picMkLst>
        </pc:picChg>
      </pc:sldChg>
      <pc:sldChg chg="addSp delSp modSp new mod setBg">
        <pc:chgData name="Roman Zhigalov" userId="1f97e9fdf7779aa5" providerId="LiveId" clId="{919F5366-1051-40E6-B42B-740CBF844F3C}" dt="2022-07-16T18:58:14.543" v="816" actId="26606"/>
        <pc:sldMkLst>
          <pc:docMk/>
          <pc:sldMk cId="2363939803" sldId="265"/>
        </pc:sldMkLst>
        <pc:spChg chg="mod ord">
          <ac:chgData name="Roman Zhigalov" userId="1f97e9fdf7779aa5" providerId="LiveId" clId="{919F5366-1051-40E6-B42B-740CBF844F3C}" dt="2022-07-16T18:58:14.543" v="816" actId="26606"/>
          <ac:spMkLst>
            <pc:docMk/>
            <pc:sldMk cId="2363939803" sldId="265"/>
            <ac:spMk id="2" creationId="{46AE0A10-6CA0-985A-EFE9-DE43A721E916}"/>
          </ac:spMkLst>
        </pc:spChg>
        <pc:spChg chg="del">
          <ac:chgData name="Roman Zhigalov" userId="1f97e9fdf7779aa5" providerId="LiveId" clId="{919F5366-1051-40E6-B42B-740CBF844F3C}" dt="2022-07-16T18:58:04.380" v="784"/>
          <ac:spMkLst>
            <pc:docMk/>
            <pc:sldMk cId="2363939803" sldId="265"/>
            <ac:spMk id="3" creationId="{EB8B2742-8C3A-FB2A-0837-C46272615EBE}"/>
          </ac:spMkLst>
        </pc:spChg>
        <pc:spChg chg="add">
          <ac:chgData name="Roman Zhigalov" userId="1f97e9fdf7779aa5" providerId="LiveId" clId="{919F5366-1051-40E6-B42B-740CBF844F3C}" dt="2022-07-16T18:58:14.543" v="816" actId="26606"/>
          <ac:spMkLst>
            <pc:docMk/>
            <pc:sldMk cId="2363939803" sldId="265"/>
            <ac:spMk id="5127" creationId="{37C89E4B-3C9F-44B9-8B86-D9E3D112D8EC}"/>
          </ac:spMkLst>
        </pc:spChg>
        <pc:picChg chg="add mod">
          <ac:chgData name="Roman Zhigalov" userId="1f97e9fdf7779aa5" providerId="LiveId" clId="{919F5366-1051-40E6-B42B-740CBF844F3C}" dt="2022-07-16T18:58:14.543" v="816" actId="26606"/>
          <ac:picMkLst>
            <pc:docMk/>
            <pc:sldMk cId="2363939803" sldId="265"/>
            <ac:picMk id="5122" creationId="{A368403B-90D1-4D51-FC2E-FD1B35D69E1D}"/>
          </ac:picMkLst>
        </pc:picChg>
        <pc:cxnChg chg="add">
          <ac:chgData name="Roman Zhigalov" userId="1f97e9fdf7779aa5" providerId="LiveId" clId="{919F5366-1051-40E6-B42B-740CBF844F3C}" dt="2022-07-16T18:58:14.543" v="816" actId="26606"/>
          <ac:cxnSpMkLst>
            <pc:docMk/>
            <pc:sldMk cId="2363939803" sldId="265"/>
            <ac:cxnSpMk id="5129" creationId="{AA2EAA10-076F-46BD-8F0F-B9A2FB77A85C}"/>
          </ac:cxnSpMkLst>
        </pc:cxnChg>
        <pc:cxnChg chg="add">
          <ac:chgData name="Roman Zhigalov" userId="1f97e9fdf7779aa5" providerId="LiveId" clId="{919F5366-1051-40E6-B42B-740CBF844F3C}" dt="2022-07-16T18:58:14.543" v="816" actId="26606"/>
          <ac:cxnSpMkLst>
            <pc:docMk/>
            <pc:sldMk cId="2363939803" sldId="265"/>
            <ac:cxnSpMk id="5131" creationId="{D891E407-403B-4764-86C9-33A56D3BCAA3}"/>
          </ac:cxnSpMkLst>
        </pc:cxnChg>
      </pc:sldChg>
      <pc:sldChg chg="addSp delSp modSp new mod setBg">
        <pc:chgData name="Roman Zhigalov" userId="1f97e9fdf7779aa5" providerId="LiveId" clId="{919F5366-1051-40E6-B42B-740CBF844F3C}" dt="2022-07-16T18:59:56.827" v="882" actId="26606"/>
        <pc:sldMkLst>
          <pc:docMk/>
          <pc:sldMk cId="3583303903" sldId="266"/>
        </pc:sldMkLst>
        <pc:spChg chg="mod ord">
          <ac:chgData name="Roman Zhigalov" userId="1f97e9fdf7779aa5" providerId="LiveId" clId="{919F5366-1051-40E6-B42B-740CBF844F3C}" dt="2022-07-16T18:59:56.827" v="882" actId="26606"/>
          <ac:spMkLst>
            <pc:docMk/>
            <pc:sldMk cId="3583303903" sldId="266"/>
            <ac:spMk id="2" creationId="{8FB76EED-66A7-6B3D-1E5D-1A19B7DD09C4}"/>
          </ac:spMkLst>
        </pc:spChg>
        <pc:spChg chg="del">
          <ac:chgData name="Roman Zhigalov" userId="1f97e9fdf7779aa5" providerId="LiveId" clId="{919F5366-1051-40E6-B42B-740CBF844F3C}" dt="2022-07-16T18:59:35.245" v="875"/>
          <ac:spMkLst>
            <pc:docMk/>
            <pc:sldMk cId="3583303903" sldId="266"/>
            <ac:spMk id="3" creationId="{ED34C777-2A1B-1374-BFEB-B7527E03C74F}"/>
          </ac:spMkLst>
        </pc:spChg>
        <pc:spChg chg="add">
          <ac:chgData name="Roman Zhigalov" userId="1f97e9fdf7779aa5" providerId="LiveId" clId="{919F5366-1051-40E6-B42B-740CBF844F3C}" dt="2022-07-16T18:59:56.827" v="882" actId="26606"/>
          <ac:spMkLst>
            <pc:docMk/>
            <pc:sldMk cId="3583303903" sldId="266"/>
            <ac:spMk id="6148" creationId="{1707FC24-6981-43D9-B525-C7832BA22463}"/>
          </ac:spMkLst>
        </pc:spChg>
        <pc:spChg chg="add del">
          <ac:chgData name="Roman Zhigalov" userId="1f97e9fdf7779aa5" providerId="LiveId" clId="{919F5366-1051-40E6-B42B-740CBF844F3C}" dt="2022-07-16T18:59:40.680" v="877" actId="26606"/>
          <ac:spMkLst>
            <pc:docMk/>
            <pc:sldMk cId="3583303903" sldId="266"/>
            <ac:spMk id="6151" creationId="{37C89E4B-3C9F-44B9-8B86-D9E3D112D8EC}"/>
          </ac:spMkLst>
        </pc:spChg>
        <pc:spChg chg="add del">
          <ac:chgData name="Roman Zhigalov" userId="1f97e9fdf7779aa5" providerId="LiveId" clId="{919F5366-1051-40E6-B42B-740CBF844F3C}" dt="2022-07-16T18:59:41.542" v="879" actId="26606"/>
          <ac:spMkLst>
            <pc:docMk/>
            <pc:sldMk cId="3583303903" sldId="266"/>
            <ac:spMk id="6157" creationId="{1707FC24-6981-43D9-B525-C7832BA22463}"/>
          </ac:spMkLst>
        </pc:spChg>
        <pc:spChg chg="add del">
          <ac:chgData name="Roman Zhigalov" userId="1f97e9fdf7779aa5" providerId="LiveId" clId="{919F5366-1051-40E6-B42B-740CBF844F3C}" dt="2022-07-16T18:59:43.979" v="881" actId="26606"/>
          <ac:spMkLst>
            <pc:docMk/>
            <pc:sldMk cId="3583303903" sldId="266"/>
            <ac:spMk id="6159" creationId="{37C89E4B-3C9F-44B9-8B86-D9E3D112D8EC}"/>
          </ac:spMkLst>
        </pc:spChg>
        <pc:picChg chg="add mod">
          <ac:chgData name="Roman Zhigalov" userId="1f97e9fdf7779aa5" providerId="LiveId" clId="{919F5366-1051-40E6-B42B-740CBF844F3C}" dt="2022-07-16T18:59:56.827" v="882" actId="26606"/>
          <ac:picMkLst>
            <pc:docMk/>
            <pc:sldMk cId="3583303903" sldId="266"/>
            <ac:picMk id="6146" creationId="{396A2405-48AB-676E-7460-33624D818F7E}"/>
          </ac:picMkLst>
        </pc:picChg>
        <pc:cxnChg chg="add del">
          <ac:chgData name="Roman Zhigalov" userId="1f97e9fdf7779aa5" providerId="LiveId" clId="{919F5366-1051-40E6-B42B-740CBF844F3C}" dt="2022-07-16T18:59:40.680" v="877" actId="26606"/>
          <ac:cxnSpMkLst>
            <pc:docMk/>
            <pc:sldMk cId="3583303903" sldId="266"/>
            <ac:cxnSpMk id="6153" creationId="{AA2EAA10-076F-46BD-8F0F-B9A2FB77A85C}"/>
          </ac:cxnSpMkLst>
        </pc:cxnChg>
        <pc:cxnChg chg="add del">
          <ac:chgData name="Roman Zhigalov" userId="1f97e9fdf7779aa5" providerId="LiveId" clId="{919F5366-1051-40E6-B42B-740CBF844F3C}" dt="2022-07-16T18:59:40.680" v="877" actId="26606"/>
          <ac:cxnSpMkLst>
            <pc:docMk/>
            <pc:sldMk cId="3583303903" sldId="266"/>
            <ac:cxnSpMk id="6155" creationId="{D891E407-403B-4764-86C9-33A56D3BCAA3}"/>
          </ac:cxnSpMkLst>
        </pc:cxnChg>
        <pc:cxnChg chg="add del">
          <ac:chgData name="Roman Zhigalov" userId="1f97e9fdf7779aa5" providerId="LiveId" clId="{919F5366-1051-40E6-B42B-740CBF844F3C}" dt="2022-07-16T18:59:43.979" v="881" actId="26606"/>
          <ac:cxnSpMkLst>
            <pc:docMk/>
            <pc:sldMk cId="3583303903" sldId="266"/>
            <ac:cxnSpMk id="6160" creationId="{AA2EAA10-076F-46BD-8F0F-B9A2FB77A85C}"/>
          </ac:cxnSpMkLst>
        </pc:cxnChg>
        <pc:cxnChg chg="add del">
          <ac:chgData name="Roman Zhigalov" userId="1f97e9fdf7779aa5" providerId="LiveId" clId="{919F5366-1051-40E6-B42B-740CBF844F3C}" dt="2022-07-16T18:59:43.979" v="881" actId="26606"/>
          <ac:cxnSpMkLst>
            <pc:docMk/>
            <pc:sldMk cId="3583303903" sldId="266"/>
            <ac:cxnSpMk id="6161" creationId="{D891E407-403B-4764-86C9-33A56D3BCAA3}"/>
          </ac:cxnSpMkLst>
        </pc:cxnChg>
      </pc:sldChg>
      <pc:sldChg chg="addSp delSp modSp new mod setBg">
        <pc:chgData name="Roman Zhigalov" userId="1f97e9fdf7779aa5" providerId="LiveId" clId="{919F5366-1051-40E6-B42B-740CBF844F3C}" dt="2022-07-16T19:03:18.207" v="1246" actId="1076"/>
        <pc:sldMkLst>
          <pc:docMk/>
          <pc:sldMk cId="4186040189" sldId="267"/>
        </pc:sldMkLst>
        <pc:spChg chg="mod">
          <ac:chgData name="Roman Zhigalov" userId="1f97e9fdf7779aa5" providerId="LiveId" clId="{919F5366-1051-40E6-B42B-740CBF844F3C}" dt="2022-07-16T19:03:11.473" v="1245" actId="26606"/>
          <ac:spMkLst>
            <pc:docMk/>
            <pc:sldMk cId="4186040189" sldId="267"/>
            <ac:spMk id="2" creationId="{6BAF0E0E-3F47-C54E-958C-AB36CAEBE658}"/>
          </ac:spMkLst>
        </pc:spChg>
        <pc:spChg chg="del">
          <ac:chgData name="Roman Zhigalov" userId="1f97e9fdf7779aa5" providerId="LiveId" clId="{919F5366-1051-40E6-B42B-740CBF844F3C}" dt="2022-07-16T19:00:35.490" v="919" actId="1032"/>
          <ac:spMkLst>
            <pc:docMk/>
            <pc:sldMk cId="4186040189" sldId="267"/>
            <ac:spMk id="3" creationId="{CCD1B5BA-DF9F-8677-1DFE-4AAC1BFA0703}"/>
          </ac:spMkLst>
        </pc:spChg>
        <pc:spChg chg="add del">
          <ac:chgData name="Roman Zhigalov" userId="1f97e9fdf7779aa5" providerId="LiveId" clId="{919F5366-1051-40E6-B42B-740CBF844F3C}" dt="2022-07-16T19:03:11.473" v="1245" actId="26606"/>
          <ac:spMkLst>
            <pc:docMk/>
            <pc:sldMk cId="4186040189" sldId="267"/>
            <ac:spMk id="9" creationId="{2E442304-DDBD-4F7B-8017-36BCC863FB40}"/>
          </ac:spMkLst>
        </pc:spChg>
        <pc:spChg chg="add del">
          <ac:chgData name="Roman Zhigalov" userId="1f97e9fdf7779aa5" providerId="LiveId" clId="{919F5366-1051-40E6-B42B-740CBF844F3C}" dt="2022-07-16T19:03:11.473" v="1245" actId="26606"/>
          <ac:spMkLst>
            <pc:docMk/>
            <pc:sldMk cId="4186040189" sldId="267"/>
            <ac:spMk id="11" creationId="{5E107275-3853-46FD-A241-DE4355A42675}"/>
          </ac:spMkLst>
        </pc:spChg>
        <pc:spChg chg="add">
          <ac:chgData name="Roman Zhigalov" userId="1f97e9fdf7779aa5" providerId="LiveId" clId="{919F5366-1051-40E6-B42B-740CBF844F3C}" dt="2022-07-16T19:03:11.473" v="1245" actId="26606"/>
          <ac:spMkLst>
            <pc:docMk/>
            <pc:sldMk cId="4186040189" sldId="267"/>
            <ac:spMk id="16" creationId="{2659FDB4-FCBE-4A89-B46D-43D4FA54464D}"/>
          </ac:spMkLst>
        </pc:spChg>
        <pc:graphicFrameChg chg="add mod modGraphic">
          <ac:chgData name="Roman Zhigalov" userId="1f97e9fdf7779aa5" providerId="LiveId" clId="{919F5366-1051-40E6-B42B-740CBF844F3C}" dt="2022-07-16T19:03:18.207" v="1246" actId="1076"/>
          <ac:graphicFrameMkLst>
            <pc:docMk/>
            <pc:sldMk cId="4186040189" sldId="267"/>
            <ac:graphicFrameMk id="4" creationId="{D09911B9-14AF-7C96-A9A7-CB4BD34A37BA}"/>
          </ac:graphicFrameMkLst>
        </pc:graphicFrameChg>
        <pc:cxnChg chg="add">
          <ac:chgData name="Roman Zhigalov" userId="1f97e9fdf7779aa5" providerId="LiveId" clId="{919F5366-1051-40E6-B42B-740CBF844F3C}" dt="2022-07-16T19:03:11.473" v="1245" actId="26606"/>
          <ac:cxnSpMkLst>
            <pc:docMk/>
            <pc:sldMk cId="4186040189" sldId="267"/>
            <ac:cxnSpMk id="18" creationId="{C8F51B3F-8331-4E4A-AE96-D47B1006EEAD}"/>
          </ac:cxnSpMkLst>
        </pc:cxnChg>
      </pc:sldChg>
      <pc:sldChg chg="addSp delSp modSp new mod setBg">
        <pc:chgData name="Roman Zhigalov" userId="1f97e9fdf7779aa5" providerId="LiveId" clId="{919F5366-1051-40E6-B42B-740CBF844F3C}" dt="2022-07-16T19:03:41.866" v="1255" actId="26606"/>
        <pc:sldMkLst>
          <pc:docMk/>
          <pc:sldMk cId="245738040" sldId="268"/>
        </pc:sldMkLst>
        <pc:spChg chg="mod">
          <ac:chgData name="Roman Zhigalov" userId="1f97e9fdf7779aa5" providerId="LiveId" clId="{919F5366-1051-40E6-B42B-740CBF844F3C}" dt="2022-07-16T19:03:41.866" v="1255" actId="26606"/>
          <ac:spMkLst>
            <pc:docMk/>
            <pc:sldMk cId="245738040" sldId="268"/>
            <ac:spMk id="2" creationId="{7656833B-F180-FB5A-8497-BFF2A9FFC9C6}"/>
          </ac:spMkLst>
        </pc:spChg>
        <pc:spChg chg="mod">
          <ac:chgData name="Roman Zhigalov" userId="1f97e9fdf7779aa5" providerId="LiveId" clId="{919F5366-1051-40E6-B42B-740CBF844F3C}" dt="2022-07-16T19:03:41.866" v="1255" actId="26606"/>
          <ac:spMkLst>
            <pc:docMk/>
            <pc:sldMk cId="245738040" sldId="268"/>
            <ac:spMk id="3" creationId="{ABFD097C-4637-1281-FE1B-7EC13272583F}"/>
          </ac:spMkLst>
        </pc:spChg>
        <pc:spChg chg="add del">
          <ac:chgData name="Roman Zhigalov" userId="1f97e9fdf7779aa5" providerId="LiveId" clId="{919F5366-1051-40E6-B42B-740CBF844F3C}" dt="2022-07-16T19:03:41.850" v="1254" actId="26606"/>
          <ac:spMkLst>
            <pc:docMk/>
            <pc:sldMk cId="245738040" sldId="268"/>
            <ac:spMk id="8" creationId="{5E7AA7E8-8006-4E1F-A566-FCF37EE6F35D}"/>
          </ac:spMkLst>
        </pc:spChg>
        <pc:spChg chg="add">
          <ac:chgData name="Roman Zhigalov" userId="1f97e9fdf7779aa5" providerId="LiveId" clId="{919F5366-1051-40E6-B42B-740CBF844F3C}" dt="2022-07-16T19:03:41.866" v="1255" actId="26606"/>
          <ac:spMkLst>
            <pc:docMk/>
            <pc:sldMk cId="245738040" sldId="268"/>
            <ac:spMk id="12" creationId="{871AEA07-1E14-44B4-8E55-64EF049CD66F}"/>
          </ac:spMkLst>
        </pc:spChg>
        <pc:spChg chg="add">
          <ac:chgData name="Roman Zhigalov" userId="1f97e9fdf7779aa5" providerId="LiveId" clId="{919F5366-1051-40E6-B42B-740CBF844F3C}" dt="2022-07-16T19:03:41.866" v="1255" actId="26606"/>
          <ac:spMkLst>
            <pc:docMk/>
            <pc:sldMk cId="245738040" sldId="268"/>
            <ac:spMk id="13" creationId="{4522B21E-B2B9-4C72-9A71-C87EFD137480}"/>
          </ac:spMkLst>
        </pc:spChg>
        <pc:spChg chg="add">
          <ac:chgData name="Roman Zhigalov" userId="1f97e9fdf7779aa5" providerId="LiveId" clId="{919F5366-1051-40E6-B42B-740CBF844F3C}" dt="2022-07-16T19:03:41.866" v="1255" actId="26606"/>
          <ac:spMkLst>
            <pc:docMk/>
            <pc:sldMk cId="245738040" sldId="268"/>
            <ac:spMk id="15" creationId="{5EB7D2A2-F448-44D4-938C-DC84CBCB3B1E}"/>
          </ac:spMkLst>
        </pc:spChg>
        <pc:cxnChg chg="add del">
          <ac:chgData name="Roman Zhigalov" userId="1f97e9fdf7779aa5" providerId="LiveId" clId="{919F5366-1051-40E6-B42B-740CBF844F3C}" dt="2022-07-16T19:03:41.850" v="1254" actId="26606"/>
          <ac:cxnSpMkLst>
            <pc:docMk/>
            <pc:sldMk cId="245738040" sldId="268"/>
            <ac:cxnSpMk id="10" creationId="{56020367-4FD5-4596-8E10-C5F095CD8DBF}"/>
          </ac:cxnSpMkLst>
        </pc:cxnChg>
        <pc:cxnChg chg="add">
          <ac:chgData name="Roman Zhigalov" userId="1f97e9fdf7779aa5" providerId="LiveId" clId="{919F5366-1051-40E6-B42B-740CBF844F3C}" dt="2022-07-16T19:03:41.866" v="1255" actId="26606"/>
          <ac:cxnSpMkLst>
            <pc:docMk/>
            <pc:sldMk cId="245738040" sldId="26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19F5366-1051-40E6-B42B-740CBF844F3C}" dt="2022-07-16T19:12:36.896" v="1406" actId="26606"/>
        <pc:sldMkLst>
          <pc:docMk/>
          <pc:sldMk cId="348606669" sldId="269"/>
        </pc:sldMkLst>
        <pc:spChg chg="mod">
          <ac:chgData name="Roman Zhigalov" userId="1f97e9fdf7779aa5" providerId="LiveId" clId="{919F5366-1051-40E6-B42B-740CBF844F3C}" dt="2022-07-16T19:12:36.896" v="1406" actId="26606"/>
          <ac:spMkLst>
            <pc:docMk/>
            <pc:sldMk cId="348606669" sldId="269"/>
            <ac:spMk id="2" creationId="{47129532-57F9-5E2F-86A9-796CEABD2C83}"/>
          </ac:spMkLst>
        </pc:spChg>
        <pc:spChg chg="mod">
          <ac:chgData name="Roman Zhigalov" userId="1f97e9fdf7779aa5" providerId="LiveId" clId="{919F5366-1051-40E6-B42B-740CBF844F3C}" dt="2022-07-16T19:12:36.896" v="1406" actId="26606"/>
          <ac:spMkLst>
            <pc:docMk/>
            <pc:sldMk cId="348606669" sldId="269"/>
            <ac:spMk id="3" creationId="{2E87D08E-0B38-168A-D96C-560A6A850407}"/>
          </ac:spMkLst>
        </pc:spChg>
        <pc:spChg chg="add del">
          <ac:chgData name="Roman Zhigalov" userId="1f97e9fdf7779aa5" providerId="LiveId" clId="{919F5366-1051-40E6-B42B-740CBF844F3C}" dt="2022-07-16T19:12:33.214" v="1401" actId="26606"/>
          <ac:spMkLst>
            <pc:docMk/>
            <pc:sldMk cId="348606669" sldId="269"/>
            <ac:spMk id="8" creationId="{DBF61EA3-B236-439E-9C0B-340980D56BEE}"/>
          </ac:spMkLst>
        </pc:spChg>
        <pc:spChg chg="add del">
          <ac:chgData name="Roman Zhigalov" userId="1f97e9fdf7779aa5" providerId="LiveId" clId="{919F5366-1051-40E6-B42B-740CBF844F3C}" dt="2022-07-16T19:12:33.214" v="1401" actId="26606"/>
          <ac:spMkLst>
            <pc:docMk/>
            <pc:sldMk cId="348606669" sldId="269"/>
            <ac:spMk id="14" creationId="{E659831F-0D9A-4C63-9EBB-8435B85A440F}"/>
          </ac:spMkLst>
        </pc:spChg>
        <pc:spChg chg="add">
          <ac:chgData name="Roman Zhigalov" userId="1f97e9fdf7779aa5" providerId="LiveId" clId="{919F5366-1051-40E6-B42B-740CBF844F3C}" dt="2022-07-16T19:12:36.896" v="1406" actId="26606"/>
          <ac:spMkLst>
            <pc:docMk/>
            <pc:sldMk cId="348606669" sldId="269"/>
            <ac:spMk id="15" creationId="{DBF61EA3-B236-439E-9C0B-340980D56BEE}"/>
          </ac:spMkLst>
        </pc:spChg>
        <pc:spChg chg="add">
          <ac:chgData name="Roman Zhigalov" userId="1f97e9fdf7779aa5" providerId="LiveId" clId="{919F5366-1051-40E6-B42B-740CBF844F3C}" dt="2022-07-16T19:12:36.896" v="1406" actId="26606"/>
          <ac:spMkLst>
            <pc:docMk/>
            <pc:sldMk cId="348606669" sldId="269"/>
            <ac:spMk id="19" creationId="{E659831F-0D9A-4C63-9EBB-8435B85A440F}"/>
          </ac:spMkLst>
        </pc:spChg>
        <pc:grpChg chg="add del">
          <ac:chgData name="Roman Zhigalov" userId="1f97e9fdf7779aa5" providerId="LiveId" clId="{919F5366-1051-40E6-B42B-740CBF844F3C}" dt="2022-07-16T19:12:33.214" v="1401" actId="26606"/>
          <ac:grpSpMkLst>
            <pc:docMk/>
            <pc:sldMk cId="348606669" sldId="269"/>
            <ac:grpSpMk id="10" creationId="{28FAF094-D087-493F-8DF9-A486C2D6BBAA}"/>
          </ac:grpSpMkLst>
        </pc:grpChg>
        <pc:grpChg chg="add">
          <ac:chgData name="Roman Zhigalov" userId="1f97e9fdf7779aa5" providerId="LiveId" clId="{919F5366-1051-40E6-B42B-740CBF844F3C}" dt="2022-07-16T19:12:36.896" v="1406" actId="26606"/>
          <ac:grpSpMkLst>
            <pc:docMk/>
            <pc:sldMk cId="348606669" sldId="269"/>
            <ac:grpSpMk id="16" creationId="{28FAF094-D087-493F-8DF9-A486C2D6BBAA}"/>
          </ac:grpSpMkLst>
        </pc:grpChg>
        <pc:picChg chg="add del">
          <ac:chgData name="Roman Zhigalov" userId="1f97e9fdf7779aa5" providerId="LiveId" clId="{919F5366-1051-40E6-B42B-740CBF844F3C}" dt="2022-07-16T19:12:34.669" v="1403" actId="26606"/>
          <ac:picMkLst>
            <pc:docMk/>
            <pc:sldMk cId="348606669" sldId="269"/>
            <ac:picMk id="5" creationId="{31919649-13B3-A21C-9369-F26E2AA478F0}"/>
          </ac:picMkLst>
        </pc:picChg>
        <pc:picChg chg="add del">
          <ac:chgData name="Roman Zhigalov" userId="1f97e9fdf7779aa5" providerId="LiveId" clId="{919F5366-1051-40E6-B42B-740CBF844F3C}" dt="2022-07-16T19:12:36.890" v="1405" actId="26606"/>
          <ac:picMkLst>
            <pc:docMk/>
            <pc:sldMk cId="348606669" sldId="269"/>
            <ac:picMk id="11" creationId="{12E4D496-3636-DDBF-DAD4-1A204C334BC9}"/>
          </ac:picMkLst>
        </pc:picChg>
        <pc:cxnChg chg="add del">
          <ac:chgData name="Roman Zhigalov" userId="1f97e9fdf7779aa5" providerId="LiveId" clId="{919F5366-1051-40E6-B42B-740CBF844F3C}" dt="2022-07-16T19:12:34.669" v="1403" actId="26606"/>
          <ac:cxnSpMkLst>
            <pc:docMk/>
            <pc:sldMk cId="348606669" sldId="269"/>
            <ac:cxnSpMk id="9" creationId="{A7F400EE-A8A5-48AF-B4D6-291B52C6F0B0}"/>
          </ac:cxnSpMkLst>
        </pc:cxnChg>
        <pc:cxnChg chg="add del">
          <ac:chgData name="Roman Zhigalov" userId="1f97e9fdf7779aa5" providerId="LiveId" clId="{919F5366-1051-40E6-B42B-740CBF844F3C}" dt="2022-07-16T19:12:36.890" v="1405" actId="26606"/>
          <ac:cxnSpMkLst>
            <pc:docMk/>
            <pc:sldMk cId="348606669" sldId="269"/>
            <ac:cxnSpMk id="12" creationId="{A7F400EE-A8A5-48AF-B4D6-291B52C6F0B0}"/>
          </ac:cxnSpMkLst>
        </pc:cxnChg>
      </pc:sldChg>
      <pc:sldChg chg="addSp delSp modSp new mod setBg setClrOvrMap">
        <pc:chgData name="Roman Zhigalov" userId="1f97e9fdf7779aa5" providerId="LiveId" clId="{919F5366-1051-40E6-B42B-740CBF844F3C}" dt="2022-07-16T19:13:20.567" v="1432" actId="26606"/>
        <pc:sldMkLst>
          <pc:docMk/>
          <pc:sldMk cId="1288034561" sldId="270"/>
        </pc:sldMkLst>
        <pc:spChg chg="mod">
          <ac:chgData name="Roman Zhigalov" userId="1f97e9fdf7779aa5" providerId="LiveId" clId="{919F5366-1051-40E6-B42B-740CBF844F3C}" dt="2022-07-16T19:13:20.567" v="1432" actId="26606"/>
          <ac:spMkLst>
            <pc:docMk/>
            <pc:sldMk cId="1288034561" sldId="270"/>
            <ac:spMk id="2" creationId="{E9AF0892-47A1-5C65-BC5E-72AE09C3203D}"/>
          </ac:spMkLst>
        </pc:spChg>
        <pc:spChg chg="del">
          <ac:chgData name="Roman Zhigalov" userId="1f97e9fdf7779aa5" providerId="LiveId" clId="{919F5366-1051-40E6-B42B-740CBF844F3C}" dt="2022-07-16T19:13:04.004" v="1408"/>
          <ac:spMkLst>
            <pc:docMk/>
            <pc:sldMk cId="1288034561" sldId="270"/>
            <ac:spMk id="3" creationId="{01D4B38E-52BC-A1A8-6C79-CF6C892A3588}"/>
          </ac:spMkLst>
        </pc:spChg>
        <pc:spChg chg="add">
          <ac:chgData name="Roman Zhigalov" userId="1f97e9fdf7779aa5" providerId="LiveId" clId="{919F5366-1051-40E6-B42B-740CBF844F3C}" dt="2022-07-16T19:13:20.567" v="1432" actId="26606"/>
          <ac:spMkLst>
            <pc:docMk/>
            <pc:sldMk cId="1288034561" sldId="270"/>
            <ac:spMk id="7175" creationId="{E49CC64F-7275-4E33-961B-0C5CDC439875}"/>
          </ac:spMkLst>
        </pc:spChg>
        <pc:picChg chg="add mod">
          <ac:chgData name="Roman Zhigalov" userId="1f97e9fdf7779aa5" providerId="LiveId" clId="{919F5366-1051-40E6-B42B-740CBF844F3C}" dt="2022-07-16T19:13:20.567" v="1432" actId="26606"/>
          <ac:picMkLst>
            <pc:docMk/>
            <pc:sldMk cId="1288034561" sldId="270"/>
            <ac:picMk id="7170" creationId="{B2283F03-01C8-99E0-50FF-0B086DD576D5}"/>
          </ac:picMkLst>
        </pc:picChg>
      </pc:sldChg>
      <pc:sldChg chg="addSp modSp new mod setBg">
        <pc:chgData name="Roman Zhigalov" userId="1f97e9fdf7779aa5" providerId="LiveId" clId="{919F5366-1051-40E6-B42B-740CBF844F3C}" dt="2022-07-16T19:15:03.387" v="1592" actId="26606"/>
        <pc:sldMkLst>
          <pc:docMk/>
          <pc:sldMk cId="427902941" sldId="271"/>
        </pc:sldMkLst>
        <pc:spChg chg="mod">
          <ac:chgData name="Roman Zhigalov" userId="1f97e9fdf7779aa5" providerId="LiveId" clId="{919F5366-1051-40E6-B42B-740CBF844F3C}" dt="2022-07-16T19:15:03.387" v="1592" actId="26606"/>
          <ac:spMkLst>
            <pc:docMk/>
            <pc:sldMk cId="427902941" sldId="271"/>
            <ac:spMk id="2" creationId="{CEA350B4-CB97-29AB-BDF1-8A47DD329872}"/>
          </ac:spMkLst>
        </pc:spChg>
        <pc:spChg chg="mod">
          <ac:chgData name="Roman Zhigalov" userId="1f97e9fdf7779aa5" providerId="LiveId" clId="{919F5366-1051-40E6-B42B-740CBF844F3C}" dt="2022-07-16T19:15:03.387" v="1592" actId="26606"/>
          <ac:spMkLst>
            <pc:docMk/>
            <pc:sldMk cId="427902941" sldId="271"/>
            <ac:spMk id="3" creationId="{07D25CFE-E404-661D-5351-C9BBE7703DE9}"/>
          </ac:spMkLst>
        </pc:spChg>
        <pc:spChg chg="add">
          <ac:chgData name="Roman Zhigalov" userId="1f97e9fdf7779aa5" providerId="LiveId" clId="{919F5366-1051-40E6-B42B-740CBF844F3C}" dt="2022-07-16T19:15:03.387" v="1592" actId="26606"/>
          <ac:spMkLst>
            <pc:docMk/>
            <pc:sldMk cId="427902941" sldId="271"/>
            <ac:spMk id="8" creationId="{DBF61EA3-B236-439E-9C0B-340980D56BEE}"/>
          </ac:spMkLst>
        </pc:spChg>
        <pc:spChg chg="add">
          <ac:chgData name="Roman Zhigalov" userId="1f97e9fdf7779aa5" providerId="LiveId" clId="{919F5366-1051-40E6-B42B-740CBF844F3C}" dt="2022-07-16T19:15:03.387" v="1592" actId="26606"/>
          <ac:spMkLst>
            <pc:docMk/>
            <pc:sldMk cId="427902941" sldId="271"/>
            <ac:spMk id="14" creationId="{E659831F-0D9A-4C63-9EBB-8435B85A440F}"/>
          </ac:spMkLst>
        </pc:spChg>
        <pc:grpChg chg="add">
          <ac:chgData name="Roman Zhigalov" userId="1f97e9fdf7779aa5" providerId="LiveId" clId="{919F5366-1051-40E6-B42B-740CBF844F3C}" dt="2022-07-16T19:15:03.387" v="1592" actId="26606"/>
          <ac:grpSpMkLst>
            <pc:docMk/>
            <pc:sldMk cId="427902941" sldId="27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919F5366-1051-40E6-B42B-740CBF844F3C}" dt="2022-07-16T19:16:10.547" v="1630" actId="26606"/>
        <pc:sldMkLst>
          <pc:docMk/>
          <pc:sldMk cId="2443768988" sldId="272"/>
        </pc:sldMkLst>
        <pc:spChg chg="mo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2" creationId="{391B4841-B336-D276-3919-849343736920}"/>
          </ac:spMkLst>
        </pc:spChg>
        <pc:spChg chg="del">
          <ac:chgData name="Roman Zhigalov" userId="1f97e9fdf7779aa5" providerId="LiveId" clId="{919F5366-1051-40E6-B42B-740CBF844F3C}" dt="2022-07-16T19:15:43.634" v="1625"/>
          <ac:spMkLst>
            <pc:docMk/>
            <pc:sldMk cId="2443768988" sldId="272"/>
            <ac:spMk id="3" creationId="{48E235C9-E18F-5E28-727B-83A652F8546D}"/>
          </ac:spMkLst>
        </pc:spChg>
        <pc:spChg chg="mo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4" creationId="{FC5A8186-F2F2-11A3-2592-1090172C92D8}"/>
          </ac:spMkLst>
        </pc:spChg>
        <pc:spChg chg="ad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8199" creationId="{DBC6133C-0615-4CE4-9132-37E609A9BDFA}"/>
          </ac:spMkLst>
        </pc:spChg>
        <pc:spChg chg="ad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8201" creationId="{169CC832-2974-4E8D-90ED-3E2941BA7336}"/>
          </ac:spMkLst>
        </pc:spChg>
        <pc:spChg chg="ad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8203" creationId="{55222F96-971A-4F90-B841-6BAB416C7AC1}"/>
          </ac:spMkLst>
        </pc:spChg>
        <pc:spChg chg="ad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8205" creationId="{08980754-6F4B-43C9-B9BE-127B6BED6586}"/>
          </ac:spMkLst>
        </pc:spChg>
        <pc:spChg chg="add">
          <ac:chgData name="Roman Zhigalov" userId="1f97e9fdf7779aa5" providerId="LiveId" clId="{919F5366-1051-40E6-B42B-740CBF844F3C}" dt="2022-07-16T19:16:10.547" v="1630" actId="26606"/>
          <ac:spMkLst>
            <pc:docMk/>
            <pc:sldMk cId="2443768988" sldId="272"/>
            <ac:spMk id="8207" creationId="{2C1BBA94-3F40-40AA-8BB9-E69E25E537C1}"/>
          </ac:spMkLst>
        </pc:spChg>
        <pc:picChg chg="add mod">
          <ac:chgData name="Roman Zhigalov" userId="1f97e9fdf7779aa5" providerId="LiveId" clId="{919F5366-1051-40E6-B42B-740CBF844F3C}" dt="2022-07-16T19:16:10.547" v="1630" actId="26606"/>
          <ac:picMkLst>
            <pc:docMk/>
            <pc:sldMk cId="2443768988" sldId="272"/>
            <ac:picMk id="8194" creationId="{D4F604D7-1233-C8AA-5758-8ABE43D3F203}"/>
          </ac:picMkLst>
        </pc:picChg>
      </pc:sldChg>
      <pc:sldChg chg="addSp modSp new mod setBg">
        <pc:chgData name="Roman Zhigalov" userId="1f97e9fdf7779aa5" providerId="LiveId" clId="{919F5366-1051-40E6-B42B-740CBF844F3C}" dt="2022-07-16T19:16:30.591" v="1641" actId="26606"/>
        <pc:sldMkLst>
          <pc:docMk/>
          <pc:sldMk cId="1167500623" sldId="273"/>
        </pc:sldMkLst>
        <pc:spChg chg="mod">
          <ac:chgData name="Roman Zhigalov" userId="1f97e9fdf7779aa5" providerId="LiveId" clId="{919F5366-1051-40E6-B42B-740CBF844F3C}" dt="2022-07-16T19:16:30.591" v="1641" actId="26606"/>
          <ac:spMkLst>
            <pc:docMk/>
            <pc:sldMk cId="1167500623" sldId="273"/>
            <ac:spMk id="2" creationId="{88BA3B8F-942F-8E4F-CE4C-B877D8EE7A2D}"/>
          </ac:spMkLst>
        </pc:spChg>
        <pc:spChg chg="mod">
          <ac:chgData name="Roman Zhigalov" userId="1f97e9fdf7779aa5" providerId="LiveId" clId="{919F5366-1051-40E6-B42B-740CBF844F3C}" dt="2022-07-16T19:16:30.591" v="1641" actId="26606"/>
          <ac:spMkLst>
            <pc:docMk/>
            <pc:sldMk cId="1167500623" sldId="273"/>
            <ac:spMk id="3" creationId="{AD629AB5-EBE2-E9B3-ED8B-920CC7A874E1}"/>
          </ac:spMkLst>
        </pc:spChg>
        <pc:spChg chg="add">
          <ac:chgData name="Roman Zhigalov" userId="1f97e9fdf7779aa5" providerId="LiveId" clId="{919F5366-1051-40E6-B42B-740CBF844F3C}" dt="2022-07-16T19:16:30.591" v="1641" actId="26606"/>
          <ac:spMkLst>
            <pc:docMk/>
            <pc:sldMk cId="1167500623" sldId="273"/>
            <ac:spMk id="8" creationId="{4522B21E-B2B9-4C72-9A71-C87EFD137480}"/>
          </ac:spMkLst>
        </pc:spChg>
        <pc:spChg chg="add">
          <ac:chgData name="Roman Zhigalov" userId="1f97e9fdf7779aa5" providerId="LiveId" clId="{919F5366-1051-40E6-B42B-740CBF844F3C}" dt="2022-07-16T19:16:30.591" v="1641" actId="26606"/>
          <ac:spMkLst>
            <pc:docMk/>
            <pc:sldMk cId="1167500623" sldId="273"/>
            <ac:spMk id="10" creationId="{5EB7D2A2-F448-44D4-938C-DC84CBCB3B1E}"/>
          </ac:spMkLst>
        </pc:spChg>
        <pc:spChg chg="add">
          <ac:chgData name="Roman Zhigalov" userId="1f97e9fdf7779aa5" providerId="LiveId" clId="{919F5366-1051-40E6-B42B-740CBF844F3C}" dt="2022-07-16T19:16:30.591" v="1641" actId="26606"/>
          <ac:spMkLst>
            <pc:docMk/>
            <pc:sldMk cId="1167500623" sldId="273"/>
            <ac:spMk id="12" creationId="{871AEA07-1E14-44B4-8E55-64EF049CD66F}"/>
          </ac:spMkLst>
        </pc:spChg>
        <pc:cxnChg chg="add">
          <ac:chgData name="Roman Zhigalov" userId="1f97e9fdf7779aa5" providerId="LiveId" clId="{919F5366-1051-40E6-B42B-740CBF844F3C}" dt="2022-07-16T19:16:30.591" v="1641" actId="26606"/>
          <ac:cxnSpMkLst>
            <pc:docMk/>
            <pc:sldMk cId="1167500623" sldId="27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19F5366-1051-40E6-B42B-740CBF844F3C}" dt="2022-07-16T19:20:27.768" v="1746" actId="26606"/>
        <pc:sldMkLst>
          <pc:docMk/>
          <pc:sldMk cId="3274395632" sldId="274"/>
        </pc:sldMkLst>
        <pc:spChg chg="mod">
          <ac:chgData name="Roman Zhigalov" userId="1f97e9fdf7779aa5" providerId="LiveId" clId="{919F5366-1051-40E6-B42B-740CBF844F3C}" dt="2022-07-16T19:20:27.768" v="1746" actId="26606"/>
          <ac:spMkLst>
            <pc:docMk/>
            <pc:sldMk cId="3274395632" sldId="274"/>
            <ac:spMk id="2" creationId="{FEBD6306-C6F4-F933-1741-08ED27DF48DB}"/>
          </ac:spMkLst>
        </pc:spChg>
        <pc:spChg chg="del">
          <ac:chgData name="Roman Zhigalov" userId="1f97e9fdf7779aa5" providerId="LiveId" clId="{919F5366-1051-40E6-B42B-740CBF844F3C}" dt="2022-07-16T19:20:23.350" v="1745"/>
          <ac:spMkLst>
            <pc:docMk/>
            <pc:sldMk cId="3274395632" sldId="274"/>
            <ac:spMk id="3" creationId="{27CC72B8-B3D1-D59B-929B-F703C1F306C7}"/>
          </ac:spMkLst>
        </pc:spChg>
        <pc:spChg chg="mod">
          <ac:chgData name="Roman Zhigalov" userId="1f97e9fdf7779aa5" providerId="LiveId" clId="{919F5366-1051-40E6-B42B-740CBF844F3C}" dt="2022-07-16T19:20:27.768" v="1746" actId="26606"/>
          <ac:spMkLst>
            <pc:docMk/>
            <pc:sldMk cId="3274395632" sldId="274"/>
            <ac:spMk id="4" creationId="{FBBEDF7A-EFE6-4F88-9668-9A2B014C8F73}"/>
          </ac:spMkLst>
        </pc:spChg>
        <pc:spChg chg="add">
          <ac:chgData name="Roman Zhigalov" userId="1f97e9fdf7779aa5" providerId="LiveId" clId="{919F5366-1051-40E6-B42B-740CBF844F3C}" dt="2022-07-16T19:20:27.768" v="1746" actId="26606"/>
          <ac:spMkLst>
            <pc:docMk/>
            <pc:sldMk cId="3274395632" sldId="274"/>
            <ac:spMk id="9223" creationId="{201CC55D-ED54-4C5C-95E6-10947BD1103B}"/>
          </ac:spMkLst>
        </pc:spChg>
        <pc:spChg chg="add">
          <ac:chgData name="Roman Zhigalov" userId="1f97e9fdf7779aa5" providerId="LiveId" clId="{919F5366-1051-40E6-B42B-740CBF844F3C}" dt="2022-07-16T19:20:27.768" v="1746" actId="26606"/>
          <ac:spMkLst>
            <pc:docMk/>
            <pc:sldMk cId="3274395632" sldId="274"/>
            <ac:spMk id="9229" creationId="{3873B707-463F-40B0-8227-E8CC6C67EB25}"/>
          </ac:spMkLst>
        </pc:spChg>
        <pc:spChg chg="add">
          <ac:chgData name="Roman Zhigalov" userId="1f97e9fdf7779aa5" providerId="LiveId" clId="{919F5366-1051-40E6-B42B-740CBF844F3C}" dt="2022-07-16T19:20:27.768" v="1746" actId="26606"/>
          <ac:spMkLst>
            <pc:docMk/>
            <pc:sldMk cId="3274395632" sldId="274"/>
            <ac:spMk id="9231" creationId="{C13237C8-E62C-4F0D-A318-BD6FB6C2D138}"/>
          </ac:spMkLst>
        </pc:spChg>
        <pc:spChg chg="add">
          <ac:chgData name="Roman Zhigalov" userId="1f97e9fdf7779aa5" providerId="LiveId" clId="{919F5366-1051-40E6-B42B-740CBF844F3C}" dt="2022-07-16T19:20:27.768" v="1746" actId="26606"/>
          <ac:spMkLst>
            <pc:docMk/>
            <pc:sldMk cId="3274395632" sldId="274"/>
            <ac:spMk id="9233" creationId="{19C9EAEA-39D0-4B0E-A0EB-51E7B26740B1}"/>
          </ac:spMkLst>
        </pc:spChg>
        <pc:grpChg chg="add">
          <ac:chgData name="Roman Zhigalov" userId="1f97e9fdf7779aa5" providerId="LiveId" clId="{919F5366-1051-40E6-B42B-740CBF844F3C}" dt="2022-07-16T19:20:27.768" v="1746" actId="26606"/>
          <ac:grpSpMkLst>
            <pc:docMk/>
            <pc:sldMk cId="3274395632" sldId="274"/>
            <ac:grpSpMk id="9225" creationId="{1DE889C7-FAD6-4397-98E2-05D503484459}"/>
          </ac:grpSpMkLst>
        </pc:grpChg>
        <pc:picChg chg="add mod">
          <ac:chgData name="Roman Zhigalov" userId="1f97e9fdf7779aa5" providerId="LiveId" clId="{919F5366-1051-40E6-B42B-740CBF844F3C}" dt="2022-07-16T19:20:27.768" v="1746" actId="26606"/>
          <ac:picMkLst>
            <pc:docMk/>
            <pc:sldMk cId="3274395632" sldId="274"/>
            <ac:picMk id="9218" creationId="{7D383EB0-28D1-BD0D-9795-77DE99B6A295}"/>
          </ac:picMkLst>
        </pc:picChg>
      </pc:sldChg>
      <pc:sldChg chg="addSp delSp modSp new mod setBg">
        <pc:chgData name="Roman Zhigalov" userId="1f97e9fdf7779aa5" providerId="LiveId" clId="{919F5366-1051-40E6-B42B-740CBF844F3C}" dt="2022-07-16T19:32:19.638" v="1923" actId="26606"/>
        <pc:sldMkLst>
          <pc:docMk/>
          <pc:sldMk cId="2067065755" sldId="275"/>
        </pc:sldMkLst>
        <pc:spChg chg="mod">
          <ac:chgData name="Roman Zhigalov" userId="1f97e9fdf7779aa5" providerId="LiveId" clId="{919F5366-1051-40E6-B42B-740CBF844F3C}" dt="2022-07-16T19:32:19.638" v="1923" actId="26606"/>
          <ac:spMkLst>
            <pc:docMk/>
            <pc:sldMk cId="2067065755" sldId="275"/>
            <ac:spMk id="2" creationId="{D78CFDC3-8AC1-57E1-3474-F8239E420CC9}"/>
          </ac:spMkLst>
        </pc:spChg>
        <pc:spChg chg="mod">
          <ac:chgData name="Roman Zhigalov" userId="1f97e9fdf7779aa5" providerId="LiveId" clId="{919F5366-1051-40E6-B42B-740CBF844F3C}" dt="2022-07-16T19:32:19.638" v="1923" actId="26606"/>
          <ac:spMkLst>
            <pc:docMk/>
            <pc:sldMk cId="2067065755" sldId="275"/>
            <ac:spMk id="3" creationId="{027AF8A0-C802-45E9-9429-CAACE2B4B6A5}"/>
          </ac:spMkLst>
        </pc:spChg>
        <pc:spChg chg="add del">
          <ac:chgData name="Roman Zhigalov" userId="1f97e9fdf7779aa5" providerId="LiveId" clId="{919F5366-1051-40E6-B42B-740CBF844F3C}" dt="2022-07-16T19:32:03.851" v="1920" actId="26606"/>
          <ac:spMkLst>
            <pc:docMk/>
            <pc:sldMk cId="2067065755" sldId="275"/>
            <ac:spMk id="8" creationId="{777A147A-9ED8-46B4-8660-1B3C2AA880B5}"/>
          </ac:spMkLst>
        </pc:spChg>
        <pc:spChg chg="add del">
          <ac:chgData name="Roman Zhigalov" userId="1f97e9fdf7779aa5" providerId="LiveId" clId="{919F5366-1051-40E6-B42B-740CBF844F3C}" dt="2022-07-16T19:32:03.851" v="1920" actId="26606"/>
          <ac:spMkLst>
            <pc:docMk/>
            <pc:sldMk cId="2067065755" sldId="275"/>
            <ac:spMk id="10" creationId="{5D6C15A0-C087-4593-8414-2B4EC1CDC3DE}"/>
          </ac:spMkLst>
        </pc:spChg>
        <pc:spChg chg="add del">
          <ac:chgData name="Roman Zhigalov" userId="1f97e9fdf7779aa5" providerId="LiveId" clId="{919F5366-1051-40E6-B42B-740CBF844F3C}" dt="2022-07-16T19:32:19.621" v="1922" actId="26606"/>
          <ac:spMkLst>
            <pc:docMk/>
            <pc:sldMk cId="2067065755" sldId="275"/>
            <ac:spMk id="12" creationId="{9DECDBF4-02B6-4BB4-B65B-B8107AD6A9E8}"/>
          </ac:spMkLst>
        </pc:spChg>
        <pc:spChg chg="add del">
          <ac:chgData name="Roman Zhigalov" userId="1f97e9fdf7779aa5" providerId="LiveId" clId="{919F5366-1051-40E6-B42B-740CBF844F3C}" dt="2022-07-16T19:32:19.621" v="1922" actId="26606"/>
          <ac:spMkLst>
            <pc:docMk/>
            <pc:sldMk cId="2067065755" sldId="275"/>
            <ac:spMk id="13" creationId="{CBB2B1F0-0DD6-4744-9A46-7A344FB48E40}"/>
          </ac:spMkLst>
        </pc:spChg>
        <pc:spChg chg="add del">
          <ac:chgData name="Roman Zhigalov" userId="1f97e9fdf7779aa5" providerId="LiveId" clId="{919F5366-1051-40E6-B42B-740CBF844F3C}" dt="2022-07-16T19:32:19.621" v="1922" actId="26606"/>
          <ac:spMkLst>
            <pc:docMk/>
            <pc:sldMk cId="2067065755" sldId="275"/>
            <ac:spMk id="14" creationId="{52D502E5-F6B4-4D58-B4AE-FC466FF15EE8}"/>
          </ac:spMkLst>
        </pc:spChg>
        <pc:spChg chg="add">
          <ac:chgData name="Roman Zhigalov" userId="1f97e9fdf7779aa5" providerId="LiveId" clId="{919F5366-1051-40E6-B42B-740CBF844F3C}" dt="2022-07-16T19:32:19.638" v="1923" actId="26606"/>
          <ac:spMkLst>
            <pc:docMk/>
            <pc:sldMk cId="2067065755" sldId="275"/>
            <ac:spMk id="15" creationId="{D5B0017B-2ECA-49AF-B397-DC140825DF8D}"/>
          </ac:spMkLst>
        </pc:spChg>
        <pc:spChg chg="add">
          <ac:chgData name="Roman Zhigalov" userId="1f97e9fdf7779aa5" providerId="LiveId" clId="{919F5366-1051-40E6-B42B-740CBF844F3C}" dt="2022-07-16T19:32:19.638" v="1923" actId="26606"/>
          <ac:spMkLst>
            <pc:docMk/>
            <pc:sldMk cId="2067065755" sldId="275"/>
            <ac:spMk id="16" creationId="{B6CDA21F-E7AF-4C75-8395-33F58D5B0E45}"/>
          </ac:spMkLst>
        </pc:spChg>
        <pc:grpChg chg="add">
          <ac:chgData name="Roman Zhigalov" userId="1f97e9fdf7779aa5" providerId="LiveId" clId="{919F5366-1051-40E6-B42B-740CBF844F3C}" dt="2022-07-16T19:32:19.638" v="1923" actId="26606"/>
          <ac:grpSpMkLst>
            <pc:docMk/>
            <pc:sldMk cId="2067065755" sldId="275"/>
            <ac:grpSpMk id="18" creationId="{AE1C45F0-260A-458C-96ED-C1F6D2151219}"/>
          </ac:grpSpMkLst>
        </pc:grpChg>
        <pc:cxnChg chg="add">
          <ac:chgData name="Roman Zhigalov" userId="1f97e9fdf7779aa5" providerId="LiveId" clId="{919F5366-1051-40E6-B42B-740CBF844F3C}" dt="2022-07-16T19:32:19.638" v="1923" actId="26606"/>
          <ac:cxnSpMkLst>
            <pc:docMk/>
            <pc:sldMk cId="2067065755" sldId="275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919F5366-1051-40E6-B42B-740CBF844F3C}" dt="2022-07-16T19:33:09.453" v="1958" actId="26606"/>
        <pc:sldMkLst>
          <pc:docMk/>
          <pc:sldMk cId="3034677184" sldId="276"/>
        </pc:sldMkLst>
        <pc:spChg chg="mod">
          <ac:chgData name="Roman Zhigalov" userId="1f97e9fdf7779aa5" providerId="LiveId" clId="{919F5366-1051-40E6-B42B-740CBF844F3C}" dt="2022-07-16T19:33:09.453" v="1958" actId="26606"/>
          <ac:spMkLst>
            <pc:docMk/>
            <pc:sldMk cId="3034677184" sldId="276"/>
            <ac:spMk id="2" creationId="{6196A5FF-7D98-F679-DBDE-76E30AB00701}"/>
          </ac:spMkLst>
        </pc:spChg>
        <pc:spChg chg="mod">
          <ac:chgData name="Roman Zhigalov" userId="1f97e9fdf7779aa5" providerId="LiveId" clId="{919F5366-1051-40E6-B42B-740CBF844F3C}" dt="2022-07-16T19:33:09.453" v="1958" actId="26606"/>
          <ac:spMkLst>
            <pc:docMk/>
            <pc:sldMk cId="3034677184" sldId="276"/>
            <ac:spMk id="3" creationId="{8711E964-4A56-611E-5BAF-6070CA76457D}"/>
          </ac:spMkLst>
        </pc:spChg>
        <pc:spChg chg="add">
          <ac:chgData name="Roman Zhigalov" userId="1f97e9fdf7779aa5" providerId="LiveId" clId="{919F5366-1051-40E6-B42B-740CBF844F3C}" dt="2022-07-16T19:33:09.453" v="1958" actId="26606"/>
          <ac:spMkLst>
            <pc:docMk/>
            <pc:sldMk cId="3034677184" sldId="276"/>
            <ac:spMk id="8" creationId="{4522B21E-B2B9-4C72-9A71-C87EFD137480}"/>
          </ac:spMkLst>
        </pc:spChg>
        <pc:spChg chg="add">
          <ac:chgData name="Roman Zhigalov" userId="1f97e9fdf7779aa5" providerId="LiveId" clId="{919F5366-1051-40E6-B42B-740CBF844F3C}" dt="2022-07-16T19:33:09.453" v="1958" actId="26606"/>
          <ac:spMkLst>
            <pc:docMk/>
            <pc:sldMk cId="3034677184" sldId="276"/>
            <ac:spMk id="10" creationId="{5EB7D2A2-F448-44D4-938C-DC84CBCB3B1E}"/>
          </ac:spMkLst>
        </pc:spChg>
        <pc:spChg chg="add">
          <ac:chgData name="Roman Zhigalov" userId="1f97e9fdf7779aa5" providerId="LiveId" clId="{919F5366-1051-40E6-B42B-740CBF844F3C}" dt="2022-07-16T19:33:09.453" v="1958" actId="26606"/>
          <ac:spMkLst>
            <pc:docMk/>
            <pc:sldMk cId="3034677184" sldId="276"/>
            <ac:spMk id="12" creationId="{871AEA07-1E14-44B4-8E55-64EF049CD66F}"/>
          </ac:spMkLst>
        </pc:spChg>
        <pc:cxnChg chg="add">
          <ac:chgData name="Roman Zhigalov" userId="1f97e9fdf7779aa5" providerId="LiveId" clId="{919F5366-1051-40E6-B42B-740CBF844F3C}" dt="2022-07-16T19:33:09.453" v="1958" actId="26606"/>
          <ac:cxnSpMkLst>
            <pc:docMk/>
            <pc:sldMk cId="3034677184" sldId="276"/>
            <ac:cxnSpMk id="14" creationId="{F7C8EA93-3210-4C62-99E9-153C275E3A87}"/>
          </ac:cxnSpMkLst>
        </pc:cxnChg>
      </pc:sldChg>
      <pc:sldChg chg="modSp new del mod">
        <pc:chgData name="Roman Zhigalov" userId="1f97e9fdf7779aa5" providerId="LiveId" clId="{919F5366-1051-40E6-B42B-740CBF844F3C}" dt="2022-07-16T19:39:05.956" v="2054" actId="47"/>
        <pc:sldMkLst>
          <pc:docMk/>
          <pc:sldMk cId="2805848535" sldId="277"/>
        </pc:sldMkLst>
        <pc:spChg chg="mod">
          <ac:chgData name="Roman Zhigalov" userId="1f97e9fdf7779aa5" providerId="LiveId" clId="{919F5366-1051-40E6-B42B-740CBF844F3C}" dt="2022-07-16T19:38:04.206" v="2008" actId="20577"/>
          <ac:spMkLst>
            <pc:docMk/>
            <pc:sldMk cId="2805848535" sldId="277"/>
            <ac:spMk id="2" creationId="{F4862A68-FCB0-3833-CC36-71E90BE0C114}"/>
          </ac:spMkLst>
        </pc:spChg>
        <pc:spChg chg="mod">
          <ac:chgData name="Roman Zhigalov" userId="1f97e9fdf7779aa5" providerId="LiveId" clId="{919F5366-1051-40E6-B42B-740CBF844F3C}" dt="2022-07-16T19:38:31.168" v="2053" actId="20577"/>
          <ac:spMkLst>
            <pc:docMk/>
            <pc:sldMk cId="2805848535" sldId="277"/>
            <ac:spMk id="3" creationId="{CE6D244B-C75B-868E-2E45-FAA98B50DC7F}"/>
          </ac:spMkLst>
        </pc:spChg>
      </pc:sldChg>
      <pc:sldChg chg="addSp modSp new mod setBg">
        <pc:chgData name="Roman Zhigalov" userId="1f97e9fdf7779aa5" providerId="LiveId" clId="{919F5366-1051-40E6-B42B-740CBF844F3C}" dt="2022-07-16T19:40:11.635" v="2131" actId="26606"/>
        <pc:sldMkLst>
          <pc:docMk/>
          <pc:sldMk cId="3073871639" sldId="277"/>
        </pc:sldMkLst>
        <pc:spChg chg="mod">
          <ac:chgData name="Roman Zhigalov" userId="1f97e9fdf7779aa5" providerId="LiveId" clId="{919F5366-1051-40E6-B42B-740CBF844F3C}" dt="2022-07-16T19:40:11.635" v="2131" actId="26606"/>
          <ac:spMkLst>
            <pc:docMk/>
            <pc:sldMk cId="3073871639" sldId="277"/>
            <ac:spMk id="2" creationId="{D61A7F08-5C37-EC6C-918C-04DA3D07FD39}"/>
          </ac:spMkLst>
        </pc:spChg>
        <pc:spChg chg="mod">
          <ac:chgData name="Roman Zhigalov" userId="1f97e9fdf7779aa5" providerId="LiveId" clId="{919F5366-1051-40E6-B42B-740CBF844F3C}" dt="2022-07-16T19:40:11.635" v="2131" actId="26606"/>
          <ac:spMkLst>
            <pc:docMk/>
            <pc:sldMk cId="3073871639" sldId="277"/>
            <ac:spMk id="3" creationId="{2EFE2F40-CB2E-E8BF-2FDF-4A777B809B51}"/>
          </ac:spMkLst>
        </pc:spChg>
        <pc:spChg chg="add">
          <ac:chgData name="Roman Zhigalov" userId="1f97e9fdf7779aa5" providerId="LiveId" clId="{919F5366-1051-40E6-B42B-740CBF844F3C}" dt="2022-07-16T19:40:11.635" v="2131" actId="26606"/>
          <ac:spMkLst>
            <pc:docMk/>
            <pc:sldMk cId="3073871639" sldId="277"/>
            <ac:spMk id="8" creationId="{DBF61EA3-B236-439E-9C0B-340980D56BEE}"/>
          </ac:spMkLst>
        </pc:spChg>
        <pc:spChg chg="add">
          <ac:chgData name="Roman Zhigalov" userId="1f97e9fdf7779aa5" providerId="LiveId" clId="{919F5366-1051-40E6-B42B-740CBF844F3C}" dt="2022-07-16T19:40:11.635" v="2131" actId="26606"/>
          <ac:spMkLst>
            <pc:docMk/>
            <pc:sldMk cId="3073871639" sldId="277"/>
            <ac:spMk id="14" creationId="{E659831F-0D9A-4C63-9EBB-8435B85A440F}"/>
          </ac:spMkLst>
        </pc:spChg>
        <pc:grpChg chg="add">
          <ac:chgData name="Roman Zhigalov" userId="1f97e9fdf7779aa5" providerId="LiveId" clId="{919F5366-1051-40E6-B42B-740CBF844F3C}" dt="2022-07-16T19:40:11.635" v="2131" actId="26606"/>
          <ac:grpSpMkLst>
            <pc:docMk/>
            <pc:sldMk cId="3073871639" sldId="277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919F5366-1051-40E6-B42B-740CBF844F3C}" dt="2022-07-16T19:41:59.214" v="2279" actId="26606"/>
        <pc:sldMkLst>
          <pc:docMk/>
          <pc:sldMk cId="708814296" sldId="278"/>
        </pc:sldMkLst>
        <pc:spChg chg="mo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2" creationId="{755AAB31-7B16-2125-8BFE-C360234AD684}"/>
          </ac:spMkLst>
        </pc:spChg>
        <pc:spChg chg="del">
          <ac:chgData name="Roman Zhigalov" userId="1f97e9fdf7779aa5" providerId="LiveId" clId="{919F5366-1051-40E6-B42B-740CBF844F3C}" dt="2022-07-16T19:40:52.771" v="2183"/>
          <ac:spMkLst>
            <pc:docMk/>
            <pc:sldMk cId="708814296" sldId="278"/>
            <ac:spMk id="3" creationId="{7101A517-DF4F-A1F2-98B9-9F62620FCB7B}"/>
          </ac:spMkLst>
        </pc:spChg>
        <pc:spChg chg="mod or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4" creationId="{0A74A3BD-0943-76E6-DDA1-0486CFA36E8A}"/>
          </ac:spMkLst>
        </pc:spChg>
        <pc:spChg chg="add del">
          <ac:chgData name="Roman Zhigalov" userId="1f97e9fdf7779aa5" providerId="LiveId" clId="{919F5366-1051-40E6-B42B-740CBF844F3C}" dt="2022-07-16T19:41:53.738" v="2274" actId="26606"/>
          <ac:spMkLst>
            <pc:docMk/>
            <pc:sldMk cId="708814296" sldId="278"/>
            <ac:spMk id="10247" creationId="{2C61293E-6EBE-43EF-A52C-9BEBFD7679D4}"/>
          </ac:spMkLst>
        </pc:spChg>
        <pc:spChg chg="add del">
          <ac:chgData name="Roman Zhigalov" userId="1f97e9fdf7779aa5" providerId="LiveId" clId="{919F5366-1051-40E6-B42B-740CBF844F3C}" dt="2022-07-16T19:41:53.738" v="2274" actId="26606"/>
          <ac:spMkLst>
            <pc:docMk/>
            <pc:sldMk cId="708814296" sldId="278"/>
            <ac:spMk id="10249" creationId="{21540236-BFD5-4A9D-8840-4703E7F76825}"/>
          </ac:spMkLst>
        </pc:spChg>
        <pc:spChg chg="add del">
          <ac:chgData name="Roman Zhigalov" userId="1f97e9fdf7779aa5" providerId="LiveId" clId="{919F5366-1051-40E6-B42B-740CBF844F3C}" dt="2022-07-16T19:41:57.831" v="2276" actId="26606"/>
          <ac:spMkLst>
            <pc:docMk/>
            <pc:sldMk cId="708814296" sldId="278"/>
            <ac:spMk id="10251" creationId="{A648176E-454C-437C-B0FC-9B82FCF32B24}"/>
          </ac:spMkLst>
        </pc:spChg>
        <pc:spChg chg="add del">
          <ac:chgData name="Roman Zhigalov" userId="1f97e9fdf7779aa5" providerId="LiveId" clId="{919F5366-1051-40E6-B42B-740CBF844F3C}" dt="2022-07-16T19:41:57.831" v="2276" actId="26606"/>
          <ac:spMkLst>
            <pc:docMk/>
            <pc:sldMk cId="708814296" sldId="278"/>
            <ac:spMk id="10252" creationId="{0FE2D22C-409B-48AF-B24F-7988A8F7F848}"/>
          </ac:spMkLst>
        </pc:spChg>
        <pc:spChg chg="add del">
          <ac:chgData name="Roman Zhigalov" userId="1f97e9fdf7779aa5" providerId="LiveId" clId="{919F5366-1051-40E6-B42B-740CBF844F3C}" dt="2022-07-16T19:41:57.831" v="2276" actId="26606"/>
          <ac:spMkLst>
            <pc:docMk/>
            <pc:sldMk cId="708814296" sldId="278"/>
            <ac:spMk id="10253" creationId="{A6604B49-AD5C-4590-B051-06C8222ECD99}"/>
          </ac:spMkLst>
        </pc:spChg>
        <pc:spChg chg="add del">
          <ac:chgData name="Roman Zhigalov" userId="1f97e9fdf7779aa5" providerId="LiveId" clId="{919F5366-1051-40E6-B42B-740CBF844F3C}" dt="2022-07-16T19:41:57.831" v="2276" actId="26606"/>
          <ac:spMkLst>
            <pc:docMk/>
            <pc:sldMk cId="708814296" sldId="278"/>
            <ac:spMk id="10254" creationId="{90464369-70FA-42AF-948F-80664CA7BFE5}"/>
          </ac:spMkLst>
        </pc:spChg>
        <pc:spChg chg="add del">
          <ac:chgData name="Roman Zhigalov" userId="1f97e9fdf7779aa5" providerId="LiveId" clId="{919F5366-1051-40E6-B42B-740CBF844F3C}" dt="2022-07-16T19:41:57.831" v="2276" actId="26606"/>
          <ac:spMkLst>
            <pc:docMk/>
            <pc:sldMk cId="708814296" sldId="278"/>
            <ac:spMk id="10255" creationId="{CC552A98-EF7D-4D42-AB69-066B786AB55B}"/>
          </ac:spMkLst>
        </pc:spChg>
        <pc:spChg chg="add del">
          <ac:chgData name="Roman Zhigalov" userId="1f97e9fdf7779aa5" providerId="LiveId" clId="{919F5366-1051-40E6-B42B-740CBF844F3C}" dt="2022-07-16T19:41:59.185" v="2278" actId="26606"/>
          <ac:spMkLst>
            <pc:docMk/>
            <pc:sldMk cId="708814296" sldId="278"/>
            <ac:spMk id="10257" creationId="{2C61293E-6EBE-43EF-A52C-9BEBFD7679D4}"/>
          </ac:spMkLst>
        </pc:spChg>
        <pc:spChg chg="add del">
          <ac:chgData name="Roman Zhigalov" userId="1f97e9fdf7779aa5" providerId="LiveId" clId="{919F5366-1051-40E6-B42B-740CBF844F3C}" dt="2022-07-16T19:41:59.185" v="2278" actId="26606"/>
          <ac:spMkLst>
            <pc:docMk/>
            <pc:sldMk cId="708814296" sldId="278"/>
            <ac:spMk id="10258" creationId="{21540236-BFD5-4A9D-8840-4703E7F76825}"/>
          </ac:spMkLst>
        </pc:spChg>
        <pc:spChg chg="ad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10260" creationId="{FF81F8D5-515A-45DC-B296-30AB11F2C19F}"/>
          </ac:spMkLst>
        </pc:spChg>
        <pc:spChg chg="ad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10261" creationId="{90464369-70FA-42AF-948F-80664CA7BFE5}"/>
          </ac:spMkLst>
        </pc:spChg>
        <pc:spChg chg="ad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10262" creationId="{A6604B49-AD5C-4590-B051-06C8222ECD99}"/>
          </ac:spMkLst>
        </pc:spChg>
        <pc:spChg chg="ad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10263" creationId="{CC552A98-EF7D-4D42-AB69-066B786AB55B}"/>
          </ac:spMkLst>
        </pc:spChg>
        <pc:spChg chg="add">
          <ac:chgData name="Roman Zhigalov" userId="1f97e9fdf7779aa5" providerId="LiveId" clId="{919F5366-1051-40E6-B42B-740CBF844F3C}" dt="2022-07-16T19:41:59.214" v="2279" actId="26606"/>
          <ac:spMkLst>
            <pc:docMk/>
            <pc:sldMk cId="708814296" sldId="278"/>
            <ac:spMk id="10264" creationId="{A648176E-454C-437C-B0FC-9B82FCF32B24}"/>
          </ac:spMkLst>
        </pc:spChg>
        <pc:picChg chg="add mod">
          <ac:chgData name="Roman Zhigalov" userId="1f97e9fdf7779aa5" providerId="LiveId" clId="{919F5366-1051-40E6-B42B-740CBF844F3C}" dt="2022-07-16T19:41:59.214" v="2279" actId="26606"/>
          <ac:picMkLst>
            <pc:docMk/>
            <pc:sldMk cId="708814296" sldId="278"/>
            <ac:picMk id="10242" creationId="{2DAE1129-EDA0-E798-F8F2-0EF9D1F53BFC}"/>
          </ac:picMkLst>
        </pc:picChg>
      </pc:sldChg>
      <pc:sldChg chg="addSp delSp modSp new mod setBg">
        <pc:chgData name="Roman Zhigalov" userId="1f97e9fdf7779aa5" providerId="LiveId" clId="{919F5366-1051-40E6-B42B-740CBF844F3C}" dt="2022-07-16T19:43:12.470" v="2367" actId="26606"/>
        <pc:sldMkLst>
          <pc:docMk/>
          <pc:sldMk cId="2522852520" sldId="279"/>
        </pc:sldMkLst>
        <pc:spChg chg="mo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2" creationId="{9B506827-C6D4-9E96-1DAB-E167D3D3E7E5}"/>
          </ac:spMkLst>
        </pc:spChg>
        <pc:spChg chg="del">
          <ac:chgData name="Roman Zhigalov" userId="1f97e9fdf7779aa5" providerId="LiveId" clId="{919F5366-1051-40E6-B42B-740CBF844F3C}" dt="2022-07-16T19:43:08.370" v="2364"/>
          <ac:spMkLst>
            <pc:docMk/>
            <pc:sldMk cId="2522852520" sldId="279"/>
            <ac:spMk id="3" creationId="{222B96EB-0F1A-2214-FDC7-5361CC369BBD}"/>
          </ac:spMkLst>
        </pc:spChg>
        <pc:spChg chg="mo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4" creationId="{C8E4C122-9733-308D-92B7-0D8358F0DE00}"/>
          </ac:spMkLst>
        </pc:spChg>
        <pc:spChg chg="add del">
          <ac:chgData name="Roman Zhigalov" userId="1f97e9fdf7779aa5" providerId="LiveId" clId="{919F5366-1051-40E6-B42B-740CBF844F3C}" dt="2022-07-16T19:43:12.452" v="2366" actId="26606"/>
          <ac:spMkLst>
            <pc:docMk/>
            <pc:sldMk cId="2522852520" sldId="279"/>
            <ac:spMk id="11271" creationId="{F13C74B1-5B17-4795-BED0-7140497B445A}"/>
          </ac:spMkLst>
        </pc:spChg>
        <pc:spChg chg="add del">
          <ac:chgData name="Roman Zhigalov" userId="1f97e9fdf7779aa5" providerId="LiveId" clId="{919F5366-1051-40E6-B42B-740CBF844F3C}" dt="2022-07-16T19:43:12.452" v="2366" actId="26606"/>
          <ac:spMkLst>
            <pc:docMk/>
            <pc:sldMk cId="2522852520" sldId="279"/>
            <ac:spMk id="11273" creationId="{D4974D33-8DC5-464E-8C6D-BE58F0669C17}"/>
          </ac:spMkLst>
        </pc:spChg>
        <pc:spChg chg="ad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11275" creationId="{55222F96-971A-4F90-B841-6BAB416C7AC1}"/>
          </ac:spMkLst>
        </pc:spChg>
        <pc:spChg chg="ad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11276" creationId="{DBC6133C-0615-4CE4-9132-37E609A9BDFA}"/>
          </ac:spMkLst>
        </pc:spChg>
        <pc:spChg chg="ad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11277" creationId="{08980754-6F4B-43C9-B9BE-127B6BED6586}"/>
          </ac:spMkLst>
        </pc:spChg>
        <pc:spChg chg="ad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11278" creationId="{169CC832-2974-4E8D-90ED-3E2941BA7336}"/>
          </ac:spMkLst>
        </pc:spChg>
        <pc:spChg chg="add">
          <ac:chgData name="Roman Zhigalov" userId="1f97e9fdf7779aa5" providerId="LiveId" clId="{919F5366-1051-40E6-B42B-740CBF844F3C}" dt="2022-07-16T19:43:12.470" v="2367" actId="26606"/>
          <ac:spMkLst>
            <pc:docMk/>
            <pc:sldMk cId="2522852520" sldId="279"/>
            <ac:spMk id="11279" creationId="{2C1BBA94-3F40-40AA-8BB9-E69E25E537C1}"/>
          </ac:spMkLst>
        </pc:spChg>
        <pc:picChg chg="add mod">
          <ac:chgData name="Roman Zhigalov" userId="1f97e9fdf7779aa5" providerId="LiveId" clId="{919F5366-1051-40E6-B42B-740CBF844F3C}" dt="2022-07-16T19:43:12.470" v="2367" actId="26606"/>
          <ac:picMkLst>
            <pc:docMk/>
            <pc:sldMk cId="2522852520" sldId="279"/>
            <ac:picMk id="11266" creationId="{06A25F52-2212-2187-2FF2-9957D8F8D737}"/>
          </ac:picMkLst>
        </pc:picChg>
      </pc:sldChg>
      <pc:sldChg chg="addSp delSp modSp new mod setBg">
        <pc:chgData name="Roman Zhigalov" userId="1f97e9fdf7779aa5" providerId="LiveId" clId="{919F5366-1051-40E6-B42B-740CBF844F3C}" dt="2022-07-16T19:43:42.913" v="2403" actId="26606"/>
        <pc:sldMkLst>
          <pc:docMk/>
          <pc:sldMk cId="3549412034" sldId="280"/>
        </pc:sldMkLst>
        <pc:spChg chg="mod">
          <ac:chgData name="Roman Zhigalov" userId="1f97e9fdf7779aa5" providerId="LiveId" clId="{919F5366-1051-40E6-B42B-740CBF844F3C}" dt="2022-07-16T19:43:42.913" v="2403" actId="26606"/>
          <ac:spMkLst>
            <pc:docMk/>
            <pc:sldMk cId="3549412034" sldId="280"/>
            <ac:spMk id="2" creationId="{DF5EC522-FC36-45E0-5327-690DC377B47D}"/>
          </ac:spMkLst>
        </pc:spChg>
        <pc:spChg chg="del">
          <ac:chgData name="Roman Zhigalov" userId="1f97e9fdf7779aa5" providerId="LiveId" clId="{919F5366-1051-40E6-B42B-740CBF844F3C}" dt="2022-07-16T19:43:37.231" v="2402" actId="22"/>
          <ac:spMkLst>
            <pc:docMk/>
            <pc:sldMk cId="3549412034" sldId="280"/>
            <ac:spMk id="3" creationId="{BB0E1D6E-F284-2ACB-58BF-A86878C37DA2}"/>
          </ac:spMkLst>
        </pc:spChg>
        <pc:spChg chg="add">
          <ac:chgData name="Roman Zhigalov" userId="1f97e9fdf7779aa5" providerId="LiveId" clId="{919F5366-1051-40E6-B42B-740CBF844F3C}" dt="2022-07-16T19:43:42.913" v="2403" actId="26606"/>
          <ac:spMkLst>
            <pc:docMk/>
            <pc:sldMk cId="3549412034" sldId="280"/>
            <ac:spMk id="10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19:43:42.913" v="2403" actId="26606"/>
          <ac:spMkLst>
            <pc:docMk/>
            <pc:sldMk cId="3549412034" sldId="280"/>
            <ac:spMk id="12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19:43:42.913" v="2403" actId="26606"/>
          <ac:spMkLst>
            <pc:docMk/>
            <pc:sldMk cId="3549412034" sldId="280"/>
            <ac:spMk id="14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19:43:42.913" v="2403" actId="26606"/>
          <ac:spMkLst>
            <pc:docMk/>
            <pc:sldMk cId="3549412034" sldId="280"/>
            <ac:spMk id="16" creationId="{90F533E9-6690-41A8-A372-4C6C622D028D}"/>
          </ac:spMkLst>
        </pc:spChg>
        <pc:picChg chg="add mod ord">
          <ac:chgData name="Roman Zhigalov" userId="1f97e9fdf7779aa5" providerId="LiveId" clId="{919F5366-1051-40E6-B42B-740CBF844F3C}" dt="2022-07-16T19:43:42.913" v="2403" actId="26606"/>
          <ac:picMkLst>
            <pc:docMk/>
            <pc:sldMk cId="3549412034" sldId="280"/>
            <ac:picMk id="5" creationId="{B2954D6E-6E15-79F6-3078-D57FDBBD1C7F}"/>
          </ac:picMkLst>
        </pc:picChg>
      </pc:sldChg>
      <pc:sldChg chg="addSp modSp new mod setBg">
        <pc:chgData name="Roman Zhigalov" userId="1f97e9fdf7779aa5" providerId="LiveId" clId="{919F5366-1051-40E6-B42B-740CBF844F3C}" dt="2022-07-16T19:45:31.242" v="2515" actId="26606"/>
        <pc:sldMkLst>
          <pc:docMk/>
          <pc:sldMk cId="156759127" sldId="281"/>
        </pc:sldMkLst>
        <pc:spChg chg="mod">
          <ac:chgData name="Roman Zhigalov" userId="1f97e9fdf7779aa5" providerId="LiveId" clId="{919F5366-1051-40E6-B42B-740CBF844F3C}" dt="2022-07-16T19:45:31.242" v="2515" actId="26606"/>
          <ac:spMkLst>
            <pc:docMk/>
            <pc:sldMk cId="156759127" sldId="281"/>
            <ac:spMk id="2" creationId="{2775BAD1-5EFC-B871-BB07-772B5232140B}"/>
          </ac:spMkLst>
        </pc:spChg>
        <pc:spChg chg="mod">
          <ac:chgData name="Roman Zhigalov" userId="1f97e9fdf7779aa5" providerId="LiveId" clId="{919F5366-1051-40E6-B42B-740CBF844F3C}" dt="2022-07-16T19:45:31.242" v="2515" actId="26606"/>
          <ac:spMkLst>
            <pc:docMk/>
            <pc:sldMk cId="156759127" sldId="281"/>
            <ac:spMk id="3" creationId="{3C6BEABA-066C-0F2A-3901-CA2F3A28B394}"/>
          </ac:spMkLst>
        </pc:spChg>
        <pc:spChg chg="add">
          <ac:chgData name="Roman Zhigalov" userId="1f97e9fdf7779aa5" providerId="LiveId" clId="{919F5366-1051-40E6-B42B-740CBF844F3C}" dt="2022-07-16T19:45:31.242" v="2515" actId="26606"/>
          <ac:spMkLst>
            <pc:docMk/>
            <pc:sldMk cId="156759127" sldId="281"/>
            <ac:spMk id="8" creationId="{DBF61EA3-B236-439E-9C0B-340980D56BEE}"/>
          </ac:spMkLst>
        </pc:spChg>
        <pc:spChg chg="add">
          <ac:chgData name="Roman Zhigalov" userId="1f97e9fdf7779aa5" providerId="LiveId" clId="{919F5366-1051-40E6-B42B-740CBF844F3C}" dt="2022-07-16T19:45:31.242" v="2515" actId="26606"/>
          <ac:spMkLst>
            <pc:docMk/>
            <pc:sldMk cId="156759127" sldId="281"/>
            <ac:spMk id="14" creationId="{E659831F-0D9A-4C63-9EBB-8435B85A440F}"/>
          </ac:spMkLst>
        </pc:spChg>
        <pc:grpChg chg="add">
          <ac:chgData name="Roman Zhigalov" userId="1f97e9fdf7779aa5" providerId="LiveId" clId="{919F5366-1051-40E6-B42B-740CBF844F3C}" dt="2022-07-16T19:45:31.242" v="2515" actId="26606"/>
          <ac:grpSpMkLst>
            <pc:docMk/>
            <pc:sldMk cId="156759127" sldId="281"/>
            <ac:grpSpMk id="10" creationId="{28FAF094-D087-493F-8DF9-A486C2D6BBAA}"/>
          </ac:grpSpMkLst>
        </pc:grpChg>
      </pc:sldChg>
      <pc:sldChg chg="addSp delSp modSp new mod setBg addAnim delAnim">
        <pc:chgData name="Roman Zhigalov" userId="1f97e9fdf7779aa5" providerId="LiveId" clId="{919F5366-1051-40E6-B42B-740CBF844F3C}" dt="2022-07-16T19:46:59.227" v="2536" actId="403"/>
        <pc:sldMkLst>
          <pc:docMk/>
          <pc:sldMk cId="779311667" sldId="282"/>
        </pc:sldMkLst>
        <pc:spChg chg="mod">
          <ac:chgData name="Roman Zhigalov" userId="1f97e9fdf7779aa5" providerId="LiveId" clId="{919F5366-1051-40E6-B42B-740CBF844F3C}" dt="2022-07-16T19:46:52.512" v="2533" actId="26606"/>
          <ac:spMkLst>
            <pc:docMk/>
            <pc:sldMk cId="779311667" sldId="282"/>
            <ac:spMk id="2" creationId="{117EFA51-C722-A47C-4487-BF9824F11410}"/>
          </ac:spMkLst>
        </pc:spChg>
        <pc:spChg chg="del">
          <ac:chgData name="Roman Zhigalov" userId="1f97e9fdf7779aa5" providerId="LiveId" clId="{919F5366-1051-40E6-B42B-740CBF844F3C}" dt="2022-07-16T19:46:42.277" v="2527"/>
          <ac:spMkLst>
            <pc:docMk/>
            <pc:sldMk cId="779311667" sldId="282"/>
            <ac:spMk id="3" creationId="{57F74BE7-596C-AAD9-0B0D-8628DE2BDA6E}"/>
          </ac:spMkLst>
        </pc:spChg>
        <pc:spChg chg="mod">
          <ac:chgData name="Roman Zhigalov" userId="1f97e9fdf7779aa5" providerId="LiveId" clId="{919F5366-1051-40E6-B42B-740CBF844F3C}" dt="2022-07-16T19:46:59.227" v="2536" actId="403"/>
          <ac:spMkLst>
            <pc:docMk/>
            <pc:sldMk cId="779311667" sldId="282"/>
            <ac:spMk id="4" creationId="{5536F920-791D-7C33-EB62-D2BEFBF476E6}"/>
          </ac:spMkLst>
        </pc:spChg>
        <pc:spChg chg="add del">
          <ac:chgData name="Roman Zhigalov" userId="1f97e9fdf7779aa5" providerId="LiveId" clId="{919F5366-1051-40E6-B42B-740CBF844F3C}" dt="2022-07-16T19:46:51.320" v="2529" actId="26606"/>
          <ac:spMkLst>
            <pc:docMk/>
            <pc:sldMk cId="779311667" sldId="282"/>
            <ac:spMk id="12295" creationId="{BA79A7CF-01AF-4178-9369-94E0C90EB046}"/>
          </ac:spMkLst>
        </pc:spChg>
        <pc:spChg chg="add del">
          <ac:chgData name="Roman Zhigalov" userId="1f97e9fdf7779aa5" providerId="LiveId" clId="{919F5366-1051-40E6-B42B-740CBF844F3C}" dt="2022-07-16T19:46:51.320" v="2529" actId="26606"/>
          <ac:spMkLst>
            <pc:docMk/>
            <pc:sldMk cId="779311667" sldId="282"/>
            <ac:spMk id="12297" creationId="{99413ED5-9ED4-4772-BCE4-2BCAE6B12E35}"/>
          </ac:spMkLst>
        </pc:spChg>
        <pc:spChg chg="add del">
          <ac:chgData name="Roman Zhigalov" userId="1f97e9fdf7779aa5" providerId="LiveId" clId="{919F5366-1051-40E6-B42B-740CBF844F3C}" dt="2022-07-16T19:46:51.320" v="2529" actId="26606"/>
          <ac:spMkLst>
            <pc:docMk/>
            <pc:sldMk cId="779311667" sldId="282"/>
            <ac:spMk id="12299" creationId="{04357C93-F0CB-4A1C-8F77-4E9063789819}"/>
          </ac:spMkLst>
        </pc:spChg>
        <pc:spChg chg="add del">
          <ac:chgData name="Roman Zhigalov" userId="1f97e9fdf7779aa5" providerId="LiveId" clId="{919F5366-1051-40E6-B42B-740CBF844F3C}" dt="2022-07-16T19:46:51.320" v="2529" actId="26606"/>
          <ac:spMkLst>
            <pc:docMk/>
            <pc:sldMk cId="779311667" sldId="282"/>
            <ac:spMk id="12301" creationId="{90F533E9-6690-41A8-A372-4C6C622D028D}"/>
          </ac:spMkLst>
        </pc:spChg>
        <pc:spChg chg="add del">
          <ac:chgData name="Roman Zhigalov" userId="1f97e9fdf7779aa5" providerId="LiveId" clId="{919F5366-1051-40E6-B42B-740CBF844F3C}" dt="2022-07-16T19:46:52.494" v="2532" actId="26606"/>
          <ac:spMkLst>
            <pc:docMk/>
            <pc:sldMk cId="779311667" sldId="282"/>
            <ac:spMk id="12303" creationId="{E45B1D5C-0827-4AF0-8186-11FC5A8B8B92}"/>
          </ac:spMkLst>
        </pc:spChg>
        <pc:spChg chg="add del">
          <ac:chgData name="Roman Zhigalov" userId="1f97e9fdf7779aa5" providerId="LiveId" clId="{919F5366-1051-40E6-B42B-740CBF844F3C}" dt="2022-07-16T19:46:52.494" v="2532" actId="26606"/>
          <ac:spMkLst>
            <pc:docMk/>
            <pc:sldMk cId="779311667" sldId="282"/>
            <ac:spMk id="12304" creationId="{99413ED5-9ED4-4772-BCE4-2BCAE6B12E35}"/>
          </ac:spMkLst>
        </pc:spChg>
        <pc:spChg chg="add del">
          <ac:chgData name="Roman Zhigalov" userId="1f97e9fdf7779aa5" providerId="LiveId" clId="{919F5366-1051-40E6-B42B-740CBF844F3C}" dt="2022-07-16T19:46:52.494" v="2532" actId="26606"/>
          <ac:spMkLst>
            <pc:docMk/>
            <pc:sldMk cId="779311667" sldId="282"/>
            <ac:spMk id="12305" creationId="{04357C93-F0CB-4A1C-8F77-4E9063789819}"/>
          </ac:spMkLst>
        </pc:spChg>
        <pc:spChg chg="add del">
          <ac:chgData name="Roman Zhigalov" userId="1f97e9fdf7779aa5" providerId="LiveId" clId="{919F5366-1051-40E6-B42B-740CBF844F3C}" dt="2022-07-16T19:46:52.494" v="2532" actId="26606"/>
          <ac:spMkLst>
            <pc:docMk/>
            <pc:sldMk cId="779311667" sldId="282"/>
            <ac:spMk id="12306" creationId="{90F533E9-6690-41A8-A372-4C6C622D028D}"/>
          </ac:spMkLst>
        </pc:spChg>
        <pc:spChg chg="add">
          <ac:chgData name="Roman Zhigalov" userId="1f97e9fdf7779aa5" providerId="LiveId" clId="{919F5366-1051-40E6-B42B-740CBF844F3C}" dt="2022-07-16T19:46:52.512" v="2533" actId="26606"/>
          <ac:spMkLst>
            <pc:docMk/>
            <pc:sldMk cId="779311667" sldId="282"/>
            <ac:spMk id="12308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19:46:52.512" v="2533" actId="26606"/>
          <ac:spMkLst>
            <pc:docMk/>
            <pc:sldMk cId="779311667" sldId="282"/>
            <ac:spMk id="12309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19:46:52.512" v="2533" actId="26606"/>
          <ac:spMkLst>
            <pc:docMk/>
            <pc:sldMk cId="779311667" sldId="282"/>
            <ac:spMk id="12310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19:46:52.512" v="2533" actId="26606"/>
          <ac:spMkLst>
            <pc:docMk/>
            <pc:sldMk cId="779311667" sldId="282"/>
            <ac:spMk id="12311" creationId="{90F533E9-6690-41A8-A372-4C6C622D028D}"/>
          </ac:spMkLst>
        </pc:spChg>
        <pc:picChg chg="add mod">
          <ac:chgData name="Roman Zhigalov" userId="1f97e9fdf7779aa5" providerId="LiveId" clId="{919F5366-1051-40E6-B42B-740CBF844F3C}" dt="2022-07-16T19:46:52.512" v="2533" actId="26606"/>
          <ac:picMkLst>
            <pc:docMk/>
            <pc:sldMk cId="779311667" sldId="282"/>
            <ac:picMk id="12290" creationId="{E1F516EB-CF76-87C8-3C41-CA01BE316808}"/>
          </ac:picMkLst>
        </pc:picChg>
      </pc:sldChg>
      <pc:sldChg chg="addSp modSp new mod setBg">
        <pc:chgData name="Roman Zhigalov" userId="1f97e9fdf7779aa5" providerId="LiveId" clId="{919F5366-1051-40E6-B42B-740CBF844F3C}" dt="2022-07-16T19:47:32.152" v="2562" actId="26606"/>
        <pc:sldMkLst>
          <pc:docMk/>
          <pc:sldMk cId="3413788196" sldId="283"/>
        </pc:sldMkLst>
        <pc:spChg chg="mod">
          <ac:chgData name="Roman Zhigalov" userId="1f97e9fdf7779aa5" providerId="LiveId" clId="{919F5366-1051-40E6-B42B-740CBF844F3C}" dt="2022-07-16T19:47:32.152" v="2562" actId="26606"/>
          <ac:spMkLst>
            <pc:docMk/>
            <pc:sldMk cId="3413788196" sldId="283"/>
            <ac:spMk id="2" creationId="{59CCB95F-452D-9186-1426-02DDB671D3EA}"/>
          </ac:spMkLst>
        </pc:spChg>
        <pc:spChg chg="mod">
          <ac:chgData name="Roman Zhigalov" userId="1f97e9fdf7779aa5" providerId="LiveId" clId="{919F5366-1051-40E6-B42B-740CBF844F3C}" dt="2022-07-16T19:47:32.152" v="2562" actId="26606"/>
          <ac:spMkLst>
            <pc:docMk/>
            <pc:sldMk cId="3413788196" sldId="283"/>
            <ac:spMk id="3" creationId="{7CEA95E1-21CA-D348-36B9-CFDAB7A0379E}"/>
          </ac:spMkLst>
        </pc:spChg>
        <pc:spChg chg="add">
          <ac:chgData name="Roman Zhigalov" userId="1f97e9fdf7779aa5" providerId="LiveId" clId="{919F5366-1051-40E6-B42B-740CBF844F3C}" dt="2022-07-16T19:47:32.152" v="2562" actId="26606"/>
          <ac:spMkLst>
            <pc:docMk/>
            <pc:sldMk cId="3413788196" sldId="283"/>
            <ac:spMk id="8" creationId="{4522B21E-B2B9-4C72-9A71-C87EFD137480}"/>
          </ac:spMkLst>
        </pc:spChg>
        <pc:spChg chg="add">
          <ac:chgData name="Roman Zhigalov" userId="1f97e9fdf7779aa5" providerId="LiveId" clId="{919F5366-1051-40E6-B42B-740CBF844F3C}" dt="2022-07-16T19:47:32.152" v="2562" actId="26606"/>
          <ac:spMkLst>
            <pc:docMk/>
            <pc:sldMk cId="3413788196" sldId="283"/>
            <ac:spMk id="10" creationId="{5EB7D2A2-F448-44D4-938C-DC84CBCB3B1E}"/>
          </ac:spMkLst>
        </pc:spChg>
        <pc:spChg chg="add">
          <ac:chgData name="Roman Zhigalov" userId="1f97e9fdf7779aa5" providerId="LiveId" clId="{919F5366-1051-40E6-B42B-740CBF844F3C}" dt="2022-07-16T19:47:32.152" v="2562" actId="26606"/>
          <ac:spMkLst>
            <pc:docMk/>
            <pc:sldMk cId="3413788196" sldId="283"/>
            <ac:spMk id="12" creationId="{871AEA07-1E14-44B4-8E55-64EF049CD66F}"/>
          </ac:spMkLst>
        </pc:spChg>
        <pc:cxnChg chg="add">
          <ac:chgData name="Roman Zhigalov" userId="1f97e9fdf7779aa5" providerId="LiveId" clId="{919F5366-1051-40E6-B42B-740CBF844F3C}" dt="2022-07-16T19:47:32.152" v="2562" actId="26606"/>
          <ac:cxnSpMkLst>
            <pc:docMk/>
            <pc:sldMk cId="3413788196" sldId="28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19F5366-1051-40E6-B42B-740CBF844F3C}" dt="2022-07-16T19:52:13.023" v="2722" actId="26606"/>
        <pc:sldMkLst>
          <pc:docMk/>
          <pc:sldMk cId="358506086" sldId="284"/>
        </pc:sldMkLst>
        <pc:spChg chg="mod">
          <ac:chgData name="Roman Zhigalov" userId="1f97e9fdf7779aa5" providerId="LiveId" clId="{919F5366-1051-40E6-B42B-740CBF844F3C}" dt="2022-07-16T19:52:13.023" v="2722" actId="26606"/>
          <ac:spMkLst>
            <pc:docMk/>
            <pc:sldMk cId="358506086" sldId="284"/>
            <ac:spMk id="2" creationId="{7D2D6649-355B-04A9-32DA-D32D6097276E}"/>
          </ac:spMkLst>
        </pc:spChg>
        <pc:spChg chg="del">
          <ac:chgData name="Roman Zhigalov" userId="1f97e9fdf7779aa5" providerId="LiveId" clId="{919F5366-1051-40E6-B42B-740CBF844F3C}" dt="2022-07-16T19:52:01.120" v="2721"/>
          <ac:spMkLst>
            <pc:docMk/>
            <pc:sldMk cId="358506086" sldId="284"/>
            <ac:spMk id="3" creationId="{7B426F64-B862-2105-32D2-8BBF81DFF254}"/>
          </ac:spMkLst>
        </pc:spChg>
        <pc:spChg chg="add">
          <ac:chgData name="Roman Zhigalov" userId="1f97e9fdf7779aa5" providerId="LiveId" clId="{919F5366-1051-40E6-B42B-740CBF844F3C}" dt="2022-07-16T19:52:13.023" v="2722" actId="26606"/>
          <ac:spMkLst>
            <pc:docMk/>
            <pc:sldMk cId="358506086" sldId="284"/>
            <ac:spMk id="14343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19:52:13.023" v="2722" actId="26606"/>
          <ac:spMkLst>
            <pc:docMk/>
            <pc:sldMk cId="358506086" sldId="284"/>
            <ac:spMk id="14345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19:52:13.023" v="2722" actId="26606"/>
          <ac:spMkLst>
            <pc:docMk/>
            <pc:sldMk cId="358506086" sldId="284"/>
            <ac:spMk id="14347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19:52:13.023" v="2722" actId="26606"/>
          <ac:spMkLst>
            <pc:docMk/>
            <pc:sldMk cId="358506086" sldId="284"/>
            <ac:spMk id="14349" creationId="{90F533E9-6690-41A8-A372-4C6C622D028D}"/>
          </ac:spMkLst>
        </pc:spChg>
        <pc:picChg chg="add mod">
          <ac:chgData name="Roman Zhigalov" userId="1f97e9fdf7779aa5" providerId="LiveId" clId="{919F5366-1051-40E6-B42B-740CBF844F3C}" dt="2022-07-16T19:52:13.023" v="2722" actId="26606"/>
          <ac:picMkLst>
            <pc:docMk/>
            <pc:sldMk cId="358506086" sldId="284"/>
            <ac:picMk id="14338" creationId="{13203368-44D0-BBB6-ED8E-E21803483866}"/>
          </ac:picMkLst>
        </pc:picChg>
      </pc:sldChg>
      <pc:sldChg chg="addSp delSp modSp new mod setBg">
        <pc:chgData name="Roman Zhigalov" userId="1f97e9fdf7779aa5" providerId="LiveId" clId="{919F5366-1051-40E6-B42B-740CBF844F3C}" dt="2022-07-16T19:51:07.005" v="2657" actId="403"/>
        <pc:sldMkLst>
          <pc:docMk/>
          <pc:sldMk cId="3591560286" sldId="285"/>
        </pc:sldMkLst>
        <pc:spChg chg="mod">
          <ac:chgData name="Roman Zhigalov" userId="1f97e9fdf7779aa5" providerId="LiveId" clId="{919F5366-1051-40E6-B42B-740CBF844F3C}" dt="2022-07-16T19:50:59.868" v="2654" actId="26606"/>
          <ac:spMkLst>
            <pc:docMk/>
            <pc:sldMk cId="3591560286" sldId="285"/>
            <ac:spMk id="2" creationId="{74F8868D-F00B-DA50-BFD3-AAC42A60B179}"/>
          </ac:spMkLst>
        </pc:spChg>
        <pc:spChg chg="del">
          <ac:chgData name="Roman Zhigalov" userId="1f97e9fdf7779aa5" providerId="LiveId" clId="{919F5366-1051-40E6-B42B-740CBF844F3C}" dt="2022-07-16T19:50:54.051" v="2653"/>
          <ac:spMkLst>
            <pc:docMk/>
            <pc:sldMk cId="3591560286" sldId="285"/>
            <ac:spMk id="3" creationId="{BBAAD517-9295-504F-19CE-0275885B9FD6}"/>
          </ac:spMkLst>
        </pc:spChg>
        <pc:spChg chg="mod">
          <ac:chgData name="Roman Zhigalov" userId="1f97e9fdf7779aa5" providerId="LiveId" clId="{919F5366-1051-40E6-B42B-740CBF844F3C}" dt="2022-07-16T19:51:07.005" v="2657" actId="403"/>
          <ac:spMkLst>
            <pc:docMk/>
            <pc:sldMk cId="3591560286" sldId="285"/>
            <ac:spMk id="4" creationId="{88CB347A-F151-E44F-FA4E-E3949BC31ECA}"/>
          </ac:spMkLst>
        </pc:spChg>
        <pc:spChg chg="add">
          <ac:chgData name="Roman Zhigalov" userId="1f97e9fdf7779aa5" providerId="LiveId" clId="{919F5366-1051-40E6-B42B-740CBF844F3C}" dt="2022-07-16T19:50:59.868" v="2654" actId="26606"/>
          <ac:spMkLst>
            <pc:docMk/>
            <pc:sldMk cId="3591560286" sldId="285"/>
            <ac:spMk id="13319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19:50:59.868" v="2654" actId="26606"/>
          <ac:spMkLst>
            <pc:docMk/>
            <pc:sldMk cId="3591560286" sldId="285"/>
            <ac:spMk id="13321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19:50:59.868" v="2654" actId="26606"/>
          <ac:spMkLst>
            <pc:docMk/>
            <pc:sldMk cId="3591560286" sldId="285"/>
            <ac:spMk id="13323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19:50:59.868" v="2654" actId="26606"/>
          <ac:spMkLst>
            <pc:docMk/>
            <pc:sldMk cId="3591560286" sldId="285"/>
            <ac:spMk id="13325" creationId="{90F533E9-6690-41A8-A372-4C6C622D028D}"/>
          </ac:spMkLst>
        </pc:spChg>
        <pc:picChg chg="add mod">
          <ac:chgData name="Roman Zhigalov" userId="1f97e9fdf7779aa5" providerId="LiveId" clId="{919F5366-1051-40E6-B42B-740CBF844F3C}" dt="2022-07-16T19:50:59.868" v="2654" actId="26606"/>
          <ac:picMkLst>
            <pc:docMk/>
            <pc:sldMk cId="3591560286" sldId="285"/>
            <ac:picMk id="13314" creationId="{962A6DA5-C4B8-E2C6-F884-BDEB9C524DF1}"/>
          </ac:picMkLst>
        </pc:picChg>
      </pc:sldChg>
      <pc:sldChg chg="addSp delSp modSp new mod setBg">
        <pc:chgData name="Roman Zhigalov" userId="1f97e9fdf7779aa5" providerId="LiveId" clId="{919F5366-1051-40E6-B42B-740CBF844F3C}" dt="2022-07-16T20:07:24.654" v="2764" actId="26606"/>
        <pc:sldMkLst>
          <pc:docMk/>
          <pc:sldMk cId="1908602127" sldId="286"/>
        </pc:sldMkLst>
        <pc:spChg chg="mod">
          <ac:chgData name="Roman Zhigalov" userId="1f97e9fdf7779aa5" providerId="LiveId" clId="{919F5366-1051-40E6-B42B-740CBF844F3C}" dt="2022-07-16T20:07:24.654" v="2764" actId="26606"/>
          <ac:spMkLst>
            <pc:docMk/>
            <pc:sldMk cId="1908602127" sldId="286"/>
            <ac:spMk id="2" creationId="{295AAB5C-583A-6DF0-297B-7F95C1188992}"/>
          </ac:spMkLst>
        </pc:spChg>
        <pc:spChg chg="del">
          <ac:chgData name="Roman Zhigalov" userId="1f97e9fdf7779aa5" providerId="LiveId" clId="{919F5366-1051-40E6-B42B-740CBF844F3C}" dt="2022-07-16T20:07:10.159" v="2724"/>
          <ac:spMkLst>
            <pc:docMk/>
            <pc:sldMk cId="1908602127" sldId="286"/>
            <ac:spMk id="3" creationId="{37A469EF-A4F1-4130-18A6-59E521E67E7F}"/>
          </ac:spMkLst>
        </pc:spChg>
        <pc:spChg chg="add">
          <ac:chgData name="Roman Zhigalov" userId="1f97e9fdf7779aa5" providerId="LiveId" clId="{919F5366-1051-40E6-B42B-740CBF844F3C}" dt="2022-07-16T20:07:24.654" v="2764" actId="26606"/>
          <ac:spMkLst>
            <pc:docMk/>
            <pc:sldMk cId="1908602127" sldId="286"/>
            <ac:spMk id="15367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20:07:24.654" v="2764" actId="26606"/>
          <ac:spMkLst>
            <pc:docMk/>
            <pc:sldMk cId="1908602127" sldId="286"/>
            <ac:spMk id="15369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20:07:24.654" v="2764" actId="26606"/>
          <ac:spMkLst>
            <pc:docMk/>
            <pc:sldMk cId="1908602127" sldId="286"/>
            <ac:spMk id="15371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20:07:24.654" v="2764" actId="26606"/>
          <ac:spMkLst>
            <pc:docMk/>
            <pc:sldMk cId="1908602127" sldId="286"/>
            <ac:spMk id="15373" creationId="{90F533E9-6690-41A8-A372-4C6C622D028D}"/>
          </ac:spMkLst>
        </pc:spChg>
        <pc:picChg chg="add mod">
          <ac:chgData name="Roman Zhigalov" userId="1f97e9fdf7779aa5" providerId="LiveId" clId="{919F5366-1051-40E6-B42B-740CBF844F3C}" dt="2022-07-16T20:07:24.654" v="2764" actId="26606"/>
          <ac:picMkLst>
            <pc:docMk/>
            <pc:sldMk cId="1908602127" sldId="286"/>
            <ac:picMk id="15362" creationId="{57B46742-2131-86B9-71DD-0C2C6C528B68}"/>
          </ac:picMkLst>
        </pc:picChg>
      </pc:sldChg>
      <pc:sldChg chg="addSp delSp modSp new mod setBg">
        <pc:chgData name="Roman Zhigalov" userId="1f97e9fdf7779aa5" providerId="LiveId" clId="{919F5366-1051-40E6-B42B-740CBF844F3C}" dt="2022-07-16T20:09:14.762" v="2815" actId="26606"/>
        <pc:sldMkLst>
          <pc:docMk/>
          <pc:sldMk cId="1606132416" sldId="287"/>
        </pc:sldMkLst>
        <pc:spChg chg="mod">
          <ac:chgData name="Roman Zhigalov" userId="1f97e9fdf7779aa5" providerId="LiveId" clId="{919F5366-1051-40E6-B42B-740CBF844F3C}" dt="2022-07-16T20:09:14.762" v="2815" actId="26606"/>
          <ac:spMkLst>
            <pc:docMk/>
            <pc:sldMk cId="1606132416" sldId="287"/>
            <ac:spMk id="2" creationId="{CDF0EC8F-2817-E5AC-8C7D-62DE7A5E77A1}"/>
          </ac:spMkLst>
        </pc:spChg>
        <pc:spChg chg="del">
          <ac:chgData name="Roman Zhigalov" userId="1f97e9fdf7779aa5" providerId="LiveId" clId="{919F5366-1051-40E6-B42B-740CBF844F3C}" dt="2022-07-16T20:09:10.048" v="2814"/>
          <ac:spMkLst>
            <pc:docMk/>
            <pc:sldMk cId="1606132416" sldId="287"/>
            <ac:spMk id="3" creationId="{CDEADA85-0E86-141E-2B08-CA51186DE691}"/>
          </ac:spMkLst>
        </pc:spChg>
        <pc:spChg chg="add">
          <ac:chgData name="Roman Zhigalov" userId="1f97e9fdf7779aa5" providerId="LiveId" clId="{919F5366-1051-40E6-B42B-740CBF844F3C}" dt="2022-07-16T20:09:14.762" v="2815" actId="26606"/>
          <ac:spMkLst>
            <pc:docMk/>
            <pc:sldMk cId="1606132416" sldId="287"/>
            <ac:spMk id="16391" creationId="{BA79A7CF-01AF-4178-9369-94E0C90EB046}"/>
          </ac:spMkLst>
        </pc:spChg>
        <pc:spChg chg="add">
          <ac:chgData name="Roman Zhigalov" userId="1f97e9fdf7779aa5" providerId="LiveId" clId="{919F5366-1051-40E6-B42B-740CBF844F3C}" dt="2022-07-16T20:09:14.762" v="2815" actId="26606"/>
          <ac:spMkLst>
            <pc:docMk/>
            <pc:sldMk cId="1606132416" sldId="287"/>
            <ac:spMk id="16393" creationId="{99413ED5-9ED4-4772-BCE4-2BCAE6B12E35}"/>
          </ac:spMkLst>
        </pc:spChg>
        <pc:spChg chg="add">
          <ac:chgData name="Roman Zhigalov" userId="1f97e9fdf7779aa5" providerId="LiveId" clId="{919F5366-1051-40E6-B42B-740CBF844F3C}" dt="2022-07-16T20:09:14.762" v="2815" actId="26606"/>
          <ac:spMkLst>
            <pc:docMk/>
            <pc:sldMk cId="1606132416" sldId="287"/>
            <ac:spMk id="16395" creationId="{04357C93-F0CB-4A1C-8F77-4E9063789819}"/>
          </ac:spMkLst>
        </pc:spChg>
        <pc:spChg chg="add">
          <ac:chgData name="Roman Zhigalov" userId="1f97e9fdf7779aa5" providerId="LiveId" clId="{919F5366-1051-40E6-B42B-740CBF844F3C}" dt="2022-07-16T20:09:14.762" v="2815" actId="26606"/>
          <ac:spMkLst>
            <pc:docMk/>
            <pc:sldMk cId="1606132416" sldId="287"/>
            <ac:spMk id="16397" creationId="{90F533E9-6690-41A8-A372-4C6C622D028D}"/>
          </ac:spMkLst>
        </pc:spChg>
        <pc:picChg chg="add mod">
          <ac:chgData name="Roman Zhigalov" userId="1f97e9fdf7779aa5" providerId="LiveId" clId="{919F5366-1051-40E6-B42B-740CBF844F3C}" dt="2022-07-16T20:09:14.762" v="2815" actId="26606"/>
          <ac:picMkLst>
            <pc:docMk/>
            <pc:sldMk cId="1606132416" sldId="287"/>
            <ac:picMk id="16386" creationId="{C449D33A-552E-B526-D41B-0F6E747A4A25}"/>
          </ac:picMkLst>
        </pc:picChg>
      </pc:sldChg>
      <pc:sldChg chg="addSp modSp new mod setBg">
        <pc:chgData name="Roman Zhigalov" userId="1f97e9fdf7779aa5" providerId="LiveId" clId="{919F5366-1051-40E6-B42B-740CBF844F3C}" dt="2022-07-16T20:10:22.643" v="2858" actId="26606"/>
        <pc:sldMkLst>
          <pc:docMk/>
          <pc:sldMk cId="1795864051" sldId="288"/>
        </pc:sldMkLst>
        <pc:spChg chg="mod">
          <ac:chgData name="Roman Zhigalov" userId="1f97e9fdf7779aa5" providerId="LiveId" clId="{919F5366-1051-40E6-B42B-740CBF844F3C}" dt="2022-07-16T20:10:22.643" v="2858" actId="26606"/>
          <ac:spMkLst>
            <pc:docMk/>
            <pc:sldMk cId="1795864051" sldId="288"/>
            <ac:spMk id="2" creationId="{8343DD6C-5C17-AB1C-F209-6C75B0A8E6F7}"/>
          </ac:spMkLst>
        </pc:spChg>
        <pc:spChg chg="mod">
          <ac:chgData name="Roman Zhigalov" userId="1f97e9fdf7779aa5" providerId="LiveId" clId="{919F5366-1051-40E6-B42B-740CBF844F3C}" dt="2022-07-16T20:10:22.643" v="2858" actId="26606"/>
          <ac:spMkLst>
            <pc:docMk/>
            <pc:sldMk cId="1795864051" sldId="288"/>
            <ac:spMk id="3" creationId="{D138A1F4-5358-269B-1DCB-C30A7388B9DF}"/>
          </ac:spMkLst>
        </pc:spChg>
        <pc:spChg chg="add">
          <ac:chgData name="Roman Zhigalov" userId="1f97e9fdf7779aa5" providerId="LiveId" clId="{919F5366-1051-40E6-B42B-740CBF844F3C}" dt="2022-07-16T20:10:22.643" v="2858" actId="26606"/>
          <ac:spMkLst>
            <pc:docMk/>
            <pc:sldMk cId="1795864051" sldId="288"/>
            <ac:spMk id="8" creationId="{B6CDA21F-E7AF-4C75-8395-33F58D5B0E45}"/>
          </ac:spMkLst>
        </pc:spChg>
        <pc:spChg chg="add">
          <ac:chgData name="Roman Zhigalov" userId="1f97e9fdf7779aa5" providerId="LiveId" clId="{919F5366-1051-40E6-B42B-740CBF844F3C}" dt="2022-07-16T20:10:22.643" v="2858" actId="26606"/>
          <ac:spMkLst>
            <pc:docMk/>
            <pc:sldMk cId="1795864051" sldId="288"/>
            <ac:spMk id="15" creationId="{D5B0017B-2ECA-49AF-B397-DC140825DF8D}"/>
          </ac:spMkLst>
        </pc:spChg>
        <pc:grpChg chg="add">
          <ac:chgData name="Roman Zhigalov" userId="1f97e9fdf7779aa5" providerId="LiveId" clId="{919F5366-1051-40E6-B42B-740CBF844F3C}" dt="2022-07-16T20:10:22.643" v="2858" actId="26606"/>
          <ac:grpSpMkLst>
            <pc:docMk/>
            <pc:sldMk cId="1795864051" sldId="288"/>
            <ac:grpSpMk id="10" creationId="{AE1C45F0-260A-458C-96ED-C1F6D2151219}"/>
          </ac:grpSpMkLst>
        </pc:grpChg>
        <pc:cxnChg chg="add">
          <ac:chgData name="Roman Zhigalov" userId="1f97e9fdf7779aa5" providerId="LiveId" clId="{919F5366-1051-40E6-B42B-740CBF844F3C}" dt="2022-07-16T20:10:22.643" v="2858" actId="26606"/>
          <ac:cxnSpMkLst>
            <pc:docMk/>
            <pc:sldMk cId="1795864051" sldId="288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919F5366-1051-40E6-B42B-740CBF844F3C}" dt="2022-07-16T20:10:40.801" v="2884" actId="26606"/>
        <pc:sldMkLst>
          <pc:docMk/>
          <pc:sldMk cId="4217759973" sldId="289"/>
        </pc:sldMkLst>
        <pc:spChg chg="mod">
          <ac:chgData name="Roman Zhigalov" userId="1f97e9fdf7779aa5" providerId="LiveId" clId="{919F5366-1051-40E6-B42B-740CBF844F3C}" dt="2022-07-16T20:10:40.801" v="2884" actId="26606"/>
          <ac:spMkLst>
            <pc:docMk/>
            <pc:sldMk cId="4217759973" sldId="289"/>
            <ac:spMk id="2" creationId="{92A4CBD5-4A38-2DB8-831D-90930E5746CD}"/>
          </ac:spMkLst>
        </pc:spChg>
        <pc:spChg chg="mod">
          <ac:chgData name="Roman Zhigalov" userId="1f97e9fdf7779aa5" providerId="LiveId" clId="{919F5366-1051-40E6-B42B-740CBF844F3C}" dt="2022-07-16T20:10:40.801" v="2884" actId="26606"/>
          <ac:spMkLst>
            <pc:docMk/>
            <pc:sldMk cId="4217759973" sldId="289"/>
            <ac:spMk id="3" creationId="{817BACB3-AC9C-C713-F045-7BEC743F561B}"/>
          </ac:spMkLst>
        </pc:spChg>
        <pc:spChg chg="add">
          <ac:chgData name="Roman Zhigalov" userId="1f97e9fdf7779aa5" providerId="LiveId" clId="{919F5366-1051-40E6-B42B-740CBF844F3C}" dt="2022-07-16T20:10:40.801" v="2884" actId="26606"/>
          <ac:spMkLst>
            <pc:docMk/>
            <pc:sldMk cId="4217759973" sldId="289"/>
            <ac:spMk id="8" creationId="{4522B21E-B2B9-4C72-9A71-C87EFD137480}"/>
          </ac:spMkLst>
        </pc:spChg>
        <pc:spChg chg="add">
          <ac:chgData name="Roman Zhigalov" userId="1f97e9fdf7779aa5" providerId="LiveId" clId="{919F5366-1051-40E6-B42B-740CBF844F3C}" dt="2022-07-16T20:10:40.801" v="2884" actId="26606"/>
          <ac:spMkLst>
            <pc:docMk/>
            <pc:sldMk cId="4217759973" sldId="289"/>
            <ac:spMk id="10" creationId="{5EB7D2A2-F448-44D4-938C-DC84CBCB3B1E}"/>
          </ac:spMkLst>
        </pc:spChg>
        <pc:spChg chg="add">
          <ac:chgData name="Roman Zhigalov" userId="1f97e9fdf7779aa5" providerId="LiveId" clId="{919F5366-1051-40E6-B42B-740CBF844F3C}" dt="2022-07-16T20:10:40.801" v="2884" actId="26606"/>
          <ac:spMkLst>
            <pc:docMk/>
            <pc:sldMk cId="4217759973" sldId="289"/>
            <ac:spMk id="12" creationId="{871AEA07-1E14-44B4-8E55-64EF049CD66F}"/>
          </ac:spMkLst>
        </pc:spChg>
        <pc:cxnChg chg="add">
          <ac:chgData name="Roman Zhigalov" userId="1f97e9fdf7779aa5" providerId="LiveId" clId="{919F5366-1051-40E6-B42B-740CBF844F3C}" dt="2022-07-16T20:10:40.801" v="2884" actId="26606"/>
          <ac:cxnSpMkLst>
            <pc:docMk/>
            <pc:sldMk cId="4217759973" sldId="28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19F5366-1051-40E6-B42B-740CBF844F3C}" dt="2022-07-16T20:12:49.970" v="3036" actId="26606"/>
        <pc:sldMkLst>
          <pc:docMk/>
          <pc:sldMk cId="2488812194" sldId="290"/>
        </pc:sldMkLst>
        <pc:spChg chg="mod">
          <ac:chgData name="Roman Zhigalov" userId="1f97e9fdf7779aa5" providerId="LiveId" clId="{919F5366-1051-40E6-B42B-740CBF844F3C}" dt="2022-07-16T20:12:49.970" v="3036" actId="26606"/>
          <ac:spMkLst>
            <pc:docMk/>
            <pc:sldMk cId="2488812194" sldId="290"/>
            <ac:spMk id="2" creationId="{DF51E64A-F409-C87B-2CCA-491FF90DED86}"/>
          </ac:spMkLst>
        </pc:spChg>
        <pc:spChg chg="del">
          <ac:chgData name="Roman Zhigalov" userId="1f97e9fdf7779aa5" providerId="LiveId" clId="{919F5366-1051-40E6-B42B-740CBF844F3C}" dt="2022-07-16T20:11:15.855" v="2909"/>
          <ac:spMkLst>
            <pc:docMk/>
            <pc:sldMk cId="2488812194" sldId="290"/>
            <ac:spMk id="3" creationId="{450ACD6C-740C-030F-F5B9-E13385CA321F}"/>
          </ac:spMkLst>
        </pc:spChg>
        <pc:spChg chg="mod">
          <ac:chgData name="Roman Zhigalov" userId="1f97e9fdf7779aa5" providerId="LiveId" clId="{919F5366-1051-40E6-B42B-740CBF844F3C}" dt="2022-07-16T20:12:49.970" v="3036" actId="26606"/>
          <ac:spMkLst>
            <pc:docMk/>
            <pc:sldMk cId="2488812194" sldId="290"/>
            <ac:spMk id="4" creationId="{575D7246-B85E-A3B9-C053-6848AC5DAB99}"/>
          </ac:spMkLst>
        </pc:spChg>
        <pc:spChg chg="add">
          <ac:chgData name="Roman Zhigalov" userId="1f97e9fdf7779aa5" providerId="LiveId" clId="{919F5366-1051-40E6-B42B-740CBF844F3C}" dt="2022-07-16T20:12:49.970" v="3036" actId="26606"/>
          <ac:spMkLst>
            <pc:docMk/>
            <pc:sldMk cId="2488812194" sldId="290"/>
            <ac:spMk id="17415" creationId="{47942995-B07F-4636-9A06-C6A104B260A8}"/>
          </ac:spMkLst>
        </pc:spChg>
        <pc:spChg chg="add">
          <ac:chgData name="Roman Zhigalov" userId="1f97e9fdf7779aa5" providerId="LiveId" clId="{919F5366-1051-40E6-B42B-740CBF844F3C}" dt="2022-07-16T20:12:49.970" v="3036" actId="26606"/>
          <ac:spMkLst>
            <pc:docMk/>
            <pc:sldMk cId="2488812194" sldId="290"/>
            <ac:spMk id="17422" creationId="{B81933D1-5615-42C7-9C0B-4EB7105CCE2D}"/>
          </ac:spMkLst>
        </pc:spChg>
        <pc:spChg chg="add">
          <ac:chgData name="Roman Zhigalov" userId="1f97e9fdf7779aa5" providerId="LiveId" clId="{919F5366-1051-40E6-B42B-740CBF844F3C}" dt="2022-07-16T20:12:49.970" v="3036" actId="26606"/>
          <ac:spMkLst>
            <pc:docMk/>
            <pc:sldMk cId="2488812194" sldId="290"/>
            <ac:spMk id="17424" creationId="{19C9EAEA-39D0-4B0E-A0EB-51E7B26740B1}"/>
          </ac:spMkLst>
        </pc:spChg>
        <pc:grpChg chg="add">
          <ac:chgData name="Roman Zhigalov" userId="1f97e9fdf7779aa5" providerId="LiveId" clId="{919F5366-1051-40E6-B42B-740CBF844F3C}" dt="2022-07-16T20:12:49.970" v="3036" actId="26606"/>
          <ac:grpSpMkLst>
            <pc:docMk/>
            <pc:sldMk cId="2488812194" sldId="290"/>
            <ac:grpSpMk id="17417" creationId="{032D8612-31EB-44CF-A1D0-14FD4C705424}"/>
          </ac:grpSpMkLst>
        </pc:grpChg>
        <pc:picChg chg="add mod">
          <ac:chgData name="Roman Zhigalov" userId="1f97e9fdf7779aa5" providerId="LiveId" clId="{919F5366-1051-40E6-B42B-740CBF844F3C}" dt="2022-07-16T20:12:49.970" v="3036" actId="26606"/>
          <ac:picMkLst>
            <pc:docMk/>
            <pc:sldMk cId="2488812194" sldId="290"/>
            <ac:picMk id="17410" creationId="{ACA2B021-093E-A5BD-E1B5-68F57CAC20C5}"/>
          </ac:picMkLst>
        </pc:picChg>
      </pc:sldChg>
      <pc:sldChg chg="addSp delSp modSp new mod setBg">
        <pc:chgData name="Roman Zhigalov" userId="1f97e9fdf7779aa5" providerId="LiveId" clId="{919F5366-1051-40E6-B42B-740CBF844F3C}" dt="2022-07-16T20:13:51.922" v="3076" actId="26606"/>
        <pc:sldMkLst>
          <pc:docMk/>
          <pc:sldMk cId="4155715365" sldId="291"/>
        </pc:sldMkLst>
        <pc:spChg chg="mod">
          <ac:chgData name="Roman Zhigalov" userId="1f97e9fdf7779aa5" providerId="LiveId" clId="{919F5366-1051-40E6-B42B-740CBF844F3C}" dt="2022-07-16T20:13:51.922" v="3076" actId="26606"/>
          <ac:spMkLst>
            <pc:docMk/>
            <pc:sldMk cId="4155715365" sldId="291"/>
            <ac:spMk id="2" creationId="{A67C049E-C243-D6E6-7DCA-D2F7C6FB353A}"/>
          </ac:spMkLst>
        </pc:spChg>
        <pc:spChg chg="del">
          <ac:chgData name="Roman Zhigalov" userId="1f97e9fdf7779aa5" providerId="LiveId" clId="{919F5366-1051-40E6-B42B-740CBF844F3C}" dt="2022-07-16T20:13:36.402" v="3038"/>
          <ac:spMkLst>
            <pc:docMk/>
            <pc:sldMk cId="4155715365" sldId="291"/>
            <ac:spMk id="3" creationId="{5E265BB1-CD6B-E1D2-302B-BB00CA87FF34}"/>
          </ac:spMkLst>
        </pc:spChg>
        <pc:spChg chg="add del">
          <ac:chgData name="Roman Zhigalov" userId="1f97e9fdf7779aa5" providerId="LiveId" clId="{919F5366-1051-40E6-B42B-740CBF844F3C}" dt="2022-07-16T20:13:51.911" v="3075" actId="26606"/>
          <ac:spMkLst>
            <pc:docMk/>
            <pc:sldMk cId="4155715365" sldId="291"/>
            <ac:spMk id="18439" creationId="{E45B1D5C-0827-4AF0-8186-11FC5A8B8B92}"/>
          </ac:spMkLst>
        </pc:spChg>
        <pc:spChg chg="add del">
          <ac:chgData name="Roman Zhigalov" userId="1f97e9fdf7779aa5" providerId="LiveId" clId="{919F5366-1051-40E6-B42B-740CBF844F3C}" dt="2022-07-16T20:13:51.911" v="3075" actId="26606"/>
          <ac:spMkLst>
            <pc:docMk/>
            <pc:sldMk cId="4155715365" sldId="291"/>
            <ac:spMk id="18441" creationId="{99413ED5-9ED4-4772-BCE4-2BCAE6B12E35}"/>
          </ac:spMkLst>
        </pc:spChg>
        <pc:spChg chg="add del">
          <ac:chgData name="Roman Zhigalov" userId="1f97e9fdf7779aa5" providerId="LiveId" clId="{919F5366-1051-40E6-B42B-740CBF844F3C}" dt="2022-07-16T20:13:51.911" v="3075" actId="26606"/>
          <ac:spMkLst>
            <pc:docMk/>
            <pc:sldMk cId="4155715365" sldId="291"/>
            <ac:spMk id="18443" creationId="{04357C93-F0CB-4A1C-8F77-4E9063789819}"/>
          </ac:spMkLst>
        </pc:spChg>
        <pc:spChg chg="add del">
          <ac:chgData name="Roman Zhigalov" userId="1f97e9fdf7779aa5" providerId="LiveId" clId="{919F5366-1051-40E6-B42B-740CBF844F3C}" dt="2022-07-16T20:13:51.911" v="3075" actId="26606"/>
          <ac:spMkLst>
            <pc:docMk/>
            <pc:sldMk cId="4155715365" sldId="291"/>
            <ac:spMk id="18445" creationId="{90F533E9-6690-41A8-A372-4C6C622D028D}"/>
          </ac:spMkLst>
        </pc:spChg>
        <pc:spChg chg="add">
          <ac:chgData name="Roman Zhigalov" userId="1f97e9fdf7779aa5" providerId="LiveId" clId="{919F5366-1051-40E6-B42B-740CBF844F3C}" dt="2022-07-16T20:13:51.922" v="3076" actId="26606"/>
          <ac:spMkLst>
            <pc:docMk/>
            <pc:sldMk cId="4155715365" sldId="291"/>
            <ac:spMk id="18447" creationId="{6753252F-4873-4F63-801D-CC719279A7D5}"/>
          </ac:spMkLst>
        </pc:spChg>
        <pc:spChg chg="add">
          <ac:chgData name="Roman Zhigalov" userId="1f97e9fdf7779aa5" providerId="LiveId" clId="{919F5366-1051-40E6-B42B-740CBF844F3C}" dt="2022-07-16T20:13:51.922" v="3076" actId="26606"/>
          <ac:spMkLst>
            <pc:docMk/>
            <pc:sldMk cId="4155715365" sldId="291"/>
            <ac:spMk id="18448" creationId="{047C8CCB-F95D-4249-92DD-651249D3535A}"/>
          </ac:spMkLst>
        </pc:spChg>
        <pc:picChg chg="add mod">
          <ac:chgData name="Roman Zhigalov" userId="1f97e9fdf7779aa5" providerId="LiveId" clId="{919F5366-1051-40E6-B42B-740CBF844F3C}" dt="2022-07-16T20:13:51.922" v="3076" actId="26606"/>
          <ac:picMkLst>
            <pc:docMk/>
            <pc:sldMk cId="4155715365" sldId="291"/>
            <ac:picMk id="18434" creationId="{4FA1E153-FFCF-B800-AA97-2069D6E710E8}"/>
          </ac:picMkLst>
        </pc:picChg>
      </pc:sldChg>
      <pc:sldChg chg="addSp delSp modSp new mod setBg">
        <pc:chgData name="Roman Zhigalov" userId="1f97e9fdf7779aa5" providerId="LiveId" clId="{919F5366-1051-40E6-B42B-740CBF844F3C}" dt="2022-07-16T20:14:19.240" v="3121" actId="26606"/>
        <pc:sldMkLst>
          <pc:docMk/>
          <pc:sldMk cId="507641347" sldId="292"/>
        </pc:sldMkLst>
        <pc:spChg chg="mod">
          <ac:chgData name="Roman Zhigalov" userId="1f97e9fdf7779aa5" providerId="LiveId" clId="{919F5366-1051-40E6-B42B-740CBF844F3C}" dt="2022-07-16T20:14:19.240" v="3121" actId="26606"/>
          <ac:spMkLst>
            <pc:docMk/>
            <pc:sldMk cId="507641347" sldId="292"/>
            <ac:spMk id="2" creationId="{B62E1AAB-67EE-0EED-46EE-842B871EAE3C}"/>
          </ac:spMkLst>
        </pc:spChg>
        <pc:spChg chg="del">
          <ac:chgData name="Roman Zhigalov" userId="1f97e9fdf7779aa5" providerId="LiveId" clId="{919F5366-1051-40E6-B42B-740CBF844F3C}" dt="2022-07-16T20:14:16.577" v="3120"/>
          <ac:spMkLst>
            <pc:docMk/>
            <pc:sldMk cId="507641347" sldId="292"/>
            <ac:spMk id="3" creationId="{953CE507-1FA6-3AC1-5CB5-4D0836DE47A0}"/>
          </ac:spMkLst>
        </pc:spChg>
        <pc:spChg chg="add">
          <ac:chgData name="Roman Zhigalov" userId="1f97e9fdf7779aa5" providerId="LiveId" clId="{919F5366-1051-40E6-B42B-740CBF844F3C}" dt="2022-07-16T20:14:19.240" v="3121" actId="26606"/>
          <ac:spMkLst>
            <pc:docMk/>
            <pc:sldMk cId="507641347" sldId="292"/>
            <ac:spMk id="19463" creationId="{6753252F-4873-4F63-801D-CC719279A7D5}"/>
          </ac:spMkLst>
        </pc:spChg>
        <pc:spChg chg="add">
          <ac:chgData name="Roman Zhigalov" userId="1f97e9fdf7779aa5" providerId="LiveId" clId="{919F5366-1051-40E6-B42B-740CBF844F3C}" dt="2022-07-16T20:14:19.240" v="3121" actId="26606"/>
          <ac:spMkLst>
            <pc:docMk/>
            <pc:sldMk cId="507641347" sldId="292"/>
            <ac:spMk id="19465" creationId="{047C8CCB-F95D-4249-92DD-651249D3535A}"/>
          </ac:spMkLst>
        </pc:spChg>
        <pc:picChg chg="add mod">
          <ac:chgData name="Roman Zhigalov" userId="1f97e9fdf7779aa5" providerId="LiveId" clId="{919F5366-1051-40E6-B42B-740CBF844F3C}" dt="2022-07-16T20:14:19.240" v="3121" actId="26606"/>
          <ac:picMkLst>
            <pc:docMk/>
            <pc:sldMk cId="507641347" sldId="292"/>
            <ac:picMk id="19458" creationId="{9EAB1C9F-D18A-2E96-506E-3097DC1F1996}"/>
          </ac:picMkLst>
        </pc:picChg>
      </pc:sldChg>
      <pc:sldChg chg="modSp new mod">
        <pc:chgData name="Roman Zhigalov" userId="1f97e9fdf7779aa5" providerId="LiveId" clId="{919F5366-1051-40E6-B42B-740CBF844F3C}" dt="2022-07-16T20:14:36.513" v="3140" actId="122"/>
        <pc:sldMkLst>
          <pc:docMk/>
          <pc:sldMk cId="1473551465" sldId="293"/>
        </pc:sldMkLst>
        <pc:spChg chg="mod">
          <ac:chgData name="Roman Zhigalov" userId="1f97e9fdf7779aa5" providerId="LiveId" clId="{919F5366-1051-40E6-B42B-740CBF844F3C}" dt="2022-07-16T20:14:36.513" v="3140" actId="122"/>
          <ac:spMkLst>
            <pc:docMk/>
            <pc:sldMk cId="1473551465" sldId="293"/>
            <ac:spMk id="2" creationId="{5EC0A2CF-301A-728D-A60C-1AAFF12F2DD9}"/>
          </ac:spMkLst>
        </pc:spChg>
      </pc:sldChg>
      <pc:sldChg chg="modSp new mod">
        <pc:chgData name="Roman Zhigalov" userId="1f97e9fdf7779aa5" providerId="LiveId" clId="{919F5366-1051-40E6-B42B-740CBF844F3C}" dt="2022-07-16T20:14:41.031" v="3158" actId="122"/>
        <pc:sldMkLst>
          <pc:docMk/>
          <pc:sldMk cId="3759747794" sldId="294"/>
        </pc:sldMkLst>
        <pc:spChg chg="mod">
          <ac:chgData name="Roman Zhigalov" userId="1f97e9fdf7779aa5" providerId="LiveId" clId="{919F5366-1051-40E6-B42B-740CBF844F3C}" dt="2022-07-16T20:14:41.031" v="3158" actId="122"/>
          <ac:spMkLst>
            <pc:docMk/>
            <pc:sldMk cId="3759747794" sldId="294"/>
            <ac:spMk id="2" creationId="{4858477E-727C-232D-C458-3F924370E4E5}"/>
          </ac:spMkLst>
        </pc:spChg>
      </pc:sldChg>
      <pc:sldChg chg="add del">
        <pc:chgData name="Roman Zhigalov" userId="1f97e9fdf7779aa5" providerId="LiveId" clId="{919F5366-1051-40E6-B42B-740CBF844F3C}" dt="2022-07-16T20:15:13.722" v="3161" actId="47"/>
        <pc:sldMkLst>
          <pc:docMk/>
          <pc:sldMk cId="572973233" sldId="295"/>
        </pc:sldMkLst>
      </pc:sldChg>
      <pc:sldChg chg="add">
        <pc:chgData name="Roman Zhigalov" userId="1f97e9fdf7779aa5" providerId="LiveId" clId="{919F5366-1051-40E6-B42B-740CBF844F3C}" dt="2022-07-16T20:15:10.763" v="3160"/>
        <pc:sldMkLst>
          <pc:docMk/>
          <pc:sldMk cId="1349383586" sldId="296"/>
        </pc:sldMkLst>
      </pc:sldChg>
      <pc:sldChg chg="addSp delSp modSp new mod setBg">
        <pc:chgData name="Roman Zhigalov" userId="1f97e9fdf7779aa5" providerId="LiveId" clId="{919F5366-1051-40E6-B42B-740CBF844F3C}" dt="2022-07-16T20:17:02.942" v="3183" actId="26606"/>
        <pc:sldMkLst>
          <pc:docMk/>
          <pc:sldMk cId="1039122017" sldId="297"/>
        </pc:sldMkLst>
        <pc:spChg chg="mo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2" creationId="{7380840D-CB51-FCBE-AAA0-4DB004A291AA}"/>
          </ac:spMkLst>
        </pc:spChg>
        <pc:spChg chg="del">
          <ac:chgData name="Roman Zhigalov" userId="1f97e9fdf7779aa5" providerId="LiveId" clId="{919F5366-1051-40E6-B42B-740CBF844F3C}" dt="2022-07-16T20:16:53.207" v="3180"/>
          <ac:spMkLst>
            <pc:docMk/>
            <pc:sldMk cId="1039122017" sldId="297"/>
            <ac:spMk id="3" creationId="{42B1044E-BF74-11E1-7F8C-D54E17DDA39A}"/>
          </ac:spMkLst>
        </pc:spChg>
        <pc:spChg chg="mo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4" creationId="{2FDB92E2-0871-201E-9DED-B8F56116EDA8}"/>
          </ac:spMkLst>
        </pc:spChg>
        <pc:spChg chg="add del">
          <ac:chgData name="Roman Zhigalov" userId="1f97e9fdf7779aa5" providerId="LiveId" clId="{919F5366-1051-40E6-B42B-740CBF844F3C}" dt="2022-07-16T20:17:02.923" v="3182" actId="26606"/>
          <ac:spMkLst>
            <pc:docMk/>
            <pc:sldMk cId="1039122017" sldId="297"/>
            <ac:spMk id="20487" creationId="{CEB41C5C-0F34-4DDA-9D7C-5E717F35F60C}"/>
          </ac:spMkLst>
        </pc:spChg>
        <pc:spChg chg="ad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20491" creationId="{55222F96-971A-4F90-B841-6BAB416C7AC1}"/>
          </ac:spMkLst>
        </pc:spChg>
        <pc:spChg chg="ad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20492" creationId="{DBC6133C-0615-4CE4-9132-37E609A9BDFA}"/>
          </ac:spMkLst>
        </pc:spChg>
        <pc:spChg chg="ad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20493" creationId="{08980754-6F4B-43C9-B9BE-127B6BED6586}"/>
          </ac:spMkLst>
        </pc:spChg>
        <pc:spChg chg="ad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20494" creationId="{169CC832-2974-4E8D-90ED-3E2941BA7336}"/>
          </ac:spMkLst>
        </pc:spChg>
        <pc:spChg chg="add">
          <ac:chgData name="Roman Zhigalov" userId="1f97e9fdf7779aa5" providerId="LiveId" clId="{919F5366-1051-40E6-B42B-740CBF844F3C}" dt="2022-07-16T20:17:02.942" v="3183" actId="26606"/>
          <ac:spMkLst>
            <pc:docMk/>
            <pc:sldMk cId="1039122017" sldId="297"/>
            <ac:spMk id="20495" creationId="{2C1BBA94-3F40-40AA-8BB9-E69E25E537C1}"/>
          </ac:spMkLst>
        </pc:spChg>
        <pc:picChg chg="add mod">
          <ac:chgData name="Roman Zhigalov" userId="1f97e9fdf7779aa5" providerId="LiveId" clId="{919F5366-1051-40E6-B42B-740CBF844F3C}" dt="2022-07-16T20:17:02.942" v="3183" actId="26606"/>
          <ac:picMkLst>
            <pc:docMk/>
            <pc:sldMk cId="1039122017" sldId="297"/>
            <ac:picMk id="20482" creationId="{61D246A4-F4CD-0454-0754-D49A8C2753E1}"/>
          </ac:picMkLst>
        </pc:picChg>
        <pc:cxnChg chg="add del">
          <ac:chgData name="Roman Zhigalov" userId="1f97e9fdf7779aa5" providerId="LiveId" clId="{919F5366-1051-40E6-B42B-740CBF844F3C}" dt="2022-07-16T20:17:02.923" v="3182" actId="26606"/>
          <ac:cxnSpMkLst>
            <pc:docMk/>
            <pc:sldMk cId="1039122017" sldId="297"/>
            <ac:cxnSpMk id="20489" creationId="{57E1E5E6-F385-4E9C-B201-BA5BDE5CAD5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9E038-E36F-4DD2-BC0C-092BCBDB46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</dgm:pt>
    <dgm:pt modelId="{380D2861-24F2-41A1-9C84-BF2A792DBA69}">
      <dgm:prSet phldrT="[Текст]"/>
      <dgm:spPr/>
      <dgm:t>
        <a:bodyPr/>
        <a:lstStyle/>
        <a:p>
          <a:r>
            <a:rPr lang="ru-RU" dirty="0"/>
            <a:t>Крито-микенский период (</a:t>
          </a:r>
          <a:r>
            <a:rPr lang="en-US" dirty="0"/>
            <a:t>III</a:t>
          </a:r>
          <a:r>
            <a:rPr lang="ru-RU" dirty="0"/>
            <a:t>-</a:t>
          </a:r>
          <a:r>
            <a:rPr lang="en-US" dirty="0"/>
            <a:t>II</a:t>
          </a:r>
          <a:r>
            <a:rPr lang="ru-RU" dirty="0"/>
            <a:t> тыс. до н.э.)</a:t>
          </a:r>
        </a:p>
      </dgm:t>
    </dgm:pt>
    <dgm:pt modelId="{8311BCB2-EED5-4D26-B142-402B094B501D}" type="parTrans" cxnId="{871FEDA0-7BA3-4930-A437-B6A72E7F84C4}">
      <dgm:prSet/>
      <dgm:spPr/>
      <dgm:t>
        <a:bodyPr/>
        <a:lstStyle/>
        <a:p>
          <a:endParaRPr lang="ru-RU"/>
        </a:p>
      </dgm:t>
    </dgm:pt>
    <dgm:pt modelId="{3B26429B-289F-4643-B060-4DA83C6E01BC}" type="sibTrans" cxnId="{871FEDA0-7BA3-4930-A437-B6A72E7F84C4}">
      <dgm:prSet/>
      <dgm:spPr/>
      <dgm:t>
        <a:bodyPr/>
        <a:lstStyle/>
        <a:p>
          <a:endParaRPr lang="ru-RU"/>
        </a:p>
      </dgm:t>
    </dgm:pt>
    <dgm:pt modelId="{79C63E0F-DC26-4A2E-AFA3-5D7333E0DFD7}">
      <dgm:prSet phldrT="[Текст]"/>
      <dgm:spPr/>
      <dgm:t>
        <a:bodyPr/>
        <a:lstStyle/>
        <a:p>
          <a:r>
            <a:rPr lang="ru-RU" dirty="0"/>
            <a:t>Гомеровская Греция (</a:t>
          </a:r>
          <a:r>
            <a:rPr lang="en-US" dirty="0"/>
            <a:t>XI-IX</a:t>
          </a:r>
          <a:r>
            <a:rPr lang="ru-RU" dirty="0"/>
            <a:t> в. до н.э.)</a:t>
          </a:r>
        </a:p>
      </dgm:t>
    </dgm:pt>
    <dgm:pt modelId="{03B27F81-B2C9-4498-A55C-48CFED87C938}" type="parTrans" cxnId="{B37214DA-C9FF-46A5-81D6-5CFDB169ED9E}">
      <dgm:prSet/>
      <dgm:spPr/>
      <dgm:t>
        <a:bodyPr/>
        <a:lstStyle/>
        <a:p>
          <a:endParaRPr lang="ru-RU"/>
        </a:p>
      </dgm:t>
    </dgm:pt>
    <dgm:pt modelId="{9BAEB089-C748-40C2-87A8-A0AE0EEA4F97}" type="sibTrans" cxnId="{B37214DA-C9FF-46A5-81D6-5CFDB169ED9E}">
      <dgm:prSet/>
      <dgm:spPr/>
      <dgm:t>
        <a:bodyPr/>
        <a:lstStyle/>
        <a:p>
          <a:endParaRPr lang="ru-RU"/>
        </a:p>
      </dgm:t>
    </dgm:pt>
    <dgm:pt modelId="{472EFF23-7FF0-4E30-B3FD-A873891BC9E9}">
      <dgm:prSet phldrT="[Текст]"/>
      <dgm:spPr/>
      <dgm:t>
        <a:bodyPr/>
        <a:lstStyle/>
        <a:p>
          <a:r>
            <a:rPr lang="ru-RU" dirty="0"/>
            <a:t>Архаический период (</a:t>
          </a:r>
          <a:r>
            <a:rPr lang="en-US" dirty="0"/>
            <a:t>VIII-VI </a:t>
          </a:r>
          <a:r>
            <a:rPr lang="ru-RU" dirty="0"/>
            <a:t>в. до н.э.)</a:t>
          </a:r>
        </a:p>
      </dgm:t>
    </dgm:pt>
    <dgm:pt modelId="{9F27EEA0-E080-45BD-8583-711C51C3AB17}" type="parTrans" cxnId="{D27300F4-4B5D-46E6-AAB4-8FF27E7E968B}">
      <dgm:prSet/>
      <dgm:spPr/>
      <dgm:t>
        <a:bodyPr/>
        <a:lstStyle/>
        <a:p>
          <a:endParaRPr lang="ru-RU"/>
        </a:p>
      </dgm:t>
    </dgm:pt>
    <dgm:pt modelId="{DC8627C8-32B7-4D06-B995-B9515F77E564}" type="sibTrans" cxnId="{D27300F4-4B5D-46E6-AAB4-8FF27E7E968B}">
      <dgm:prSet/>
      <dgm:spPr/>
      <dgm:t>
        <a:bodyPr/>
        <a:lstStyle/>
        <a:p>
          <a:endParaRPr lang="ru-RU"/>
        </a:p>
      </dgm:t>
    </dgm:pt>
    <dgm:pt modelId="{0484F30F-F515-4C91-8925-A7D499E47747}">
      <dgm:prSet/>
      <dgm:spPr/>
      <dgm:t>
        <a:bodyPr/>
        <a:lstStyle/>
        <a:p>
          <a:r>
            <a:rPr lang="ru-RU" dirty="0"/>
            <a:t>Классический период </a:t>
          </a:r>
          <a:r>
            <a:rPr lang="en-US" dirty="0"/>
            <a:t>(V-IV </a:t>
          </a:r>
          <a:r>
            <a:rPr lang="ru-RU" dirty="0"/>
            <a:t>в. до н.э.)</a:t>
          </a:r>
        </a:p>
      </dgm:t>
    </dgm:pt>
    <dgm:pt modelId="{F183F803-74B6-446D-951B-325EEA921E52}" type="parTrans" cxnId="{A3C51682-2820-447F-B967-6AEF426B9A5D}">
      <dgm:prSet/>
      <dgm:spPr/>
      <dgm:t>
        <a:bodyPr/>
        <a:lstStyle/>
        <a:p>
          <a:endParaRPr lang="ru-RU"/>
        </a:p>
      </dgm:t>
    </dgm:pt>
    <dgm:pt modelId="{2DE6836F-087E-42CE-B50E-9B829BC55A11}" type="sibTrans" cxnId="{A3C51682-2820-447F-B967-6AEF426B9A5D}">
      <dgm:prSet/>
      <dgm:spPr/>
      <dgm:t>
        <a:bodyPr/>
        <a:lstStyle/>
        <a:p>
          <a:endParaRPr lang="ru-RU"/>
        </a:p>
      </dgm:t>
    </dgm:pt>
    <dgm:pt modelId="{6DE0E0BA-C835-463D-8BD0-F383DB5378E8}">
      <dgm:prSet/>
      <dgm:spPr/>
      <dgm:t>
        <a:bodyPr/>
        <a:lstStyle/>
        <a:p>
          <a:r>
            <a:rPr lang="ru-RU" dirty="0"/>
            <a:t>Эллинистический период (Конец </a:t>
          </a:r>
          <a:r>
            <a:rPr lang="en-US" dirty="0"/>
            <a:t>IV – I</a:t>
          </a:r>
          <a:r>
            <a:rPr lang="ru-RU" dirty="0"/>
            <a:t> в. до н.э.)</a:t>
          </a:r>
        </a:p>
      </dgm:t>
    </dgm:pt>
    <dgm:pt modelId="{CCB6B707-D13D-411B-AB92-296009FE3C32}" type="parTrans" cxnId="{161AA8DD-9294-4D3F-B118-62E787AAA024}">
      <dgm:prSet/>
      <dgm:spPr/>
      <dgm:t>
        <a:bodyPr/>
        <a:lstStyle/>
        <a:p>
          <a:endParaRPr lang="ru-RU"/>
        </a:p>
      </dgm:t>
    </dgm:pt>
    <dgm:pt modelId="{F8DD1062-4496-4D50-B62D-614E9280F6B7}" type="sibTrans" cxnId="{161AA8DD-9294-4D3F-B118-62E787AAA024}">
      <dgm:prSet/>
      <dgm:spPr/>
      <dgm:t>
        <a:bodyPr/>
        <a:lstStyle/>
        <a:p>
          <a:endParaRPr lang="ru-RU"/>
        </a:p>
      </dgm:t>
    </dgm:pt>
    <dgm:pt modelId="{8D2A2FC1-16A2-4F55-8101-C0D7135C33FB}" type="pres">
      <dgm:prSet presAssocID="{5D29E038-E36F-4DD2-BC0C-092BCBDB4651}" presName="linear" presStyleCnt="0">
        <dgm:presLayoutVars>
          <dgm:animLvl val="lvl"/>
          <dgm:resizeHandles val="exact"/>
        </dgm:presLayoutVars>
      </dgm:prSet>
      <dgm:spPr/>
    </dgm:pt>
    <dgm:pt modelId="{1CA8FFE0-B063-495D-896B-7454CA7FCB6F}" type="pres">
      <dgm:prSet presAssocID="{380D2861-24F2-41A1-9C84-BF2A792DBA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ED1BB5-AFC0-431C-941E-64132C53E89B}" type="pres">
      <dgm:prSet presAssocID="{3B26429B-289F-4643-B060-4DA83C6E01BC}" presName="spacer" presStyleCnt="0"/>
      <dgm:spPr/>
    </dgm:pt>
    <dgm:pt modelId="{8D4C1340-6750-41E4-B6FE-722DB55C7507}" type="pres">
      <dgm:prSet presAssocID="{79C63E0F-DC26-4A2E-AFA3-5D7333E0DF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3D9F196-B073-405F-89C3-6D69B7AC542A}" type="pres">
      <dgm:prSet presAssocID="{9BAEB089-C748-40C2-87A8-A0AE0EEA4F97}" presName="spacer" presStyleCnt="0"/>
      <dgm:spPr/>
    </dgm:pt>
    <dgm:pt modelId="{3777F5E4-F60F-4181-9999-1568E7853BEC}" type="pres">
      <dgm:prSet presAssocID="{472EFF23-7FF0-4E30-B3FD-A873891BC9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A65BB3-991C-4F11-B177-824E5729242D}" type="pres">
      <dgm:prSet presAssocID="{DC8627C8-32B7-4D06-B995-B9515F77E564}" presName="spacer" presStyleCnt="0"/>
      <dgm:spPr/>
    </dgm:pt>
    <dgm:pt modelId="{62B5751F-5548-4399-8169-4429D1B1B97F}" type="pres">
      <dgm:prSet presAssocID="{0484F30F-F515-4C91-8925-A7D499E477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E00BD2-B0D9-4BB1-84F5-252F6435DFC7}" type="pres">
      <dgm:prSet presAssocID="{2DE6836F-087E-42CE-B50E-9B829BC55A11}" presName="spacer" presStyleCnt="0"/>
      <dgm:spPr/>
    </dgm:pt>
    <dgm:pt modelId="{E5AB08A5-AB23-4766-A9B5-C3CB5D5B61A7}" type="pres">
      <dgm:prSet presAssocID="{6DE0E0BA-C835-463D-8BD0-F383DB5378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C92D42-4153-4987-BB20-9607D07FE0A8}" type="presOf" srcId="{0484F30F-F515-4C91-8925-A7D499E47747}" destId="{62B5751F-5548-4399-8169-4429D1B1B97F}" srcOrd="0" destOrd="0" presId="urn:microsoft.com/office/officeart/2005/8/layout/vList2"/>
    <dgm:cxn modelId="{D73F6D6C-5308-4876-A31B-22628EA66077}" type="presOf" srcId="{380D2861-24F2-41A1-9C84-BF2A792DBA69}" destId="{1CA8FFE0-B063-495D-896B-7454CA7FCB6F}" srcOrd="0" destOrd="0" presId="urn:microsoft.com/office/officeart/2005/8/layout/vList2"/>
    <dgm:cxn modelId="{310D5278-8707-423B-8CC1-C854B9EA61E5}" type="presOf" srcId="{6DE0E0BA-C835-463D-8BD0-F383DB5378E8}" destId="{E5AB08A5-AB23-4766-A9B5-C3CB5D5B61A7}" srcOrd="0" destOrd="0" presId="urn:microsoft.com/office/officeart/2005/8/layout/vList2"/>
    <dgm:cxn modelId="{A3C51682-2820-447F-B967-6AEF426B9A5D}" srcId="{5D29E038-E36F-4DD2-BC0C-092BCBDB4651}" destId="{0484F30F-F515-4C91-8925-A7D499E47747}" srcOrd="3" destOrd="0" parTransId="{F183F803-74B6-446D-951B-325EEA921E52}" sibTransId="{2DE6836F-087E-42CE-B50E-9B829BC55A11}"/>
    <dgm:cxn modelId="{871FEDA0-7BA3-4930-A437-B6A72E7F84C4}" srcId="{5D29E038-E36F-4DD2-BC0C-092BCBDB4651}" destId="{380D2861-24F2-41A1-9C84-BF2A792DBA69}" srcOrd="0" destOrd="0" parTransId="{8311BCB2-EED5-4D26-B142-402B094B501D}" sibTransId="{3B26429B-289F-4643-B060-4DA83C6E01BC}"/>
    <dgm:cxn modelId="{6E68C6AA-C6C6-49F7-A310-92635EC605D6}" type="presOf" srcId="{5D29E038-E36F-4DD2-BC0C-092BCBDB4651}" destId="{8D2A2FC1-16A2-4F55-8101-C0D7135C33FB}" srcOrd="0" destOrd="0" presId="urn:microsoft.com/office/officeart/2005/8/layout/vList2"/>
    <dgm:cxn modelId="{A7536AB6-335A-400B-8120-D2488DA324CE}" type="presOf" srcId="{472EFF23-7FF0-4E30-B3FD-A873891BC9E9}" destId="{3777F5E4-F60F-4181-9999-1568E7853BEC}" srcOrd="0" destOrd="0" presId="urn:microsoft.com/office/officeart/2005/8/layout/vList2"/>
    <dgm:cxn modelId="{8B0D7DB6-18DB-46EF-8C89-31421E1AE26F}" type="presOf" srcId="{79C63E0F-DC26-4A2E-AFA3-5D7333E0DFD7}" destId="{8D4C1340-6750-41E4-B6FE-722DB55C7507}" srcOrd="0" destOrd="0" presId="urn:microsoft.com/office/officeart/2005/8/layout/vList2"/>
    <dgm:cxn modelId="{B37214DA-C9FF-46A5-81D6-5CFDB169ED9E}" srcId="{5D29E038-E36F-4DD2-BC0C-092BCBDB4651}" destId="{79C63E0F-DC26-4A2E-AFA3-5D7333E0DFD7}" srcOrd="1" destOrd="0" parTransId="{03B27F81-B2C9-4498-A55C-48CFED87C938}" sibTransId="{9BAEB089-C748-40C2-87A8-A0AE0EEA4F97}"/>
    <dgm:cxn modelId="{161AA8DD-9294-4D3F-B118-62E787AAA024}" srcId="{5D29E038-E36F-4DD2-BC0C-092BCBDB4651}" destId="{6DE0E0BA-C835-463D-8BD0-F383DB5378E8}" srcOrd="4" destOrd="0" parTransId="{CCB6B707-D13D-411B-AB92-296009FE3C32}" sibTransId="{F8DD1062-4496-4D50-B62D-614E9280F6B7}"/>
    <dgm:cxn modelId="{D27300F4-4B5D-46E6-AAB4-8FF27E7E968B}" srcId="{5D29E038-E36F-4DD2-BC0C-092BCBDB4651}" destId="{472EFF23-7FF0-4E30-B3FD-A873891BC9E9}" srcOrd="2" destOrd="0" parTransId="{9F27EEA0-E080-45BD-8583-711C51C3AB17}" sibTransId="{DC8627C8-32B7-4D06-B995-B9515F77E564}"/>
    <dgm:cxn modelId="{4AE43AE5-45DE-40F8-BF8F-A4AF37060A20}" type="presParOf" srcId="{8D2A2FC1-16A2-4F55-8101-C0D7135C33FB}" destId="{1CA8FFE0-B063-495D-896B-7454CA7FCB6F}" srcOrd="0" destOrd="0" presId="urn:microsoft.com/office/officeart/2005/8/layout/vList2"/>
    <dgm:cxn modelId="{4257A300-A6AA-4530-B06F-4B60F01419B7}" type="presParOf" srcId="{8D2A2FC1-16A2-4F55-8101-C0D7135C33FB}" destId="{9CED1BB5-AFC0-431C-941E-64132C53E89B}" srcOrd="1" destOrd="0" presId="urn:microsoft.com/office/officeart/2005/8/layout/vList2"/>
    <dgm:cxn modelId="{565BFCC2-9FB9-4704-9183-565F5B2FDD36}" type="presParOf" srcId="{8D2A2FC1-16A2-4F55-8101-C0D7135C33FB}" destId="{8D4C1340-6750-41E4-B6FE-722DB55C7507}" srcOrd="2" destOrd="0" presId="urn:microsoft.com/office/officeart/2005/8/layout/vList2"/>
    <dgm:cxn modelId="{7017B72C-6DAE-4347-8D28-CC841EC778AC}" type="presParOf" srcId="{8D2A2FC1-16A2-4F55-8101-C0D7135C33FB}" destId="{23D9F196-B073-405F-89C3-6D69B7AC542A}" srcOrd="3" destOrd="0" presId="urn:microsoft.com/office/officeart/2005/8/layout/vList2"/>
    <dgm:cxn modelId="{38C3E06F-B483-47E8-BE08-CBE248F61724}" type="presParOf" srcId="{8D2A2FC1-16A2-4F55-8101-C0D7135C33FB}" destId="{3777F5E4-F60F-4181-9999-1568E7853BEC}" srcOrd="4" destOrd="0" presId="urn:microsoft.com/office/officeart/2005/8/layout/vList2"/>
    <dgm:cxn modelId="{3FB39055-C28C-43DB-B874-05B735470327}" type="presParOf" srcId="{8D2A2FC1-16A2-4F55-8101-C0D7135C33FB}" destId="{CFA65BB3-991C-4F11-B177-824E5729242D}" srcOrd="5" destOrd="0" presId="urn:microsoft.com/office/officeart/2005/8/layout/vList2"/>
    <dgm:cxn modelId="{0A483B28-80C6-465B-A56B-87F4CB2F9521}" type="presParOf" srcId="{8D2A2FC1-16A2-4F55-8101-C0D7135C33FB}" destId="{62B5751F-5548-4399-8169-4429D1B1B97F}" srcOrd="6" destOrd="0" presId="urn:microsoft.com/office/officeart/2005/8/layout/vList2"/>
    <dgm:cxn modelId="{00A24892-390B-4CB4-AD6C-7B7A0FD780C4}" type="presParOf" srcId="{8D2A2FC1-16A2-4F55-8101-C0D7135C33FB}" destId="{11E00BD2-B0D9-4BB1-84F5-252F6435DFC7}" srcOrd="7" destOrd="0" presId="urn:microsoft.com/office/officeart/2005/8/layout/vList2"/>
    <dgm:cxn modelId="{572F908B-7899-4645-A5FD-0CAD2CB6B38C}" type="presParOf" srcId="{8D2A2FC1-16A2-4F55-8101-C0D7135C33FB}" destId="{E5AB08A5-AB23-4766-A9B5-C3CB5D5B61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8FFE0-B063-495D-896B-7454CA7FCB6F}">
      <dsp:nvSpPr>
        <dsp:cNvPr id="0" name=""/>
        <dsp:cNvSpPr/>
      </dsp:nvSpPr>
      <dsp:spPr>
        <a:xfrm>
          <a:off x="0" y="59213"/>
          <a:ext cx="6245265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Крито-микенский период (</a:t>
          </a:r>
          <a:r>
            <a:rPr lang="en-US" sz="2600" kern="1200" dirty="0"/>
            <a:t>III</a:t>
          </a:r>
          <a:r>
            <a:rPr lang="ru-RU" sz="2600" kern="1200" dirty="0"/>
            <a:t>-</a:t>
          </a:r>
          <a:r>
            <a:rPr lang="en-US" sz="2600" kern="1200" dirty="0"/>
            <a:t>II</a:t>
          </a:r>
          <a:r>
            <a:rPr lang="ru-RU" sz="2600" kern="1200" dirty="0"/>
            <a:t> тыс. до н.э.)</a:t>
          </a:r>
        </a:p>
      </dsp:txBody>
      <dsp:txXfrm>
        <a:off x="50489" y="109702"/>
        <a:ext cx="6144287" cy="933302"/>
      </dsp:txXfrm>
    </dsp:sp>
    <dsp:sp modelId="{8D4C1340-6750-41E4-B6FE-722DB55C7507}">
      <dsp:nvSpPr>
        <dsp:cNvPr id="0" name=""/>
        <dsp:cNvSpPr/>
      </dsp:nvSpPr>
      <dsp:spPr>
        <a:xfrm>
          <a:off x="0" y="1168373"/>
          <a:ext cx="6245265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Гомеровская Греция (</a:t>
          </a:r>
          <a:r>
            <a:rPr lang="en-US" sz="2600" kern="1200" dirty="0"/>
            <a:t>XI-IX</a:t>
          </a:r>
          <a:r>
            <a:rPr lang="ru-RU" sz="2600" kern="1200" dirty="0"/>
            <a:t> в. до н.э.)</a:t>
          </a:r>
        </a:p>
      </dsp:txBody>
      <dsp:txXfrm>
        <a:off x="50489" y="1218862"/>
        <a:ext cx="6144287" cy="933302"/>
      </dsp:txXfrm>
    </dsp:sp>
    <dsp:sp modelId="{3777F5E4-F60F-4181-9999-1568E7853BEC}">
      <dsp:nvSpPr>
        <dsp:cNvPr id="0" name=""/>
        <dsp:cNvSpPr/>
      </dsp:nvSpPr>
      <dsp:spPr>
        <a:xfrm>
          <a:off x="0" y="2277533"/>
          <a:ext cx="6245265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Архаический период (</a:t>
          </a:r>
          <a:r>
            <a:rPr lang="en-US" sz="2600" kern="1200" dirty="0"/>
            <a:t>VIII-VI </a:t>
          </a:r>
          <a:r>
            <a:rPr lang="ru-RU" sz="2600" kern="1200" dirty="0"/>
            <a:t>в. до н.э.)</a:t>
          </a:r>
        </a:p>
      </dsp:txBody>
      <dsp:txXfrm>
        <a:off x="50489" y="2328022"/>
        <a:ext cx="6144287" cy="933302"/>
      </dsp:txXfrm>
    </dsp:sp>
    <dsp:sp modelId="{62B5751F-5548-4399-8169-4429D1B1B97F}">
      <dsp:nvSpPr>
        <dsp:cNvPr id="0" name=""/>
        <dsp:cNvSpPr/>
      </dsp:nvSpPr>
      <dsp:spPr>
        <a:xfrm>
          <a:off x="0" y="3386693"/>
          <a:ext cx="6245265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Классический период </a:t>
          </a:r>
          <a:r>
            <a:rPr lang="en-US" sz="2600" kern="1200" dirty="0"/>
            <a:t>(V-IV </a:t>
          </a:r>
          <a:r>
            <a:rPr lang="ru-RU" sz="2600" kern="1200" dirty="0"/>
            <a:t>в. до н.э.)</a:t>
          </a:r>
        </a:p>
      </dsp:txBody>
      <dsp:txXfrm>
        <a:off x="50489" y="3437182"/>
        <a:ext cx="6144287" cy="933302"/>
      </dsp:txXfrm>
    </dsp:sp>
    <dsp:sp modelId="{E5AB08A5-AB23-4766-A9B5-C3CB5D5B61A7}">
      <dsp:nvSpPr>
        <dsp:cNvPr id="0" name=""/>
        <dsp:cNvSpPr/>
      </dsp:nvSpPr>
      <dsp:spPr>
        <a:xfrm>
          <a:off x="0" y="4495853"/>
          <a:ext cx="6245265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Эллинистический период (Конец </a:t>
          </a:r>
          <a:r>
            <a:rPr lang="en-US" sz="2600" kern="1200" dirty="0"/>
            <a:t>IV – I</a:t>
          </a:r>
          <a:r>
            <a:rPr lang="ru-RU" sz="2600" kern="1200" dirty="0"/>
            <a:t> в. до н.э.)</a:t>
          </a:r>
        </a:p>
      </dsp:txBody>
      <dsp:txXfrm>
        <a:off x="50489" y="4546342"/>
        <a:ext cx="6144287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362A7-369C-599A-52A4-025981759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B4A0E-EC4E-041D-E7DF-2697318D6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D4121-E01A-AC7D-3216-1B2D886A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FE0D0-6BD7-0FC1-7107-98C87E53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BF56DE-6056-7E97-B961-F0E85CC2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8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F923D-7B2E-8499-4D3A-7923CD7F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8960C2-4BDE-443C-6766-36C9B635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04A5F-6DAD-4BD4-15A3-4D78B4C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59433-B4F4-66B2-97B9-0CA8A359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0245F-EEB5-775E-1648-BD709F0E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4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CFE992-8B8A-1597-C3D6-76ECD4B62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6E39-03D9-985F-0AC5-A3934BEB2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8B530-17E0-F7F4-A6EC-BAA044A9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5D8D6-C532-3D5F-A374-B0548FD3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0AD64-990A-3C36-BD97-533B7AEE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0EF4C-FD6F-FC25-E3D8-C651EBF1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740D2-3379-4EE6-C401-04951DEF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E19ED-EB9C-01FB-5E23-0FED2ADF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3461-3650-7ABC-42F9-E084602B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2D378-C3D0-8777-EE39-DA735826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6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DB2AA-C2E7-9FC5-25B0-C073CC91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B3AC5C-2B7A-E019-D877-FB656CEE7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AAC26-D1E6-9408-69C6-CCBA84AA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81FD4-FA67-394B-6A47-C24E1C4E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FD4F95-10BC-91AD-AB6A-B6238E4F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4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41FAE-D069-E4E1-D5E9-7F32FAED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A9ED0-E68A-A97E-F53D-FB0796D93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203957-41EC-D1BA-C0A4-47A46526C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3940E-0552-1E1D-9858-24ADC5A0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222C4-2B66-C1B7-80BC-B1045E8F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8EDA3-8D3C-E96F-6D97-C8EE1E9C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0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97EBF-00BC-2111-D6C9-689E2050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6B99D-CA0B-819E-7D45-1B677A8B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299BE0-71CC-E10E-1D5D-828ABCA57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82BA0B-014C-8488-A77B-78169BB15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65634A-B08C-1029-B01F-7085B3B22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F9957B-6192-96C2-4F89-B4F83AFD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DAA981-E968-DD16-AD7D-0E0C9CD4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1322E0-4BCB-A752-90EE-DAB84B75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9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71C0A-FECA-F24E-7A46-519587C8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783768-699B-896A-9C16-677438DF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760F74-FB09-CB3C-5F4A-E33AB366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47BAC9-5F8B-3976-0885-2FAF8510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8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633C1A-0B05-3A91-0C52-FF030674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C9856C-8300-2A0F-A35A-C9DAA90A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4D804-FBA1-514F-0EED-43B92BDE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8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6CCD7-663B-46B5-30B9-C9FC8504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68E06-D96F-C6F2-A2EE-13C631C6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424102-8152-C518-5CD4-3B55DAB7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F60B47-606B-E462-6DF1-B34AF136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741F72-AC96-E136-811C-45A9BA62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7223E-7D52-74EA-D29A-2A0B2C28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7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5FFED-6C89-D727-CC2D-364DAB7E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62C0AA-8C92-8315-5E2A-2CAE94BD7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A7919-7E9E-3A6E-C84F-5C72F6C9D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4FFC9B-335F-DA28-120D-DE0B1CCE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93863-7AF3-9FC2-11D2-186803ED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EFA5D-7C79-F8D7-6FD8-30905B60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4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2D4F3-BCAD-DBC2-8AEF-07607370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19422E-3C5C-C68C-3300-2072AA606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B4A2C-29DC-7646-40A3-8F595BC5C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4AEC-73A1-4D0A-B144-FC2C64C33043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AC22C-1402-40E2-4D35-CB090B8C1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3D359-324A-617A-5F0F-64516E45A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D746-4CBC-4666-8D36-57341EC9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0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BE172-4464-3124-E06F-E5331A107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 5. Древняя Греция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1340B-2F68-46CF-E2DD-860AD25C6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2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5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76EED-66A7-6B3D-1E5D-1A19B7DD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XIII – XII в. до н.э. – вторжение греков-дорийцев</a:t>
            </a:r>
          </a:p>
        </p:txBody>
      </p:sp>
      <p:pic>
        <p:nvPicPr>
          <p:cNvPr id="6146" name="Picture 2" descr="Дор (Дорос), родоначальник дорийцев, один из сыновей праотца эллинов |  Древние боги и герои">
            <a:extLst>
              <a:ext uri="{FF2B5EF4-FFF2-40B4-BE49-F238E27FC236}">
                <a16:creationId xmlns:a16="http://schemas.microsoft.com/office/drawing/2014/main" id="{396A2405-48AB-676E-7460-33624D818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155614"/>
            <a:ext cx="6553545" cy="45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0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F0E0E-3F47-C54E-958C-AB36CAEB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ru-RU"/>
              <a:t>Периодизация истории Древней Греции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9911B9-14AF-7C96-A9A7-CB4BD34A3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80056"/>
              </p:ext>
            </p:extLst>
          </p:nvPr>
        </p:nvGraphicFramePr>
        <p:xfrm>
          <a:off x="5182908" y="1043558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04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6833B-F180-FB5A-8497-BFF2A9FF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Природные условия и хозяйственные занятия населения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D097C-4637-1281-FE1B-7EC132725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9532-57F9-5E2F-86A9-796CEABD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Географические условия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7D08E-0B38-168A-D96C-560A6A85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Отсутствовали плодородные долины, вся территория разделялась горами</a:t>
            </a:r>
          </a:p>
          <a:p>
            <a:r>
              <a:rPr lang="ru-RU" sz="2400"/>
              <a:t>Горы занимали 4⁄5 всей территории, причем острова тоже были гористы</a:t>
            </a:r>
          </a:p>
          <a:p>
            <a:r>
              <a:rPr lang="ru-RU" sz="2400"/>
              <a:t>Отсутствовали крупные реки</a:t>
            </a:r>
          </a:p>
          <a:p>
            <a:r>
              <a:rPr lang="ru-RU" sz="2400"/>
              <a:t>Население сосредоточивалось на удобных участках морского побережья, в обособленных горных долинах, на отдельных островах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860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F0892-47A1-5C65-BC5E-72AE09C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Физическая карта Греции</a:t>
            </a:r>
          </a:p>
        </p:txBody>
      </p:sp>
      <p:sp>
        <p:nvSpPr>
          <p:cNvPr id="7175" name="Freeform: Shape 717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Греция. Физическая карта | это... Что такое Греция. Физическая карта?">
            <a:extLst>
              <a:ext uri="{FF2B5EF4-FFF2-40B4-BE49-F238E27FC236}">
                <a16:creationId xmlns:a16="http://schemas.microsoft.com/office/drawing/2014/main" id="{B2283F03-01C8-99E0-50FF-0B086DD57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b="1701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34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350B4-CB97-29AB-BDF1-8A47DD32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200"/>
              <a:t>Особенности хозяйственного развития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25CFE-E404-661D-5351-C9BBE770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Самыми распространенными занятиями были скотоводство и земледелие</a:t>
            </a:r>
          </a:p>
          <a:p>
            <a:r>
              <a:rPr lang="ru-RU" sz="2400" dirty="0"/>
              <a:t>Хлеба всегда нахватало, однако широкую популярность получило выращивание оливковых деревьев и винограда</a:t>
            </a:r>
          </a:p>
          <a:p>
            <a:r>
              <a:rPr lang="ru-RU" sz="2400" dirty="0"/>
              <a:t>Самой распространенной пищей были козье молоко, сыр и оливки. Важной добавкой в рационе была рыба</a:t>
            </a:r>
          </a:p>
          <a:p>
            <a:r>
              <a:rPr lang="ru-RU" sz="2400" dirty="0"/>
              <a:t>Греция была богата полезными ископаемыми: в изобилии добывались глина, мрамор, металлы (железо, медь, серебро, свинец). Греки быстро освоили обработку железа и активно применяли его во всех сферах жизни. </a:t>
            </a:r>
          </a:p>
        </p:txBody>
      </p:sp>
    </p:spTree>
    <p:extLst>
      <p:ext uri="{BB962C8B-B14F-4D97-AF65-F5344CB8AC3E}">
        <p14:creationId xmlns:p14="http://schemas.microsoft.com/office/powerpoint/2010/main" val="42790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B4841-B336-D276-3919-84934373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Великая Греческая колонизация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5A8186-F2F2-11A3-2592-1090172C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масштабное</a:t>
            </a:r>
            <a:r>
              <a:rPr lang="en-US" sz="1800" dirty="0"/>
              <a:t> </a:t>
            </a:r>
            <a:r>
              <a:rPr lang="en-US" sz="1800" dirty="0" err="1"/>
              <a:t>расселение</a:t>
            </a:r>
            <a:r>
              <a:rPr lang="en-US" sz="1800" dirty="0"/>
              <a:t> </a:t>
            </a:r>
            <a:r>
              <a:rPr lang="en-US" sz="1800" dirty="0" err="1"/>
              <a:t>древних</a:t>
            </a:r>
            <a:r>
              <a:rPr lang="en-US" sz="1800" dirty="0"/>
              <a:t> </a:t>
            </a:r>
            <a:r>
              <a:rPr lang="en-US" sz="1800" dirty="0" err="1"/>
              <a:t>греков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берегам</a:t>
            </a:r>
            <a:r>
              <a:rPr lang="en-US" sz="1800" dirty="0"/>
              <a:t> </a:t>
            </a:r>
            <a:r>
              <a:rPr lang="en-US" sz="1800" dirty="0" err="1"/>
              <a:t>Средиземного</a:t>
            </a:r>
            <a:r>
              <a:rPr lang="en-US" sz="1800" dirty="0"/>
              <a:t> и </a:t>
            </a:r>
            <a:r>
              <a:rPr lang="en-US" sz="1800" dirty="0" err="1"/>
              <a:t>Чёрного</a:t>
            </a:r>
            <a:r>
              <a:rPr lang="en-US" sz="1800" dirty="0"/>
              <a:t> </a:t>
            </a:r>
            <a:r>
              <a:rPr lang="en-US" sz="1800" dirty="0" err="1"/>
              <a:t>морей</a:t>
            </a:r>
            <a:r>
              <a:rPr lang="en-US" sz="1800" dirty="0"/>
              <a:t>. </a:t>
            </a:r>
            <a:r>
              <a:rPr lang="en-US" sz="1800" dirty="0" err="1"/>
              <a:t>Эпоха</a:t>
            </a:r>
            <a:r>
              <a:rPr lang="en-US" sz="1800" dirty="0"/>
              <a:t> </a:t>
            </a:r>
            <a:r>
              <a:rPr lang="en-US" sz="1800" dirty="0" err="1"/>
              <a:t>греческой</a:t>
            </a:r>
            <a:r>
              <a:rPr lang="en-US" sz="1800" dirty="0"/>
              <a:t> </a:t>
            </a:r>
            <a:r>
              <a:rPr lang="en-US" sz="1800" dirty="0" err="1"/>
              <a:t>колонизации</a:t>
            </a:r>
            <a:r>
              <a:rPr lang="en-US" sz="1800" dirty="0"/>
              <a:t> </a:t>
            </a:r>
            <a:r>
              <a:rPr lang="en-US" sz="1800" dirty="0" err="1"/>
              <a:t>охватывает</a:t>
            </a:r>
            <a:r>
              <a:rPr lang="en-US" sz="1800" dirty="0"/>
              <a:t> VIII—VI вв. </a:t>
            </a:r>
            <a:r>
              <a:rPr lang="en-US" sz="1800" dirty="0" err="1"/>
              <a:t>до</a:t>
            </a:r>
            <a:r>
              <a:rPr lang="en-US" sz="1800" dirty="0"/>
              <a:t> н. э.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28. Появление греческих колоний. Всеобщая история. История Древнего мира. 5  класс">
            <a:extLst>
              <a:ext uri="{FF2B5EF4-FFF2-40B4-BE49-F238E27FC236}">
                <a16:creationId xmlns:a16="http://schemas.microsoft.com/office/drawing/2014/main" id="{D4F604D7-1233-C8AA-5758-8ABE43D3F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778930"/>
            <a:ext cx="5628018" cy="30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6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A3B8F-942F-8E4F-CE4C-B877D8EE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Полис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629AB5-EBE2-E9B3-ED8B-920CC7A8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0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D6306-C6F4-F933-1741-08ED27DF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Полис</a:t>
            </a:r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BEDF7A-EFE6-4F88-9668-9A2B014C8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особая форма социально-экономической и политической организации общества Древней Греции, которой характерно существование городов-государств</a:t>
            </a:r>
            <a:endParaRPr lang="en-US" sz="2000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Древняя Греция">
            <a:extLst>
              <a:ext uri="{FF2B5EF4-FFF2-40B4-BE49-F238E27FC236}">
                <a16:creationId xmlns:a16="http://schemas.microsoft.com/office/drawing/2014/main" id="{7D383EB0-28D1-BD0D-9795-77DE99B6A2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r="9110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9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FDC3-8AC1-57E1-3474-F8239E42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Причины и особенности формирования Полиса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AF8A0-C802-45E9-9429-CAACE2B4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Жителями полиса были граждане, которые не только имели обязанности перед ним, но и пользовались правами</a:t>
            </a:r>
          </a:p>
          <a:p>
            <a:r>
              <a:rPr lang="ru-RU" sz="2000" dirty="0"/>
              <a:t>Ремесленники и торговцы составляли большинство городского населения</a:t>
            </a:r>
          </a:p>
          <a:p>
            <a:r>
              <a:rPr lang="ru-RU" sz="2000" dirty="0"/>
              <a:t>Крупнейшими были Афины, Спарта (</a:t>
            </a:r>
            <a:r>
              <a:rPr lang="ru-RU" sz="2000" dirty="0" err="1"/>
              <a:t>Лакедемон</a:t>
            </a:r>
            <a:r>
              <a:rPr lang="ru-RU" sz="2000" dirty="0"/>
              <a:t>), Фивы, Коринф, Милет и др.</a:t>
            </a:r>
          </a:p>
          <a:p>
            <a:r>
              <a:rPr lang="ru-RU" sz="2000" dirty="0"/>
              <a:t>Население всех греческих полисов ощущало культурное единство. Этому способствовала общность языка, традиций и религии</a:t>
            </a:r>
          </a:p>
          <a:p>
            <a:r>
              <a:rPr lang="ru-RU" sz="2000" dirty="0"/>
              <a:t>Полис — это не просто город- государство, это коллектив живших в нем свободных равноправных граждан-мужчин, владевших земельными наделами и подчинявшихся принятым законам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6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E93EC-625E-1330-32EA-E654E320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CD1D9-5099-50ED-87D5-89CC9113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1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A5FF-7D98-F679-DBDE-76E30AB0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Государственный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полиса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1E964-4A56-611E-5BAF-6070CA764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7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A7F08-5C37-EC6C-918C-04DA3D07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Особенности зарождения Афинской демократии (власти народа)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E2F40-CB2E-E8BF-2FDF-4A777B809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Афинские граждане делились на </a:t>
            </a:r>
            <a:r>
              <a:rPr lang="ru-RU" sz="2400" dirty="0" err="1"/>
              <a:t>эвпатридов</a:t>
            </a:r>
            <a:r>
              <a:rPr lang="ru-RU" sz="2400" dirty="0"/>
              <a:t> (родовая знать) и демос (простой народ: земледельцы и ремесленники</a:t>
            </a:r>
          </a:p>
          <a:p>
            <a:r>
              <a:rPr lang="ru-RU" sz="2400" dirty="0"/>
              <a:t> Гражданских прав не имели метеки (переселенцы из других полисов), а также рабы</a:t>
            </a:r>
          </a:p>
          <a:p>
            <a:r>
              <a:rPr lang="ru-RU" sz="2400" dirty="0"/>
              <a:t>В древности Афинами управляли 9 архонтов (начальников). После исполнения обязанностей архонты входили в ареопаг — совет старейшин </a:t>
            </a:r>
          </a:p>
        </p:txBody>
      </p:sp>
    </p:spTree>
    <p:extLst>
      <p:ext uri="{BB962C8B-B14F-4D97-AF65-F5344CB8AC3E}">
        <p14:creationId xmlns:p14="http://schemas.microsoft.com/office/powerpoint/2010/main" val="307387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0" name="Rectangle 10246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1" name="Rectangle 10248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AAB31-7B16-2125-8BFE-C360234A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Солон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74A3BD-0943-76E6-DDA1-0486CFA3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Провел</a:t>
            </a:r>
            <a:r>
              <a:rPr lang="en-US" sz="2000" dirty="0"/>
              <a:t> </a:t>
            </a:r>
            <a:r>
              <a:rPr lang="en-US" sz="2000" dirty="0" err="1"/>
              <a:t>реформу</a:t>
            </a:r>
            <a:r>
              <a:rPr lang="en-US" sz="2000" dirty="0"/>
              <a:t> </a:t>
            </a:r>
            <a:r>
              <a:rPr lang="en-US" sz="2000" dirty="0" err="1"/>
              <a:t>управления</a:t>
            </a:r>
            <a:r>
              <a:rPr lang="en-US" sz="2000" dirty="0"/>
              <a:t> в </a:t>
            </a:r>
            <a:r>
              <a:rPr lang="en-US" sz="2000" dirty="0" err="1"/>
              <a:t>Афинах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Были </a:t>
            </a:r>
            <a:r>
              <a:rPr lang="en-US" sz="2000" dirty="0" err="1"/>
              <a:t>отменены</a:t>
            </a:r>
            <a:r>
              <a:rPr lang="en-US" sz="2000" dirty="0"/>
              <a:t> </a:t>
            </a:r>
            <a:r>
              <a:rPr lang="en-US" sz="2000" dirty="0" err="1"/>
              <a:t>долговые</a:t>
            </a:r>
            <a:r>
              <a:rPr lang="en-US" sz="2000" dirty="0"/>
              <a:t> </a:t>
            </a:r>
            <a:r>
              <a:rPr lang="en-US" sz="2000" dirty="0" err="1"/>
              <a:t>обязательства</a:t>
            </a:r>
            <a:r>
              <a:rPr lang="en-US" sz="2000" dirty="0"/>
              <a:t>, </a:t>
            </a:r>
            <a:r>
              <a:rPr lang="en-US" sz="2000" dirty="0" err="1"/>
              <a:t>запрещалось</a:t>
            </a:r>
            <a:r>
              <a:rPr lang="en-US" sz="2000" dirty="0"/>
              <a:t> </a:t>
            </a:r>
            <a:r>
              <a:rPr lang="en-US" sz="2000" dirty="0" err="1"/>
              <a:t>обращать</a:t>
            </a:r>
            <a:r>
              <a:rPr lang="en-US" sz="2000" dirty="0"/>
              <a:t> </a:t>
            </a:r>
            <a:r>
              <a:rPr lang="en-US" sz="2000" dirty="0" err="1"/>
              <a:t>афинских</a:t>
            </a:r>
            <a:r>
              <a:rPr lang="en-US" sz="2000" dirty="0"/>
              <a:t> </a:t>
            </a:r>
            <a:r>
              <a:rPr lang="en-US" sz="2000" dirty="0" err="1"/>
              <a:t>граждан</a:t>
            </a:r>
            <a:r>
              <a:rPr lang="en-US" sz="2000" dirty="0"/>
              <a:t> в </a:t>
            </a:r>
            <a:r>
              <a:rPr lang="en-US" sz="2000" dirty="0" err="1"/>
              <a:t>рабов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долги</a:t>
            </a:r>
            <a:r>
              <a:rPr lang="en-US" sz="2000" dirty="0"/>
              <a:t>, </a:t>
            </a:r>
            <a:r>
              <a:rPr lang="en-US" sz="2000" dirty="0" err="1"/>
              <a:t>были</a:t>
            </a:r>
            <a:r>
              <a:rPr lang="en-US" sz="2000" dirty="0"/>
              <a:t> </a:t>
            </a:r>
            <a:r>
              <a:rPr lang="en-US" sz="2000" dirty="0" err="1"/>
              <a:t>выкуплены</a:t>
            </a:r>
            <a:r>
              <a:rPr lang="en-US" sz="2000" dirty="0"/>
              <a:t> </a:t>
            </a:r>
            <a:r>
              <a:rPr lang="en-US" sz="2000" dirty="0" err="1"/>
              <a:t>проданные</a:t>
            </a:r>
            <a:r>
              <a:rPr lang="en-US" sz="2000" dirty="0"/>
              <a:t> в </a:t>
            </a:r>
            <a:r>
              <a:rPr lang="en-US" sz="2000" dirty="0" err="1"/>
              <a:t>рабство</a:t>
            </a:r>
            <a:r>
              <a:rPr lang="en-US" sz="2000" dirty="0"/>
              <a:t> </a:t>
            </a:r>
            <a:r>
              <a:rPr lang="en-US" sz="2000" dirty="0" err="1"/>
              <a:t>афиняне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Вводился</a:t>
            </a:r>
            <a:r>
              <a:rPr lang="en-US" sz="2000" dirty="0"/>
              <a:t> </a:t>
            </a:r>
            <a:r>
              <a:rPr lang="en-US" sz="2000" dirty="0" err="1"/>
              <a:t>имущественный</a:t>
            </a:r>
            <a:r>
              <a:rPr lang="en-US" sz="2000" dirty="0"/>
              <a:t> </a:t>
            </a:r>
            <a:r>
              <a:rPr lang="en-US" sz="2000" dirty="0" err="1"/>
              <a:t>ценз</a:t>
            </a:r>
            <a:r>
              <a:rPr lang="en-US" sz="2000" dirty="0"/>
              <a:t>, </a:t>
            </a:r>
            <a:r>
              <a:rPr lang="en-US" sz="2000" dirty="0" err="1"/>
              <a:t>разделивший</a:t>
            </a:r>
            <a:r>
              <a:rPr lang="en-US" sz="2000" dirty="0"/>
              <a:t> </a:t>
            </a:r>
            <a:r>
              <a:rPr lang="en-US" sz="2000" dirty="0" err="1"/>
              <a:t>всех</a:t>
            </a:r>
            <a:r>
              <a:rPr lang="en-US" sz="2000" dirty="0"/>
              <a:t> </a:t>
            </a:r>
            <a:r>
              <a:rPr lang="en-US" sz="2000" dirty="0" err="1"/>
              <a:t>граждан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4 </a:t>
            </a:r>
            <a:r>
              <a:rPr lang="en-US" sz="2000" dirty="0" err="1"/>
              <a:t>группы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262" name="Rectangle 10250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3" name="Rectangle 10252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Солон — Википедия">
            <a:extLst>
              <a:ext uri="{FF2B5EF4-FFF2-40B4-BE49-F238E27FC236}">
                <a16:creationId xmlns:a16="http://schemas.microsoft.com/office/drawing/2014/main" id="{2DAE1129-EDA0-E798-F8F2-0EF9D1F53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b="21457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Rectangle 1025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6" name="Rectangle 112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06827-C6D4-9E96-1DAB-E167D3D3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Перикл</a:t>
            </a:r>
          </a:p>
        </p:txBody>
      </p:sp>
      <p:sp>
        <p:nvSpPr>
          <p:cNvPr id="11278" name="Rectangle 112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E4C122-9733-308D-92B7-0D8358F0D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Один из наиболее влиятельных правителей в Афинах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В Афинах осуществили разделение власти на три ветви: законодательную, исполнительную исудебную. Народное собрание — экклесия — являлось высшим законодательным органом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Любой гражданин мог поставить на обсуждение какой-либо вопрос или выступить с законопроектом. На народном собрании происходили ежегодные выборы должностных лиц (исполнительная власть)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Перикл — Википедия">
            <a:extLst>
              <a:ext uri="{FF2B5EF4-FFF2-40B4-BE49-F238E27FC236}">
                <a16:creationId xmlns:a16="http://schemas.microsoft.com/office/drawing/2014/main" id="{06A25F52-2212-2187-2FF2-9957D8F8D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4780" y="650494"/>
            <a:ext cx="3513933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5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EC522-FC36-45E0-5327-690DC377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Система управления в Афинах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954D6E-6E15-79F6-3078-D57FDBBD1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838203"/>
            <a:ext cx="7608304" cy="32525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5BAD1-5EFC-B871-BB07-772B5232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Особенности управления Спартой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BEABA-066C-0F2A-3901-CA2F3A28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Население Спарты состояло из спартиатов (равных между собой граждан полиса), периэков (свободных жителей окружающих поселков, не имевших гражданских прав) и илотов (покоренного населения)</a:t>
            </a:r>
            <a:endParaRPr lang="en-US" sz="2200" dirty="0"/>
          </a:p>
          <a:p>
            <a:r>
              <a:rPr lang="ru-RU" sz="2200" dirty="0"/>
              <a:t>Высшим законодательным органом Спарты было народное собрание (</a:t>
            </a:r>
            <a:r>
              <a:rPr lang="ru-RU" sz="2200" dirty="0" err="1"/>
              <a:t>апелла</a:t>
            </a:r>
            <a:r>
              <a:rPr lang="ru-RU" sz="2200" dirty="0"/>
              <a:t>)</a:t>
            </a:r>
            <a:endParaRPr lang="en-US" sz="2200" dirty="0"/>
          </a:p>
          <a:p>
            <a:r>
              <a:rPr lang="ru-RU" sz="2200" dirty="0"/>
              <a:t>Готовились решения для народного собрания герусией — советом из пожизненно избираемых геронтов (спартиатов не моложе 60 лет)</a:t>
            </a:r>
            <a:endParaRPr lang="en-US" sz="2200" dirty="0"/>
          </a:p>
          <a:p>
            <a:r>
              <a:rPr lang="ru-RU" sz="2200" dirty="0"/>
              <a:t>За соблюдением законов следили 5 эфоров (наблюдателей), ежегодно избиравшихся народным собранием</a:t>
            </a:r>
            <a:endParaRPr lang="en-US" sz="2200" dirty="0"/>
          </a:p>
          <a:p>
            <a:r>
              <a:rPr lang="ru-RU" sz="2200" dirty="0"/>
              <a:t>Армией командовали 2 </a:t>
            </a:r>
            <a:r>
              <a:rPr lang="ru-RU" sz="2200" dirty="0" err="1"/>
              <a:t>архагета</a:t>
            </a:r>
            <a:r>
              <a:rPr lang="ru-RU" sz="2200" dirty="0"/>
              <a:t> (царя) </a:t>
            </a:r>
          </a:p>
        </p:txBody>
      </p:sp>
    </p:spTree>
    <p:extLst>
      <p:ext uri="{BB962C8B-B14F-4D97-AF65-F5344CB8AC3E}">
        <p14:creationId xmlns:p14="http://schemas.microsoft.com/office/powerpoint/2010/main" val="15675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8" name="Rectangle 1229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EFA51-C722-A47C-4487-BF9824F1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Олигархия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36F920-791D-7C33-EB62-D2BEFBF47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4750" y="4421875"/>
            <a:ext cx="2469624" cy="1842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государство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основанное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господстве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аристократической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верхушки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309" name="Rectangle 1229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10" name="Rectangle 1229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Эфоры в Спарте">
            <a:extLst>
              <a:ext uri="{FF2B5EF4-FFF2-40B4-BE49-F238E27FC236}">
                <a16:creationId xmlns:a16="http://schemas.microsoft.com/office/drawing/2014/main" id="{E1F516EB-CF76-87C8-3C41-CA01BE316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134435"/>
            <a:ext cx="7608304" cy="46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1" name="Rectangle 1230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CB95F-452D-9186-1426-02DDB671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Классический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период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EA95E1-21CA-D348-36B9-CFDAB7A0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88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8868D-F00B-DA50-BFD3-AAC42A60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Классический период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CB347A-F151-E44F-FA4E-E3949BC31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7908" y="4421875"/>
            <a:ext cx="2446465" cy="1842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расцвета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Греческой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цивилизации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VI – IV в.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н.э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История Древней Греции: периоды развития цивилизации">
            <a:extLst>
              <a:ext uri="{FF2B5EF4-FFF2-40B4-BE49-F238E27FC236}">
                <a16:creationId xmlns:a16="http://schemas.microsoft.com/office/drawing/2014/main" id="{962A6DA5-C4B8-E2C6-F884-BDEB9C524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552892"/>
            <a:ext cx="7608304" cy="38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D6649-355B-04A9-32DA-D32D6097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Греко-Персидские войны (500-449 г. до н.э.)</a:t>
            </a:r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ГРЕКО-ПЕРСИДСКИЕ ВОЙНЫ - ДРЕВНЯЯ ИСТОРИЯ">
            <a:extLst>
              <a:ext uri="{FF2B5EF4-FFF2-40B4-BE49-F238E27FC236}">
                <a16:creationId xmlns:a16="http://schemas.microsoft.com/office/drawing/2014/main" id="{13203368-44D0-BBB6-ED8E-E218034838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30" y="858525"/>
            <a:ext cx="6926120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32D9B-8C8F-AF4E-A33E-A7244C12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2663E-5695-7874-9916-9123124C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Истоки древнегреческой цивилизации</a:t>
            </a:r>
          </a:p>
          <a:p>
            <a:r>
              <a:rPr lang="ru-RU" sz="2000" dirty="0"/>
              <a:t>Природные условия и хозяйственные занятия населения</a:t>
            </a:r>
          </a:p>
          <a:p>
            <a:r>
              <a:rPr lang="ru-RU" sz="2000" dirty="0"/>
              <a:t>Полис</a:t>
            </a:r>
          </a:p>
          <a:p>
            <a:r>
              <a:rPr lang="ru-RU" sz="2000" dirty="0"/>
              <a:t>Государственный строй полиса</a:t>
            </a:r>
          </a:p>
          <a:p>
            <a:r>
              <a:rPr lang="ru-RU" sz="2000" dirty="0"/>
              <a:t>Классический период</a:t>
            </a:r>
          </a:p>
          <a:p>
            <a:r>
              <a:rPr lang="ru-RU" sz="2000" dirty="0"/>
              <a:t>Александр Македонский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3325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AAB5C-583A-6DF0-297B-7F95C118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Фермопильское сражение (300 спартанцев)</a:t>
            </a: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Последний бой 300 спартанцев">
            <a:extLst>
              <a:ext uri="{FF2B5EF4-FFF2-40B4-BE49-F238E27FC236}">
                <a16:creationId xmlns:a16="http://schemas.microsoft.com/office/drawing/2014/main" id="{57B46742-2131-86B9-71DD-0C2C6C528B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115414"/>
            <a:ext cx="7608304" cy="46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2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0EC8F-2817-E5AC-8C7D-62DE7A5E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Пелопоннесские войны (431 – 400 г. до н.э.)</a:t>
            </a: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Пелопоннесская война timeline | Timetoast timelines">
            <a:extLst>
              <a:ext uri="{FF2B5EF4-FFF2-40B4-BE49-F238E27FC236}">
                <a16:creationId xmlns:a16="http://schemas.microsoft.com/office/drawing/2014/main" id="{C449D33A-552E-B526-D41B-0F6E747A4A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43" y="858525"/>
            <a:ext cx="6618293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3DD6C-5C17-AB1C-F209-6C75B0A8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Причины упадка Греческой цивилизации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38A1F4-5358-269B-1DCB-C30A7388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Военные действия привели к резкому обеднению большинства граждан</a:t>
            </a:r>
          </a:p>
          <a:p>
            <a:r>
              <a:rPr lang="ru-RU" sz="2400" dirty="0"/>
              <a:t>Полисы уже не могли помочь разорившимся землевладельцам, к тому же численность населения росла, для всех земли уже не хватало</a:t>
            </a:r>
          </a:p>
          <a:p>
            <a:r>
              <a:rPr lang="ru-RU" sz="2400" dirty="0"/>
              <a:t>Положение человека в обществе стало определяться скорее его состоянием, чем просто наличием гражданских прав. Полисные ценности пошатнулись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64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CBD5-4A38-2DB8-831D-90930E57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Александр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Македонский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BACB3-AC9C-C713-F045-7BEC743F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5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1E64A-F409-C87B-2CCA-491FF90D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Александр Македонский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D7246-B85E-A3B9-C053-6848AC5DA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Греческий полководец, царь Македонии с 336 г. до н.э., подчинил всю Грецию и Персидскую империю</a:t>
            </a:r>
          </a:p>
        </p:txBody>
      </p: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418" name="Rectangle 174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9" name="Rectangle 174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0" name="Rectangle 174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4" name="Rectangle 174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Александр Македонский — Википедия">
            <a:extLst>
              <a:ext uri="{FF2B5EF4-FFF2-40B4-BE49-F238E27FC236}">
                <a16:creationId xmlns:a16="http://schemas.microsoft.com/office/drawing/2014/main" id="{ACA2B021-093E-A5BD-E1B5-68F57CAC2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821" y="666728"/>
            <a:ext cx="409934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12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843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8" name="Rectangle 1844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C049E-C243-D6E6-7DCA-D2F7C6FB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Империя Александра Македонского</a:t>
            </a:r>
          </a:p>
        </p:txBody>
      </p:sp>
      <p:pic>
        <p:nvPicPr>
          <p:cNvPr id="18434" name="Picture 2" descr="Завоевательные походы Александра Македонского">
            <a:extLst>
              <a:ext uri="{FF2B5EF4-FFF2-40B4-BE49-F238E27FC236}">
                <a16:creationId xmlns:a16="http://schemas.microsoft.com/office/drawing/2014/main" id="{4FA1E153-FFCF-B800-AA97-2069D6E71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62536"/>
            <a:ext cx="7188199" cy="43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15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1AAB-67EE-0EED-46EE-842B871E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Распад империи Александра Македонского</a:t>
            </a:r>
          </a:p>
        </p:txBody>
      </p:sp>
      <p:pic>
        <p:nvPicPr>
          <p:cNvPr id="19458" name="Picture 2" descr="Распад империи Александра Македонского | Железный век">
            <a:extLst>
              <a:ext uri="{FF2B5EF4-FFF2-40B4-BE49-F238E27FC236}">
                <a16:creationId xmlns:a16="http://schemas.microsoft.com/office/drawing/2014/main" id="{9EAB1C9F-D18A-2E96-506E-3097DC1F19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34905"/>
            <a:ext cx="7188199" cy="43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41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2" name="Rectangle 2048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0840D-CB51-FCBE-AAA0-4DB004A2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Эллинизм</a:t>
            </a:r>
          </a:p>
        </p:txBody>
      </p:sp>
      <p:sp>
        <p:nvSpPr>
          <p:cNvPr id="20494" name="Rectangle 2048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DB92E2-0871-201E-9DED-B8F56116E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период в истории Средиземноморья, в первую очередь восточного, длившийся со времени смерти Александра Македонского (323 до н. э.) до окончательного установления римского господства на этих территориях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Особенностью эллинистического периода явилось широкое распространение греческого языка и культуры на территориях, вошедших в состав государств диадохов, которые образовались после смерти Александра Македонского на завоёванных им территориях, и взаимопроникновение греческой и восточных — в первую очередь персидской — культур, а также возникновение классического рабства.</a:t>
            </a:r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5" name="Rectangle 2049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1D246A4-F4CD-0454-0754-D49A8C2753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4780" y="650494"/>
            <a:ext cx="3513933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22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0A2CF-301A-728D-A60C-1AAFF12F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2804D-3C71-073E-FDD1-F04720217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5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477E-727C-232D-C458-3F924370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D38BF-1B1D-F88A-C548-C50263ADD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4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AFD82-C2D3-44F5-9A83-C4FFA258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Истоки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древнегреческой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цивилизации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9932AC-3B39-359F-9E69-48733623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31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EE069-4963-619E-BBB0-2846DEC9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Античность</a:t>
            </a:r>
            <a:endParaRPr lang="en-US" sz="4000" dirty="0"/>
          </a:p>
        </p:txBody>
      </p:sp>
      <p:grpSp>
        <p:nvGrpSpPr>
          <p:cNvPr id="1046" name="Group 10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" name="Rectangle 10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85C9F-F10F-6D20-A12C-82BEAFBF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Период</a:t>
            </a:r>
            <a:r>
              <a:rPr lang="en-US" sz="2000" dirty="0"/>
              <a:t> в </a:t>
            </a:r>
            <a:r>
              <a:rPr lang="en-US" sz="2000" dirty="0" err="1"/>
              <a:t>истории</a:t>
            </a:r>
            <a:r>
              <a:rPr lang="en-US" sz="2000" dirty="0"/>
              <a:t> </a:t>
            </a:r>
            <a:r>
              <a:rPr lang="en-US" sz="2000" dirty="0" err="1"/>
              <a:t>человечества</a:t>
            </a:r>
            <a:r>
              <a:rPr lang="en-US" sz="2000" dirty="0"/>
              <a:t>, в </a:t>
            </a:r>
            <a:r>
              <a:rPr lang="en-US" sz="2000" dirty="0" err="1"/>
              <a:t>рамках</a:t>
            </a:r>
            <a:r>
              <a:rPr lang="en-US" sz="2000" dirty="0"/>
              <a:t> </a:t>
            </a:r>
            <a:r>
              <a:rPr lang="en-US" sz="2000" dirty="0" err="1"/>
              <a:t>которого</a:t>
            </a:r>
            <a:r>
              <a:rPr lang="en-US" sz="2000" dirty="0"/>
              <a:t> </a:t>
            </a:r>
            <a:r>
              <a:rPr lang="en-US" sz="2000" dirty="0" err="1"/>
              <a:t>существовала</a:t>
            </a:r>
            <a:r>
              <a:rPr lang="en-US" sz="2000" dirty="0"/>
              <a:t> </a:t>
            </a:r>
            <a:r>
              <a:rPr lang="en-US" sz="2000" dirty="0" err="1"/>
              <a:t>Древнегреческая</a:t>
            </a:r>
            <a:r>
              <a:rPr lang="en-US" sz="2000" dirty="0"/>
              <a:t> и </a:t>
            </a:r>
            <a:r>
              <a:rPr lang="en-US" sz="2000" dirty="0" err="1"/>
              <a:t>Древнеримская</a:t>
            </a:r>
            <a:r>
              <a:rPr lang="en-US" sz="2000" dirty="0"/>
              <a:t> </a:t>
            </a:r>
            <a:r>
              <a:rPr lang="en-US" sz="2000" dirty="0" err="1"/>
              <a:t>цивилизация</a:t>
            </a:r>
            <a:r>
              <a:rPr lang="ru-RU" sz="2000" dirty="0"/>
              <a:t> (</a:t>
            </a:r>
            <a:r>
              <a:rPr lang="en-US" sz="2000" dirty="0"/>
              <a:t>VIII </a:t>
            </a:r>
            <a:r>
              <a:rPr lang="ru-RU" sz="2000" dirty="0"/>
              <a:t>в. до н.э. – </a:t>
            </a:r>
            <a:r>
              <a:rPr lang="en-US" sz="2000" dirty="0"/>
              <a:t>V </a:t>
            </a:r>
            <a:r>
              <a:rPr lang="ru-RU" sz="2000" dirty="0"/>
              <a:t>в. н.э.)</a:t>
            </a:r>
            <a:endParaRPr lang="en-US" sz="2000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Что такое Античность? Кратко">
            <a:extLst>
              <a:ext uri="{FF2B5EF4-FFF2-40B4-BE49-F238E27FC236}">
                <a16:creationId xmlns:a16="http://schemas.microsoft.com/office/drawing/2014/main" id="{D34B16DC-8B8D-9B0E-631C-17D9B251EB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20705" b="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5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F3B2-9EA6-C95E-3055-30033E38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Крит – родина первых государственных образований (рубеж III-II тыс. до н.э.)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Путешествие на Древний Крит. Древний Крит [илл. Голованова Н.А.]">
            <a:extLst>
              <a:ext uri="{FF2B5EF4-FFF2-40B4-BE49-F238E27FC236}">
                <a16:creationId xmlns:a16="http://schemas.microsoft.com/office/drawing/2014/main" id="{7634D568-2E85-D8CC-A835-6B2B8EDCF1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896675"/>
            <a:ext cx="7608304" cy="51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1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F78BC-0A59-AF00-7FAF-6EC33059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Минос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наиболее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известный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царь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о.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Крит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6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Минос | Риордан Вики | Fandom">
            <a:extLst>
              <a:ext uri="{FF2B5EF4-FFF2-40B4-BE49-F238E27FC236}">
                <a16:creationId xmlns:a16="http://schemas.microsoft.com/office/drawing/2014/main" id="{C2849EB2-36FF-ED35-EFDD-420BB8EA88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437" y="858525"/>
            <a:ext cx="5211906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510A2-8D83-015F-F1F8-BA52C14B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XV – XIV в. до н.э. – вторжение греков-ахейцев</a:t>
            </a:r>
          </a:p>
        </p:txBody>
      </p:sp>
      <p:pic>
        <p:nvPicPr>
          <p:cNvPr id="4098" name="Picture 2" descr="Народы Древней Греции - не только древние греки">
            <a:extLst>
              <a:ext uri="{FF2B5EF4-FFF2-40B4-BE49-F238E27FC236}">
                <a16:creationId xmlns:a16="http://schemas.microsoft.com/office/drawing/2014/main" id="{D8874DFF-2141-4256-3CDE-2BAAB0FB52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39522"/>
            <a:ext cx="6553545" cy="55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6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роянская война (краткое содержание)">
            <a:extLst>
              <a:ext uri="{FF2B5EF4-FFF2-40B4-BE49-F238E27FC236}">
                <a16:creationId xmlns:a16="http://schemas.microsoft.com/office/drawing/2014/main" id="{A368403B-90D1-4D51-FC2E-FD1B35D69E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E0A10-6CA0-985A-EFE9-DE43A721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Троянская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война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39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923</Words>
  <Application>Microsoft Office PowerPoint</Application>
  <PresentationFormat>Широкоэкранный</PresentationFormat>
  <Paragraphs>89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§ 5. Древняя Греция</vt:lpstr>
      <vt:lpstr>Проверка д/з</vt:lpstr>
      <vt:lpstr>План урока</vt:lpstr>
      <vt:lpstr>1. Истоки древнегреческой цивилизации</vt:lpstr>
      <vt:lpstr>Античность</vt:lpstr>
      <vt:lpstr>Крит – родина первых государственных образований (рубеж III-II тыс. до н.э.)</vt:lpstr>
      <vt:lpstr>Минос – наиболее известный царь на о. Крит</vt:lpstr>
      <vt:lpstr>XV – XIV в. до н.э. – вторжение греков-ахейцев</vt:lpstr>
      <vt:lpstr>Троянская война</vt:lpstr>
      <vt:lpstr>XIII – XII в. до н.э. – вторжение греков-дорийцев</vt:lpstr>
      <vt:lpstr>Периодизация истории Древней Греции</vt:lpstr>
      <vt:lpstr>2. Природные условия и хозяйственные занятия населения </vt:lpstr>
      <vt:lpstr>Географические условия</vt:lpstr>
      <vt:lpstr>Физическая карта Греции</vt:lpstr>
      <vt:lpstr>Особенности хозяйственного развития</vt:lpstr>
      <vt:lpstr>Великая Греческая колонизация</vt:lpstr>
      <vt:lpstr>3. Полис </vt:lpstr>
      <vt:lpstr>Полис</vt:lpstr>
      <vt:lpstr>Причины и особенности формирования Полиса</vt:lpstr>
      <vt:lpstr>4. Государственный строй полиса</vt:lpstr>
      <vt:lpstr>Особенности зарождения Афинской демократии (власти народа)</vt:lpstr>
      <vt:lpstr>Солон </vt:lpstr>
      <vt:lpstr>Перикл</vt:lpstr>
      <vt:lpstr>Система управления в Афинах</vt:lpstr>
      <vt:lpstr>Особенности управления Спартой</vt:lpstr>
      <vt:lpstr>Олигархия</vt:lpstr>
      <vt:lpstr>5. Классический период</vt:lpstr>
      <vt:lpstr>Классический период</vt:lpstr>
      <vt:lpstr>Греко-Персидские войны (500-449 г. до н.э.)</vt:lpstr>
      <vt:lpstr>Фермопильское сражение (300 спартанцев)</vt:lpstr>
      <vt:lpstr>Пелопоннесские войны (431 – 400 г. до н.э.)</vt:lpstr>
      <vt:lpstr>Причины упадка Греческой цивилизации</vt:lpstr>
      <vt:lpstr>6. Александр Македонский</vt:lpstr>
      <vt:lpstr>Александр Македонский</vt:lpstr>
      <vt:lpstr>Империя Александра Македонского</vt:lpstr>
      <vt:lpstr>Распад империи Александра Македонского</vt:lpstr>
      <vt:lpstr>Эллинизм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5. Древняя Греция</dc:title>
  <dc:creator>Роман Жигалов</dc:creator>
  <cp:lastModifiedBy>Роман Жигалов</cp:lastModifiedBy>
  <cp:revision>1</cp:revision>
  <dcterms:created xsi:type="dcterms:W3CDTF">2022-07-16T17:20:31Z</dcterms:created>
  <dcterms:modified xsi:type="dcterms:W3CDTF">2022-07-16T20:17:11Z</dcterms:modified>
</cp:coreProperties>
</file>