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8" r:id="rId14"/>
    <p:sldId id="267" r:id="rId15"/>
    <p:sldId id="269" r:id="rId16"/>
    <p:sldId id="271" r:id="rId17"/>
    <p:sldId id="272" r:id="rId18"/>
  </p:sldIdLst>
  <p:sldSz cx="12192000" cy="6858000"/>
  <p:notesSz cx="6858000" cy="9144000"/>
  <p:defaultTextStyle>
    <a:defPPr>
      <a:defRPr lang="ru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2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770A63-180A-40BF-B1DD-17C39012EF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2D482C-7A10-4B67-8A3C-1403EECCAC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658213-C757-4F67-B968-B8A9E5F5A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C9CB-9FF8-40FD-82A9-029229E433C5}" type="datetimeFigureOut">
              <a:rPr lang="ru-BY" smtClean="0"/>
              <a:t>21.09.2021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F65CB0-41D2-48FD-9CA6-35097C78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292C9D-A3E9-45D1-B767-AC091CC46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A61A2-D93A-4871-BC70-80C9A9951AD9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097083477"/>
      </p:ext>
    </p:extLst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832D99-C919-40B8-BE87-E7A8F836D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0277AE-7878-4610-8648-D50972E3EB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A6FEF7-B4B2-4262-95F3-F89316029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C9CB-9FF8-40FD-82A9-029229E433C5}" type="datetimeFigureOut">
              <a:rPr lang="ru-BY" smtClean="0"/>
              <a:t>21.09.2021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8CBCDE-2BBE-4F92-99CD-6742ECBA0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A35DC2-FBFE-4F74-9F75-570B60CDC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A61A2-D93A-4871-BC70-80C9A9951AD9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660911948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DFA2094-B977-4997-B4F6-E5F2B4486C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B278505-10F6-4790-ABA6-42D99FA86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39EEFD-82BC-4CDD-BEC2-85DB5FCFA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C9CB-9FF8-40FD-82A9-029229E433C5}" type="datetimeFigureOut">
              <a:rPr lang="ru-BY" smtClean="0"/>
              <a:t>21.09.2021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D8D25C-510F-4615-A304-85126AE55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36821E-3C1F-4949-A504-E85994AEA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A61A2-D93A-4871-BC70-80C9A9951AD9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387602723"/>
      </p:ext>
    </p:extLst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35D1E6-43EB-4FBC-A985-131679B96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E784AB-3236-4195-81C8-8DF1AF7D5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D4B59F-62FE-4BF0-A0EB-DA5E10824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C9CB-9FF8-40FD-82A9-029229E433C5}" type="datetimeFigureOut">
              <a:rPr lang="ru-BY" smtClean="0"/>
              <a:t>21.09.2021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0E8369-D560-4F00-A6C3-ACB804D2D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A05FFF-CE63-47CA-AFF0-22ECE8874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A61A2-D93A-4871-BC70-80C9A9951AD9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200282728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B8F687-9BD0-46C1-8F65-477921F63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A43F60-D01E-4E4A-BB05-5E73EA17F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423BB4-04A6-49F1-A3C6-9173CAFEE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C9CB-9FF8-40FD-82A9-029229E433C5}" type="datetimeFigureOut">
              <a:rPr lang="ru-BY" smtClean="0"/>
              <a:t>21.09.2021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659857-18AC-47D2-ADE1-CABE6307B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E4E1BA-B0CB-4E99-A0AD-78F44B82D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A61A2-D93A-4871-BC70-80C9A9951AD9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792455201"/>
      </p:ext>
    </p:extLst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45977B-1635-448E-A2FE-72DADD74D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C78218-643B-4003-81AB-B605F5A29C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D3E2E9-4582-4120-B82D-CBA6CC712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A02718-57BD-4B94-970B-C0CE229BD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C9CB-9FF8-40FD-82A9-029229E433C5}" type="datetimeFigureOut">
              <a:rPr lang="ru-BY" smtClean="0"/>
              <a:t>21.09.2021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FB3DE3-0114-4B7C-9BA3-BC6E06FE5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E5E3AA-D10E-4F0C-AE76-6AD00E43E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A61A2-D93A-4871-BC70-80C9A9951AD9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845849019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7D803E-4301-4571-800F-0A96359B5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8959AA-B8FF-40DA-B5E9-72A28FE11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B040B7-2A20-430C-A929-FC2A3E869E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6B3A76A-772C-484A-B145-6123E55CE5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739496D-38D8-4D43-947A-5D1CF8CC0B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5395C3C-337C-431F-A488-AF90B8FEA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C9CB-9FF8-40FD-82A9-029229E433C5}" type="datetimeFigureOut">
              <a:rPr lang="ru-BY" smtClean="0"/>
              <a:t>21.09.2021</a:t>
            </a:fld>
            <a:endParaRPr lang="ru-BY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63F89B2-67FD-457B-8BD2-BBD8B919A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967861-AD5D-4BA0-98D9-F67CF5892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A61A2-D93A-4871-BC70-80C9A9951AD9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184856499"/>
      </p:ext>
    </p:extLst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2E2229-34E8-4E74-B02B-9106B50BB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D98038-0A5B-40A4-9CD0-E50E6DA49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C9CB-9FF8-40FD-82A9-029229E433C5}" type="datetimeFigureOut">
              <a:rPr lang="ru-BY" smtClean="0"/>
              <a:t>21.09.2021</a:t>
            </a:fld>
            <a:endParaRPr lang="ru-BY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FAEBCA9-DD72-48C4-A94A-2FFE7DE96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8009D4-84AA-4A6E-A70B-5B0AABA19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A61A2-D93A-4871-BC70-80C9A9951AD9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393742307"/>
      </p:ext>
    </p:extLst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9ECBD73-5C01-4ACA-928A-6285CCD21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C9CB-9FF8-40FD-82A9-029229E433C5}" type="datetimeFigureOut">
              <a:rPr lang="ru-BY" smtClean="0"/>
              <a:t>21.09.2021</a:t>
            </a:fld>
            <a:endParaRPr lang="ru-BY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3AF3237-29F8-4A0F-A090-DD1F7E5C2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E7DD74-CDCC-480F-B927-F74AC3B53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A61A2-D93A-4871-BC70-80C9A9951AD9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249518240"/>
      </p:ext>
    </p:extLst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8851E-D469-4141-B1DF-16EEA704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01388F-253B-4D40-8BDE-2BDF4152C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81B822-E49C-4E2B-843C-5CB3E4A515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DACB1A-D5F5-454E-982C-9404A5718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C9CB-9FF8-40FD-82A9-029229E433C5}" type="datetimeFigureOut">
              <a:rPr lang="ru-BY" smtClean="0"/>
              <a:t>21.09.2021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CA5B2B-BBCB-46FD-8788-06312815B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13167B-96D9-4407-92FE-1BC0FC865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A61A2-D93A-4871-BC70-80C9A9951AD9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352893883"/>
      </p:ext>
    </p:extLst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E5697C-CF8D-489F-AA59-0EC35DDD8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8B50A5C-05E4-411D-93E4-9EF8634DEF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EFC715-5CC4-437E-97D5-5FDACEFE3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F5F71F-1557-4FDE-8DA5-0D9E52836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C9CB-9FF8-40FD-82A9-029229E433C5}" type="datetimeFigureOut">
              <a:rPr lang="ru-BY" smtClean="0"/>
              <a:t>21.09.2021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9CD8B0D-5B53-4B82-B89F-645A6FE16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375615-B68E-4631-B9FA-0E5512028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A61A2-D93A-4871-BC70-80C9A9951AD9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951167462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8BB3C1-9FEE-4B3C-AFDE-A00DB5A44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A2A495-3F19-4CAF-BE81-1E8C6F975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693654-DFFB-4F96-838F-74BDC5C97B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8C9CB-9FF8-40FD-82A9-029229E433C5}" type="datetimeFigureOut">
              <a:rPr lang="ru-BY" smtClean="0"/>
              <a:t>21.09.2021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1BDAAB-1E83-4ED2-92E8-85B0B8694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3A26AA-F977-41A4-87EF-2357771A65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A61A2-D93A-4871-BC70-80C9A9951AD9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249652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90B3E7A5-B7A4-4C33-A784-5E328854A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47377"/>
      </p:ext>
    </p:extLst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BAE7600-33A2-4291-99CC-2725ABCC3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81294"/>
      </p:ext>
    </p:extLst>
  </p:cSld>
  <p:clrMapOvr>
    <a:masterClrMapping/>
  </p:clrMapOvr>
  <p:transition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человек, мужчина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ABA31E0B-ED36-4B89-A588-C8873BA9A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84279"/>
      </p:ext>
    </p:extLst>
  </p:cSld>
  <p:clrMapOvr>
    <a:masterClrMapping/>
  </p:clrMapOvr>
  <p:transition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972DD9-321F-41AC-8549-1AFE619428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06" t="30438" r="27046" b="22020"/>
          <a:stretch/>
        </p:blipFill>
        <p:spPr>
          <a:xfrm>
            <a:off x="0" y="314835"/>
            <a:ext cx="12192000" cy="622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54802"/>
      </p:ext>
    </p:extLst>
  </p:cSld>
  <p:clrMapOvr>
    <a:masterClrMapping/>
  </p:clrMapOvr>
  <p:transition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3292262-017D-4A7B-87B9-144A13DD3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97706"/>
      </p:ext>
    </p:extLst>
  </p:cSld>
  <p:clrMapOvr>
    <a:masterClrMapping/>
  </p:clrMapOvr>
  <p:transition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Постиндустриальное общество_ понятие, признаки, что дальше_">
            <a:hlinkClick r:id="" action="ppaction://media"/>
            <a:extLst>
              <a:ext uri="{FF2B5EF4-FFF2-40B4-BE49-F238E27FC236}">
                <a16:creationId xmlns:a16="http://schemas.microsoft.com/office/drawing/2014/main" id="{D42DD3A5-7A20-4C7A-A456-6AA320937C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2285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2A4F247-EDDA-4D78-99A5-80B6CE11B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61062"/>
      </p:ext>
    </p:extLst>
  </p:cSld>
  <p:clrMapOvr>
    <a:masterClrMapping/>
  </p:clrMapOvr>
  <p:transition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234A9B-1AB5-4D0F-84D4-E803F3931A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12" t="17508" r="25000" b="13535"/>
          <a:stretch/>
        </p:blipFill>
        <p:spPr>
          <a:xfrm>
            <a:off x="1556846" y="0"/>
            <a:ext cx="9078308" cy="686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09266"/>
      </p:ext>
    </p:extLst>
  </p:cSld>
  <p:clrMapOvr>
    <a:masterClrMapping/>
  </p:clrMapOvr>
  <p:transition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29BCBB0-6ABF-444E-B4B3-F61DD869A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77378"/>
      </p:ext>
    </p:extLst>
  </p:cSld>
  <p:clrMapOvr>
    <a:masterClrMapping/>
  </p:clrMapOvr>
  <p:transition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C952BB7-E337-4727-AD43-8B89CC8E6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5019"/>
      </p:ext>
    </p:extLst>
  </p:cSld>
  <p:clrMapOvr>
    <a:masterClrMapping/>
  </p:clrMapOvr>
  <p:transition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20FE43A-3615-4901-8977-0865D8C78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47248"/>
      </p:ext>
    </p:extLst>
  </p:cSld>
  <p:clrMapOvr>
    <a:masterClrMapping/>
  </p:clrMapOvr>
  <p:transition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человек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4AC3FB18-5173-45A8-AA58-C689FC5B5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82609"/>
      </p:ext>
    </p:extLst>
  </p:cSld>
  <p:clrMapOvr>
    <a:masterClrMapping/>
  </p:clrMapOvr>
  <p:transition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A13694D-B1D2-4546-B267-6E236A161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39294"/>
      </p:ext>
    </p:extLst>
  </p:cSld>
  <p:clrMapOvr>
    <a:masterClrMapping/>
  </p:clrMapOvr>
  <p:transition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человек, мужчина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3657B864-9696-4A13-9701-6EBCEE9B0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02768"/>
      </p:ext>
    </p:extLst>
  </p:cSld>
  <p:clrMapOvr>
    <a:masterClrMapping/>
  </p:clrMapOvr>
  <p:transition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человек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0630CC26-E731-48C2-860A-971E99FDF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865"/>
      </p:ext>
    </p:extLst>
  </p:cSld>
  <p:clrMapOvr>
    <a:masterClrMapping/>
  </p:clrMapOvr>
  <p:transition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A334A88-DE69-4ED0-A640-B28E4099A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52180"/>
      </p:ext>
    </p:extLst>
  </p:cSld>
  <p:clrMapOvr>
    <a:masterClrMapping/>
  </p:clrMapOvr>
  <p:transition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мужчина, человек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134D7ADD-FB60-4D6D-90C1-27FB9B5A3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94404"/>
      </p:ext>
    </p:extLst>
  </p:cSld>
  <p:clrMapOvr>
    <a:masterClrMapping/>
  </p:clrMapOvr>
  <p:transition>
    <p:split orient="vert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0</Words>
  <Application>Microsoft Office PowerPoint</Application>
  <PresentationFormat>Широкоэкранный</PresentationFormat>
  <Paragraphs>0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 Красинский</dc:creator>
  <cp:lastModifiedBy>Иван Красинский</cp:lastModifiedBy>
  <cp:revision>5</cp:revision>
  <dcterms:created xsi:type="dcterms:W3CDTF">2021-09-21T17:41:40Z</dcterms:created>
  <dcterms:modified xsi:type="dcterms:W3CDTF">2021-09-21T18:19:38Z</dcterms:modified>
</cp:coreProperties>
</file>