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67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21802c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f21802c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21802c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f21802c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f21802c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f21802c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866441" y="1447801"/>
            <a:ext cx="7677057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ru-RU" sz="60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Полоцкое княжество </a:t>
            </a:r>
            <a:br>
              <a:rPr lang="ru-RU" sz="60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60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XII – первой половине XIII в</a:t>
            </a:r>
            <a:endParaRPr sz="6000" b="1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318342" y="1447801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endParaRPr sz="2000" b="1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358125" y="333125"/>
            <a:ext cx="7522500" cy="17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41148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3000"/>
              <a:buFont typeface="Noto Sans Symbols"/>
              <a:buChar char="▶"/>
            </a:pPr>
            <a:r>
              <a:rPr lang="ru-RU" sz="3000" b="1"/>
              <a:t>Вспомните причины и последствия феодальной раздробленности Древней Руси</a:t>
            </a:r>
            <a:endParaRPr sz="3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13" y="2014525"/>
            <a:ext cx="8955775" cy="445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22300" y="452725"/>
            <a:ext cx="75027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u-RU" sz="3600" b="1"/>
              <a:t>Рассмотрите карту на стр. 88</a:t>
            </a:r>
            <a:endParaRPr sz="3600" b="1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322300" y="1504125"/>
            <a:ext cx="2542500" cy="5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ru-RU" sz="2800" b="1"/>
              <a:t>Какие города являлись </a:t>
            </a:r>
            <a:r>
              <a:rPr lang="ru-RU" sz="2800" b="1" i="1" u="sng"/>
              <a:t>землями</a:t>
            </a:r>
            <a:r>
              <a:rPr lang="ru-RU" sz="2800" b="1"/>
              <a:t>, </a:t>
            </a:r>
            <a:endParaRPr sz="2800" b="1"/>
          </a:p>
          <a:p>
            <a:pPr marL="342906" marR="0" lvl="0" indent="-37846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800"/>
              <a:buFont typeface="Noto Sans Symbols"/>
              <a:buChar char="▶"/>
            </a:pPr>
            <a:r>
              <a:rPr lang="ru-RU" sz="2800" b="1"/>
              <a:t>Какие города стали </a:t>
            </a:r>
            <a:r>
              <a:rPr lang="ru-RU" sz="2800" b="1" i="1" u="sng"/>
              <a:t>волостям</a:t>
            </a:r>
            <a:r>
              <a:rPr lang="ru-RU" sz="2800" b="1"/>
              <a:t>и Полоцкой земли?</a:t>
            </a:r>
            <a:endParaRPr sz="2800" b="1"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400" y="1146325"/>
            <a:ext cx="6503888" cy="52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Глеб Менский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386600" y="1331250"/>
            <a:ext cx="5066100" cy="41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 u="sng"/>
              <a:t>Дайте характеристику:</a:t>
            </a:r>
            <a:endParaRPr sz="2400" u="sng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Имя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Кем и когда был (из какой семьи)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Что хотел сделать?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Что делал?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Что у него получилось?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Какое значение в истории имела его деятельность?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350" y="1128128"/>
            <a:ext cx="2872725" cy="35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/>
              <a:t>Как складывались отношения между Полоцком и Киевом?</a:t>
            </a:r>
            <a:endParaRPr sz="3000" b="1"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7659600" cy="41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/>
              <a:t>Выпишите, какие события произошли в Полоцком княжестве в: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 b="1" i="1"/>
              <a:t>1127 г.</a:t>
            </a:r>
            <a:endParaRPr sz="3000" b="1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 b="1" i="1"/>
              <a:t>1129 г.</a:t>
            </a:r>
            <a:r>
              <a:rPr lang="ru-RU" sz="3000"/>
              <a:t> 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/>
              <a:t>О чем они свидетельствуют?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484700" y="452725"/>
            <a:ext cx="71613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/>
              <a:t>Докажите, что в период ослабленности Полоцкого княжества усилилась роль вече.</a:t>
            </a:r>
            <a:endParaRPr sz="3000" b="1"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00" cy="41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84700" y="452725"/>
            <a:ext cx="8217600" cy="26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 sz="2600" b="1"/>
              <a:t>Назовите имя белорусского князя, похороненного с надлежащими почестями в Киево-Печерском монастыре</a:t>
            </a:r>
            <a:endParaRPr sz="2600" b="1"/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ru-RU" sz="2600" b="1" i="0" u="none" strike="noStrike" cap="none">
                <a:solidFill>
                  <a:schemeClr val="lt2"/>
                </a:solidFill>
              </a:rPr>
              <a:t>Какое событие изображено на миниатюре? Когда оно произошл</a:t>
            </a:r>
            <a:r>
              <a:rPr lang="ru-RU" sz="2600" b="1"/>
              <a:t>о?</a:t>
            </a:r>
            <a:endParaRPr sz="2600" b="1" i="0" u="none" strike="noStrike" cap="none">
              <a:solidFill>
                <a:schemeClr val="lt2"/>
              </a:solidFill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827700" y="3066676"/>
            <a:ext cx="67116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2413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99" y="3514700"/>
            <a:ext cx="6981050" cy="3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ru-RU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Домашнее задание </a:t>
            </a:r>
            <a:br>
              <a:rPr lang="ru-RU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§ 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9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644625" y="1736875"/>
            <a:ext cx="8165100" cy="4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2413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ru-RU" sz="2400" u="sng"/>
              <a:t>На что обратить внимание:</a:t>
            </a:r>
            <a:endParaRPr sz="2400" u="sng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Понятия: </a:t>
            </a:r>
            <a:r>
              <a:rPr lang="ru-RU" sz="2400" i="1"/>
              <a:t>земли, волости, бояре</a:t>
            </a:r>
            <a:endParaRPr sz="2400" i="1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Даты: 1101 г., 1119 г., 1116 г., 1127 г., 1129 г.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Показывать на карте волости Полоцкой земли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Называть причины и последствия феодальной раздробленности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Дать характеристику Глебу Менскому (написать биографию Глеба от имени самого Глеба, либо от имени Владимира Мономаха)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Доказать, что в условиях ослабления княжеской власти усиливалась роль вече.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Экран (4:3)</PresentationFormat>
  <Paragraphs>30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Noto Sans Symbols</vt:lpstr>
      <vt:lpstr>Century Gothic</vt:lpstr>
      <vt:lpstr>Ион</vt:lpstr>
      <vt:lpstr>Полоцкое княжество  в XII – первой половине XIII в</vt:lpstr>
      <vt:lpstr>Презентация PowerPoint</vt:lpstr>
      <vt:lpstr>Рассмотрите карту на стр. 88</vt:lpstr>
      <vt:lpstr>Глеб Менский</vt:lpstr>
      <vt:lpstr>Как складывались отношения между Полоцком и Киевом?</vt:lpstr>
      <vt:lpstr>Докажите, что в период ослабленности Полоцкого княжества усилилась роль вече.</vt:lpstr>
      <vt:lpstr>Назовите имя белорусского князя, похороненного с надлежащими почестями в Киево-Печерском монастыре Какое событие изображено на миниатюре? Когда оно произошло?</vt:lpstr>
      <vt:lpstr>Домашнее задание  §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Полоцкое княжество  в XII – первой половине XIII в</dc:title>
  <dc:creator>User</dc:creator>
  <cp:lastModifiedBy>User</cp:lastModifiedBy>
  <cp:revision>1</cp:revision>
  <dcterms:modified xsi:type="dcterms:W3CDTF">2021-12-27T15:51:50Z</dcterms:modified>
</cp:coreProperties>
</file>