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48" r:id="rId3"/>
  </p:sldMasterIdLst>
  <p:sldIdLst>
    <p:sldId id="256" r:id="rId4"/>
    <p:sldId id="257" r:id="rId5"/>
    <p:sldId id="258" r:id="rId6"/>
    <p:sldId id="259" r:id="rId7"/>
    <p:sldId id="262" r:id="rId8"/>
    <p:sldId id="263" r:id="rId9"/>
    <p:sldId id="264" r:id="rId10"/>
    <p:sldId id="265" r:id="rId11"/>
    <p:sldId id="266" r:id="rId12"/>
    <p:sldId id="267" r:id="rId13"/>
    <p:sldId id="260" r:id="rId14"/>
    <p:sldId id="268" r:id="rId15"/>
    <p:sldId id="269" r:id="rId16"/>
    <p:sldId id="270" r:id="rId17"/>
    <p:sldId id="271" r:id="rId18"/>
    <p:sldId id="261" r:id="rId19"/>
    <p:sldId id="272" r:id="rId20"/>
    <p:sldId id="273" r:id="rId21"/>
    <p:sldId id="274" r:id="rId22"/>
    <p:sldId id="275" r:id="rId23"/>
    <p:sldId id="276" r:id="rId24"/>
    <p:sldId id="277" r:id="rId25"/>
    <p:sldId id="278" r:id="rId26"/>
    <p:sldId id="279" r:id="rId27"/>
    <p:sldId id="281" r:id="rId28"/>
    <p:sldId id="280" r:id="rId29"/>
    <p:sldId id="282" r:id="rId30"/>
    <p:sldId id="283" r:id="rId31"/>
    <p:sldId id="284" r:id="rId32"/>
    <p:sldId id="285"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987B7-9216-4299-BBB5-CC0F13D30444}" v="6" dt="2021-11-27T14:34:17.031"/>
    <p1510:client id="{4FBA433C-DB41-4F4D-B9A5-F4190574DBCB}" v="8" dt="2021-07-31T19:19:51.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igalov Roman" userId="1f97e9fdf7779aa5" providerId="Windows Live" clId="Web-{25D987B7-9216-4299-BBB5-CC0F13D30444}"/>
    <pc:docChg chg="addSld modSld addMainMaster modMainMaster">
      <pc:chgData name="Zhigalov Roman" userId="1f97e9fdf7779aa5" providerId="Windows Live" clId="Web-{25D987B7-9216-4299-BBB5-CC0F13D30444}" dt="2021-11-27T14:34:17.031" v="5"/>
      <pc:docMkLst>
        <pc:docMk/>
      </pc:docMkLst>
      <pc:sldChg chg="modSp add">
        <pc:chgData name="Zhigalov Roman" userId="1f97e9fdf7779aa5" providerId="Windows Live" clId="Web-{25D987B7-9216-4299-BBB5-CC0F13D30444}" dt="2021-11-27T14:33:33.124" v="1" actId="20577"/>
        <pc:sldMkLst>
          <pc:docMk/>
          <pc:sldMk cId="1039343119" sldId="283"/>
        </pc:sldMkLst>
        <pc:spChg chg="mod">
          <ac:chgData name="Zhigalov Roman" userId="1f97e9fdf7779aa5" providerId="Windows Live" clId="Web-{25D987B7-9216-4299-BBB5-CC0F13D30444}" dt="2021-11-27T14:33:33.124" v="1" actId="20577"/>
          <ac:spMkLst>
            <pc:docMk/>
            <pc:sldMk cId="1039343119" sldId="283"/>
            <ac:spMk id="2" creationId="{32AD5623-B786-4004-BE3B-F69E97CCAF92}"/>
          </ac:spMkLst>
        </pc:spChg>
      </pc:sldChg>
      <pc:sldChg chg="modSp add">
        <pc:chgData name="Zhigalov Roman" userId="1f97e9fdf7779aa5" providerId="Windows Live" clId="Web-{25D987B7-9216-4299-BBB5-CC0F13D30444}" dt="2021-11-27T14:34:16.734" v="4" actId="20577"/>
        <pc:sldMkLst>
          <pc:docMk/>
          <pc:sldMk cId="1376578528" sldId="284"/>
        </pc:sldMkLst>
        <pc:spChg chg="mod">
          <ac:chgData name="Zhigalov Roman" userId="1f97e9fdf7779aa5" providerId="Windows Live" clId="Web-{25D987B7-9216-4299-BBB5-CC0F13D30444}" dt="2021-11-27T14:34:16.734" v="4" actId="20577"/>
          <ac:spMkLst>
            <pc:docMk/>
            <pc:sldMk cId="1376578528" sldId="284"/>
            <ac:spMk id="2" creationId="{6BCC7812-0C41-4C75-AE11-1403F4BA164E}"/>
          </ac:spMkLst>
        </pc:spChg>
      </pc:sldChg>
      <pc:sldChg chg="add">
        <pc:chgData name="Zhigalov Roman" userId="1f97e9fdf7779aa5" providerId="Windows Live" clId="Web-{25D987B7-9216-4299-BBB5-CC0F13D30444}" dt="2021-11-27T14:34:17.031" v="5"/>
        <pc:sldMkLst>
          <pc:docMk/>
          <pc:sldMk cId="316655289" sldId="285"/>
        </pc:sldMkLst>
      </pc:sldChg>
      <pc:sldMasterChg chg="add addSldLayout">
        <pc:chgData name="Zhigalov Roman" userId="1f97e9fdf7779aa5" providerId="Windows Live" clId="Web-{25D987B7-9216-4299-BBB5-CC0F13D30444}" dt="2021-11-27T14:34:17.031" v="5"/>
        <pc:sldMasterMkLst>
          <pc:docMk/>
          <pc:sldMasterMk cId="944347984" sldId="2147483648"/>
        </pc:sldMasterMkLst>
        <pc:sldLayoutChg chg="add">
          <pc:chgData name="Zhigalov Roman" userId="1f97e9fdf7779aa5" providerId="Windows Live" clId="Web-{25D987B7-9216-4299-BBB5-CC0F13D30444}" dt="2021-11-27T14:34:17.031" v="5"/>
          <pc:sldLayoutMkLst>
            <pc:docMk/>
            <pc:sldMasterMk cId="944347984" sldId="2147483648"/>
            <pc:sldLayoutMk cId="730453629" sldId="2147483649"/>
          </pc:sldLayoutMkLst>
        </pc:sldLayoutChg>
        <pc:sldLayoutChg chg="add">
          <pc:chgData name="Zhigalov Roman" userId="1f97e9fdf7779aa5" providerId="Windows Live" clId="Web-{25D987B7-9216-4299-BBB5-CC0F13D30444}" dt="2021-11-27T14:34:17.031" v="5"/>
          <pc:sldLayoutMkLst>
            <pc:docMk/>
            <pc:sldMasterMk cId="944347984" sldId="2147483648"/>
            <pc:sldLayoutMk cId="1706356424" sldId="2147483650"/>
          </pc:sldLayoutMkLst>
        </pc:sldLayoutChg>
        <pc:sldLayoutChg chg="add">
          <pc:chgData name="Zhigalov Roman" userId="1f97e9fdf7779aa5" providerId="Windows Live" clId="Web-{25D987B7-9216-4299-BBB5-CC0F13D30444}" dt="2021-11-27T14:34:17.031" v="5"/>
          <pc:sldLayoutMkLst>
            <pc:docMk/>
            <pc:sldMasterMk cId="944347984" sldId="2147483648"/>
            <pc:sldLayoutMk cId="2355416574" sldId="2147483651"/>
          </pc:sldLayoutMkLst>
        </pc:sldLayoutChg>
        <pc:sldLayoutChg chg="add">
          <pc:chgData name="Zhigalov Roman" userId="1f97e9fdf7779aa5" providerId="Windows Live" clId="Web-{25D987B7-9216-4299-BBB5-CC0F13D30444}" dt="2021-11-27T14:34:17.031" v="5"/>
          <pc:sldLayoutMkLst>
            <pc:docMk/>
            <pc:sldMasterMk cId="944347984" sldId="2147483648"/>
            <pc:sldLayoutMk cId="2539344551" sldId="2147483652"/>
          </pc:sldLayoutMkLst>
        </pc:sldLayoutChg>
        <pc:sldLayoutChg chg="add">
          <pc:chgData name="Zhigalov Roman" userId="1f97e9fdf7779aa5" providerId="Windows Live" clId="Web-{25D987B7-9216-4299-BBB5-CC0F13D30444}" dt="2021-11-27T14:34:17.031" v="5"/>
          <pc:sldLayoutMkLst>
            <pc:docMk/>
            <pc:sldMasterMk cId="944347984" sldId="2147483648"/>
            <pc:sldLayoutMk cId="3103294690" sldId="2147483653"/>
          </pc:sldLayoutMkLst>
        </pc:sldLayoutChg>
        <pc:sldLayoutChg chg="add">
          <pc:chgData name="Zhigalov Roman" userId="1f97e9fdf7779aa5" providerId="Windows Live" clId="Web-{25D987B7-9216-4299-BBB5-CC0F13D30444}" dt="2021-11-27T14:34:17.031" v="5"/>
          <pc:sldLayoutMkLst>
            <pc:docMk/>
            <pc:sldMasterMk cId="944347984" sldId="2147483648"/>
            <pc:sldLayoutMk cId="3651904517" sldId="2147483654"/>
          </pc:sldLayoutMkLst>
        </pc:sldLayoutChg>
        <pc:sldLayoutChg chg="add">
          <pc:chgData name="Zhigalov Roman" userId="1f97e9fdf7779aa5" providerId="Windows Live" clId="Web-{25D987B7-9216-4299-BBB5-CC0F13D30444}" dt="2021-11-27T14:34:17.031" v="5"/>
          <pc:sldLayoutMkLst>
            <pc:docMk/>
            <pc:sldMasterMk cId="944347984" sldId="2147483648"/>
            <pc:sldLayoutMk cId="362630552" sldId="2147483655"/>
          </pc:sldLayoutMkLst>
        </pc:sldLayoutChg>
        <pc:sldLayoutChg chg="add">
          <pc:chgData name="Zhigalov Roman" userId="1f97e9fdf7779aa5" providerId="Windows Live" clId="Web-{25D987B7-9216-4299-BBB5-CC0F13D30444}" dt="2021-11-27T14:34:17.031" v="5"/>
          <pc:sldLayoutMkLst>
            <pc:docMk/>
            <pc:sldMasterMk cId="944347984" sldId="2147483648"/>
            <pc:sldLayoutMk cId="3058439718" sldId="2147483656"/>
          </pc:sldLayoutMkLst>
        </pc:sldLayoutChg>
        <pc:sldLayoutChg chg="add">
          <pc:chgData name="Zhigalov Roman" userId="1f97e9fdf7779aa5" providerId="Windows Live" clId="Web-{25D987B7-9216-4299-BBB5-CC0F13D30444}" dt="2021-11-27T14:34:17.031" v="5"/>
          <pc:sldLayoutMkLst>
            <pc:docMk/>
            <pc:sldMasterMk cId="944347984" sldId="2147483648"/>
            <pc:sldLayoutMk cId="203107755" sldId="2147483657"/>
          </pc:sldLayoutMkLst>
        </pc:sldLayoutChg>
        <pc:sldLayoutChg chg="add">
          <pc:chgData name="Zhigalov Roman" userId="1f97e9fdf7779aa5" providerId="Windows Live" clId="Web-{25D987B7-9216-4299-BBB5-CC0F13D30444}" dt="2021-11-27T14:34:17.031" v="5"/>
          <pc:sldLayoutMkLst>
            <pc:docMk/>
            <pc:sldMasterMk cId="944347984" sldId="2147483648"/>
            <pc:sldLayoutMk cId="1900581497" sldId="2147483658"/>
          </pc:sldLayoutMkLst>
        </pc:sldLayoutChg>
        <pc:sldLayoutChg chg="add">
          <pc:chgData name="Zhigalov Roman" userId="1f97e9fdf7779aa5" providerId="Windows Live" clId="Web-{25D987B7-9216-4299-BBB5-CC0F13D30444}" dt="2021-11-27T14:34:17.031" v="5"/>
          <pc:sldLayoutMkLst>
            <pc:docMk/>
            <pc:sldMasterMk cId="944347984" sldId="2147483648"/>
            <pc:sldLayoutMk cId="3060733718" sldId="2147483659"/>
          </pc:sldLayoutMkLst>
        </pc:sldLayoutChg>
      </pc:sldMasterChg>
      <pc:sldMasterChg chg="replId modSldLayout">
        <pc:chgData name="Zhigalov Roman" userId="1f97e9fdf7779aa5" providerId="Windows Live" clId="Web-{25D987B7-9216-4299-BBB5-CC0F13D30444}" dt="2021-11-27T14:33:27.452" v="0"/>
        <pc:sldMasterMkLst>
          <pc:docMk/>
          <pc:sldMasterMk cId="2518228405" sldId="2147483660"/>
        </pc:sldMasterMkLst>
        <pc:sldLayoutChg chg="replId">
          <pc:chgData name="Zhigalov Roman" userId="1f97e9fdf7779aa5" providerId="Windows Live" clId="Web-{25D987B7-9216-4299-BBB5-CC0F13D30444}" dt="2021-11-27T14:33:27.452" v="0"/>
          <pc:sldLayoutMkLst>
            <pc:docMk/>
            <pc:sldMasterMk cId="2518228405" sldId="2147483660"/>
            <pc:sldLayoutMk cId="1217558407" sldId="2147483661"/>
          </pc:sldLayoutMkLst>
        </pc:sldLayoutChg>
        <pc:sldLayoutChg chg="replId">
          <pc:chgData name="Zhigalov Roman" userId="1f97e9fdf7779aa5" providerId="Windows Live" clId="Web-{25D987B7-9216-4299-BBB5-CC0F13D30444}" dt="2021-11-27T14:33:27.452" v="0"/>
          <pc:sldLayoutMkLst>
            <pc:docMk/>
            <pc:sldMasterMk cId="2518228405" sldId="2147483660"/>
            <pc:sldLayoutMk cId="2249341426" sldId="2147483662"/>
          </pc:sldLayoutMkLst>
        </pc:sldLayoutChg>
        <pc:sldLayoutChg chg="replId">
          <pc:chgData name="Zhigalov Roman" userId="1f97e9fdf7779aa5" providerId="Windows Live" clId="Web-{25D987B7-9216-4299-BBB5-CC0F13D30444}" dt="2021-11-27T14:33:27.452" v="0"/>
          <pc:sldLayoutMkLst>
            <pc:docMk/>
            <pc:sldMasterMk cId="2518228405" sldId="2147483660"/>
            <pc:sldLayoutMk cId="1555044310" sldId="2147483663"/>
          </pc:sldLayoutMkLst>
        </pc:sldLayoutChg>
        <pc:sldLayoutChg chg="replId">
          <pc:chgData name="Zhigalov Roman" userId="1f97e9fdf7779aa5" providerId="Windows Live" clId="Web-{25D987B7-9216-4299-BBB5-CC0F13D30444}" dt="2021-11-27T14:33:27.452" v="0"/>
          <pc:sldLayoutMkLst>
            <pc:docMk/>
            <pc:sldMasterMk cId="2518228405" sldId="2147483660"/>
            <pc:sldLayoutMk cId="2538654375" sldId="2147483664"/>
          </pc:sldLayoutMkLst>
        </pc:sldLayoutChg>
        <pc:sldLayoutChg chg="replId">
          <pc:chgData name="Zhigalov Roman" userId="1f97e9fdf7779aa5" providerId="Windows Live" clId="Web-{25D987B7-9216-4299-BBB5-CC0F13D30444}" dt="2021-11-27T14:33:27.452" v="0"/>
          <pc:sldLayoutMkLst>
            <pc:docMk/>
            <pc:sldMasterMk cId="2518228405" sldId="2147483660"/>
            <pc:sldLayoutMk cId="3190936422" sldId="2147483665"/>
          </pc:sldLayoutMkLst>
        </pc:sldLayoutChg>
        <pc:sldLayoutChg chg="replId">
          <pc:chgData name="Zhigalov Roman" userId="1f97e9fdf7779aa5" providerId="Windows Live" clId="Web-{25D987B7-9216-4299-BBB5-CC0F13D30444}" dt="2021-11-27T14:33:27.452" v="0"/>
          <pc:sldLayoutMkLst>
            <pc:docMk/>
            <pc:sldMasterMk cId="2518228405" sldId="2147483660"/>
            <pc:sldLayoutMk cId="18539000" sldId="2147483666"/>
          </pc:sldLayoutMkLst>
        </pc:sldLayoutChg>
        <pc:sldLayoutChg chg="replId">
          <pc:chgData name="Zhigalov Roman" userId="1f97e9fdf7779aa5" providerId="Windows Live" clId="Web-{25D987B7-9216-4299-BBB5-CC0F13D30444}" dt="2021-11-27T14:33:27.452" v="0"/>
          <pc:sldLayoutMkLst>
            <pc:docMk/>
            <pc:sldMasterMk cId="2518228405" sldId="2147483660"/>
            <pc:sldLayoutMk cId="3186155077" sldId="2147483667"/>
          </pc:sldLayoutMkLst>
        </pc:sldLayoutChg>
        <pc:sldLayoutChg chg="replId">
          <pc:chgData name="Zhigalov Roman" userId="1f97e9fdf7779aa5" providerId="Windows Live" clId="Web-{25D987B7-9216-4299-BBB5-CC0F13D30444}" dt="2021-11-27T14:33:27.452" v="0"/>
          <pc:sldLayoutMkLst>
            <pc:docMk/>
            <pc:sldMasterMk cId="2518228405" sldId="2147483660"/>
            <pc:sldLayoutMk cId="2114942059" sldId="2147483668"/>
          </pc:sldLayoutMkLst>
        </pc:sldLayoutChg>
        <pc:sldLayoutChg chg="replId">
          <pc:chgData name="Zhigalov Roman" userId="1f97e9fdf7779aa5" providerId="Windows Live" clId="Web-{25D987B7-9216-4299-BBB5-CC0F13D30444}" dt="2021-11-27T14:33:27.452" v="0"/>
          <pc:sldLayoutMkLst>
            <pc:docMk/>
            <pc:sldMasterMk cId="2518228405" sldId="2147483660"/>
            <pc:sldLayoutMk cId="3488028076" sldId="2147483669"/>
          </pc:sldLayoutMkLst>
        </pc:sldLayoutChg>
        <pc:sldLayoutChg chg="replId">
          <pc:chgData name="Zhigalov Roman" userId="1f97e9fdf7779aa5" providerId="Windows Live" clId="Web-{25D987B7-9216-4299-BBB5-CC0F13D30444}" dt="2021-11-27T14:33:27.452" v="0"/>
          <pc:sldLayoutMkLst>
            <pc:docMk/>
            <pc:sldMasterMk cId="2518228405" sldId="2147483660"/>
            <pc:sldLayoutMk cId="1260874456" sldId="2147483670"/>
          </pc:sldLayoutMkLst>
        </pc:sldLayoutChg>
        <pc:sldLayoutChg chg="replId">
          <pc:chgData name="Zhigalov Roman" userId="1f97e9fdf7779aa5" providerId="Windows Live" clId="Web-{25D987B7-9216-4299-BBB5-CC0F13D30444}" dt="2021-11-27T14:33:27.452" v="0"/>
          <pc:sldLayoutMkLst>
            <pc:docMk/>
            <pc:sldMasterMk cId="2518228405" sldId="2147483660"/>
            <pc:sldLayoutMk cId="1788072499" sldId="2147483671"/>
          </pc:sldLayoutMkLst>
        </pc:sldLayoutChg>
      </pc:sldMasterChg>
      <pc:sldMasterChg chg="add replId addSldLayout modSldLayout">
        <pc:chgData name="Zhigalov Roman" userId="1f97e9fdf7779aa5" providerId="Windows Live" clId="Web-{25D987B7-9216-4299-BBB5-CC0F13D30444}" dt="2021-11-27T14:34:17.031" v="5"/>
        <pc:sldMasterMkLst>
          <pc:docMk/>
          <pc:sldMasterMk cId="269065797" sldId="2147483672"/>
        </pc:sldMasterMkLst>
        <pc:sldLayoutChg chg="add replId">
          <pc:chgData name="Zhigalov Roman" userId="1f97e9fdf7779aa5" providerId="Windows Live" clId="Web-{25D987B7-9216-4299-BBB5-CC0F13D30444}" dt="2021-11-27T14:34:17.031" v="5"/>
          <pc:sldLayoutMkLst>
            <pc:docMk/>
            <pc:sldMasterMk cId="269065797" sldId="2147483672"/>
            <pc:sldLayoutMk cId="2872801460" sldId="2147483673"/>
          </pc:sldLayoutMkLst>
        </pc:sldLayoutChg>
        <pc:sldLayoutChg chg="add replId">
          <pc:chgData name="Zhigalov Roman" userId="1f97e9fdf7779aa5" providerId="Windows Live" clId="Web-{25D987B7-9216-4299-BBB5-CC0F13D30444}" dt="2021-11-27T14:34:17.031" v="5"/>
          <pc:sldLayoutMkLst>
            <pc:docMk/>
            <pc:sldMasterMk cId="269065797" sldId="2147483672"/>
            <pc:sldLayoutMk cId="2070438993" sldId="2147483674"/>
          </pc:sldLayoutMkLst>
        </pc:sldLayoutChg>
        <pc:sldLayoutChg chg="add replId">
          <pc:chgData name="Zhigalov Roman" userId="1f97e9fdf7779aa5" providerId="Windows Live" clId="Web-{25D987B7-9216-4299-BBB5-CC0F13D30444}" dt="2021-11-27T14:34:17.031" v="5"/>
          <pc:sldLayoutMkLst>
            <pc:docMk/>
            <pc:sldMasterMk cId="269065797" sldId="2147483672"/>
            <pc:sldLayoutMk cId="2513927487" sldId="2147483675"/>
          </pc:sldLayoutMkLst>
        </pc:sldLayoutChg>
        <pc:sldLayoutChg chg="add replId">
          <pc:chgData name="Zhigalov Roman" userId="1f97e9fdf7779aa5" providerId="Windows Live" clId="Web-{25D987B7-9216-4299-BBB5-CC0F13D30444}" dt="2021-11-27T14:34:17.031" v="5"/>
          <pc:sldLayoutMkLst>
            <pc:docMk/>
            <pc:sldMasterMk cId="269065797" sldId="2147483672"/>
            <pc:sldLayoutMk cId="1091149571" sldId="2147483676"/>
          </pc:sldLayoutMkLst>
        </pc:sldLayoutChg>
        <pc:sldLayoutChg chg="add replId">
          <pc:chgData name="Zhigalov Roman" userId="1f97e9fdf7779aa5" providerId="Windows Live" clId="Web-{25D987B7-9216-4299-BBB5-CC0F13D30444}" dt="2021-11-27T14:34:17.031" v="5"/>
          <pc:sldLayoutMkLst>
            <pc:docMk/>
            <pc:sldMasterMk cId="269065797" sldId="2147483672"/>
            <pc:sldLayoutMk cId="3636893050" sldId="2147483677"/>
          </pc:sldLayoutMkLst>
        </pc:sldLayoutChg>
        <pc:sldLayoutChg chg="add replId">
          <pc:chgData name="Zhigalov Roman" userId="1f97e9fdf7779aa5" providerId="Windows Live" clId="Web-{25D987B7-9216-4299-BBB5-CC0F13D30444}" dt="2021-11-27T14:34:17.031" v="5"/>
          <pc:sldLayoutMkLst>
            <pc:docMk/>
            <pc:sldMasterMk cId="269065797" sldId="2147483672"/>
            <pc:sldLayoutMk cId="56322312" sldId="2147483678"/>
          </pc:sldLayoutMkLst>
        </pc:sldLayoutChg>
        <pc:sldLayoutChg chg="add replId">
          <pc:chgData name="Zhigalov Roman" userId="1f97e9fdf7779aa5" providerId="Windows Live" clId="Web-{25D987B7-9216-4299-BBB5-CC0F13D30444}" dt="2021-11-27T14:34:17.031" v="5"/>
          <pc:sldLayoutMkLst>
            <pc:docMk/>
            <pc:sldMasterMk cId="269065797" sldId="2147483672"/>
            <pc:sldLayoutMk cId="330555872" sldId="2147483679"/>
          </pc:sldLayoutMkLst>
        </pc:sldLayoutChg>
        <pc:sldLayoutChg chg="add replId">
          <pc:chgData name="Zhigalov Roman" userId="1f97e9fdf7779aa5" providerId="Windows Live" clId="Web-{25D987B7-9216-4299-BBB5-CC0F13D30444}" dt="2021-11-27T14:34:17.031" v="5"/>
          <pc:sldLayoutMkLst>
            <pc:docMk/>
            <pc:sldMasterMk cId="269065797" sldId="2147483672"/>
            <pc:sldLayoutMk cId="3553156909" sldId="2147483680"/>
          </pc:sldLayoutMkLst>
        </pc:sldLayoutChg>
        <pc:sldLayoutChg chg="add replId">
          <pc:chgData name="Zhigalov Roman" userId="1f97e9fdf7779aa5" providerId="Windows Live" clId="Web-{25D987B7-9216-4299-BBB5-CC0F13D30444}" dt="2021-11-27T14:34:17.031" v="5"/>
          <pc:sldLayoutMkLst>
            <pc:docMk/>
            <pc:sldMasterMk cId="269065797" sldId="2147483672"/>
            <pc:sldLayoutMk cId="3082229400" sldId="2147483681"/>
          </pc:sldLayoutMkLst>
        </pc:sldLayoutChg>
        <pc:sldLayoutChg chg="add replId">
          <pc:chgData name="Zhigalov Roman" userId="1f97e9fdf7779aa5" providerId="Windows Live" clId="Web-{25D987B7-9216-4299-BBB5-CC0F13D30444}" dt="2021-11-27T14:34:17.031" v="5"/>
          <pc:sldLayoutMkLst>
            <pc:docMk/>
            <pc:sldMasterMk cId="269065797" sldId="2147483672"/>
            <pc:sldLayoutMk cId="1701095446" sldId="2147483682"/>
          </pc:sldLayoutMkLst>
        </pc:sldLayoutChg>
        <pc:sldLayoutChg chg="add replId">
          <pc:chgData name="Zhigalov Roman" userId="1f97e9fdf7779aa5" providerId="Windows Live" clId="Web-{25D987B7-9216-4299-BBB5-CC0F13D30444}" dt="2021-11-27T14:34:17.031" v="5"/>
          <pc:sldLayoutMkLst>
            <pc:docMk/>
            <pc:sldMasterMk cId="269065797" sldId="2147483672"/>
            <pc:sldLayoutMk cId="170236059" sldId="2147483683"/>
          </pc:sldLayoutMkLst>
        </pc:sldLayoutChg>
      </pc:sldMasterChg>
    </pc:docChg>
  </pc:docChgLst>
  <pc:docChgLst>
    <pc:chgData name="Roman Zhigalov" userId="1f97e9fdf7779aa5" providerId="LiveId" clId="{4FBA433C-DB41-4F4D-B9A5-F4190574DBCB}"/>
    <pc:docChg chg="undo custSel addSld modSld">
      <pc:chgData name="Roman Zhigalov" userId="1f97e9fdf7779aa5" providerId="LiveId" clId="{4FBA433C-DB41-4F4D-B9A5-F4190574DBCB}" dt="2021-07-31T19:21:55.907" v="405" actId="1076"/>
      <pc:docMkLst>
        <pc:docMk/>
      </pc:docMkLst>
      <pc:sldChg chg="modSp new mod">
        <pc:chgData name="Roman Zhigalov" userId="1f97e9fdf7779aa5" providerId="LiveId" clId="{4FBA433C-DB41-4F4D-B9A5-F4190574DBCB}" dt="2021-07-31T19:09:58.335" v="4" actId="27636"/>
        <pc:sldMkLst>
          <pc:docMk/>
          <pc:sldMk cId="3917814280" sldId="256"/>
        </pc:sldMkLst>
        <pc:spChg chg="mod">
          <ac:chgData name="Roman Zhigalov" userId="1f97e9fdf7779aa5" providerId="LiveId" clId="{4FBA433C-DB41-4F4D-B9A5-F4190574DBCB}" dt="2021-07-31T19:09:58.335" v="4" actId="27636"/>
          <ac:spMkLst>
            <pc:docMk/>
            <pc:sldMk cId="3917814280" sldId="256"/>
            <ac:spMk id="2" creationId="{2D777DE4-08B9-40CA-8B43-87E3AFB9EBD6}"/>
          </ac:spMkLst>
        </pc:spChg>
      </pc:sldChg>
      <pc:sldChg chg="modSp new mod">
        <pc:chgData name="Roman Zhigalov" userId="1f97e9fdf7779aa5" providerId="LiveId" clId="{4FBA433C-DB41-4F4D-B9A5-F4190574DBCB}" dt="2021-07-31T19:10:18.022" v="22" actId="122"/>
        <pc:sldMkLst>
          <pc:docMk/>
          <pc:sldMk cId="3542726881" sldId="257"/>
        </pc:sldMkLst>
        <pc:spChg chg="mod">
          <ac:chgData name="Roman Zhigalov" userId="1f97e9fdf7779aa5" providerId="LiveId" clId="{4FBA433C-DB41-4F4D-B9A5-F4190574DBCB}" dt="2021-07-31T19:10:18.022" v="22" actId="122"/>
          <ac:spMkLst>
            <pc:docMk/>
            <pc:sldMk cId="3542726881" sldId="257"/>
            <ac:spMk id="2" creationId="{39A731C7-2560-4FDF-BBB3-44C3EDE3E46F}"/>
          </ac:spMkLst>
        </pc:spChg>
      </pc:sldChg>
      <pc:sldChg chg="addSp modSp new mod setBg">
        <pc:chgData name="Roman Zhigalov" userId="1f97e9fdf7779aa5" providerId="LiveId" clId="{4FBA433C-DB41-4F4D-B9A5-F4190574DBCB}" dt="2021-07-31T19:20:40.581" v="362" actId="5793"/>
        <pc:sldMkLst>
          <pc:docMk/>
          <pc:sldMk cId="3184092329" sldId="258"/>
        </pc:sldMkLst>
        <pc:spChg chg="mod">
          <ac:chgData name="Roman Zhigalov" userId="1f97e9fdf7779aa5" providerId="LiveId" clId="{4FBA433C-DB41-4F4D-B9A5-F4190574DBCB}" dt="2021-07-31T19:11:39.461" v="104" actId="26606"/>
          <ac:spMkLst>
            <pc:docMk/>
            <pc:sldMk cId="3184092329" sldId="258"/>
            <ac:spMk id="2" creationId="{1BF92E28-CD56-418D-9C9D-FA45686036D8}"/>
          </ac:spMkLst>
        </pc:spChg>
        <pc:spChg chg="mod">
          <ac:chgData name="Roman Zhigalov" userId="1f97e9fdf7779aa5" providerId="LiveId" clId="{4FBA433C-DB41-4F4D-B9A5-F4190574DBCB}" dt="2021-07-31T19:20:40.581" v="362" actId="5793"/>
          <ac:spMkLst>
            <pc:docMk/>
            <pc:sldMk cId="3184092329" sldId="258"/>
            <ac:spMk id="3" creationId="{69328C63-A262-4608-AE65-47F70127F097}"/>
          </ac:spMkLst>
        </pc:spChg>
        <pc:picChg chg="add">
          <ac:chgData name="Roman Zhigalov" userId="1f97e9fdf7779aa5" providerId="LiveId" clId="{4FBA433C-DB41-4F4D-B9A5-F4190574DBCB}" dt="2021-07-31T19:11:39.461" v="104" actId="26606"/>
          <ac:picMkLst>
            <pc:docMk/>
            <pc:sldMk cId="3184092329" sldId="258"/>
            <ac:picMk id="5" creationId="{2E9B968C-16AE-4D5F-AF47-F44F81A7E5D6}"/>
          </ac:picMkLst>
        </pc:picChg>
        <pc:cxnChg chg="add">
          <ac:chgData name="Roman Zhigalov" userId="1f97e9fdf7779aa5" providerId="LiveId" clId="{4FBA433C-DB41-4F4D-B9A5-F4190574DBCB}" dt="2021-07-31T19:11:39.461" v="104" actId="26606"/>
          <ac:cxnSpMkLst>
            <pc:docMk/>
            <pc:sldMk cId="3184092329" sldId="258"/>
            <ac:cxnSpMk id="9" creationId="{A7F400EE-A8A5-48AF-B4D6-291B52C6F0B0}"/>
          </ac:cxnSpMkLst>
        </pc:cxnChg>
      </pc:sldChg>
      <pc:sldChg chg="addSp modSp new mod setBg">
        <pc:chgData name="Roman Zhigalov" userId="1f97e9fdf7779aa5" providerId="LiveId" clId="{4FBA433C-DB41-4F4D-B9A5-F4190574DBCB}" dt="2021-07-31T19:11:52.825" v="125" actId="26606"/>
        <pc:sldMkLst>
          <pc:docMk/>
          <pc:sldMk cId="756492236" sldId="259"/>
        </pc:sldMkLst>
        <pc:spChg chg="mod">
          <ac:chgData name="Roman Zhigalov" userId="1f97e9fdf7779aa5" providerId="LiveId" clId="{4FBA433C-DB41-4F4D-B9A5-F4190574DBCB}" dt="2021-07-31T19:11:52.825" v="125" actId="26606"/>
          <ac:spMkLst>
            <pc:docMk/>
            <pc:sldMk cId="756492236" sldId="259"/>
            <ac:spMk id="2" creationId="{CD4F3CDE-4EF7-4588-844B-D82F3AF4A916}"/>
          </ac:spMkLst>
        </pc:spChg>
        <pc:spChg chg="mod">
          <ac:chgData name="Roman Zhigalov" userId="1f97e9fdf7779aa5" providerId="LiveId" clId="{4FBA433C-DB41-4F4D-B9A5-F4190574DBCB}" dt="2021-07-31T19:11:52.825" v="125" actId="26606"/>
          <ac:spMkLst>
            <pc:docMk/>
            <pc:sldMk cId="756492236" sldId="259"/>
            <ac:spMk id="3" creationId="{1A466A0F-A5A3-430F-930F-F49A00E996A3}"/>
          </ac:spMkLst>
        </pc:spChg>
        <pc:spChg chg="add">
          <ac:chgData name="Roman Zhigalov" userId="1f97e9fdf7779aa5" providerId="LiveId" clId="{4FBA433C-DB41-4F4D-B9A5-F4190574DBCB}" dt="2021-07-31T19:11:52.825" v="125" actId="26606"/>
          <ac:spMkLst>
            <pc:docMk/>
            <pc:sldMk cId="756492236" sldId="259"/>
            <ac:spMk id="8" creationId="{4522B21E-B2B9-4C72-9A71-C87EFD137480}"/>
          </ac:spMkLst>
        </pc:spChg>
        <pc:spChg chg="add">
          <ac:chgData name="Roman Zhigalov" userId="1f97e9fdf7779aa5" providerId="LiveId" clId="{4FBA433C-DB41-4F4D-B9A5-F4190574DBCB}" dt="2021-07-31T19:11:52.825" v="125" actId="26606"/>
          <ac:spMkLst>
            <pc:docMk/>
            <pc:sldMk cId="756492236" sldId="259"/>
            <ac:spMk id="10" creationId="{5EB7D2A2-F448-44D4-938C-DC84CBCB3B1E}"/>
          </ac:spMkLst>
        </pc:spChg>
        <pc:spChg chg="add">
          <ac:chgData name="Roman Zhigalov" userId="1f97e9fdf7779aa5" providerId="LiveId" clId="{4FBA433C-DB41-4F4D-B9A5-F4190574DBCB}" dt="2021-07-31T19:11:52.825" v="125" actId="26606"/>
          <ac:spMkLst>
            <pc:docMk/>
            <pc:sldMk cId="756492236" sldId="259"/>
            <ac:spMk id="12" creationId="{871AEA07-1E14-44B4-8E55-64EF049CD66F}"/>
          </ac:spMkLst>
        </pc:spChg>
        <pc:cxnChg chg="add">
          <ac:chgData name="Roman Zhigalov" userId="1f97e9fdf7779aa5" providerId="LiveId" clId="{4FBA433C-DB41-4F4D-B9A5-F4190574DBCB}" dt="2021-07-31T19:11:52.825" v="125" actId="26606"/>
          <ac:cxnSpMkLst>
            <pc:docMk/>
            <pc:sldMk cId="756492236" sldId="259"/>
            <ac:cxnSpMk id="14" creationId="{F7C8EA93-3210-4C62-99E9-153C275E3A87}"/>
          </ac:cxnSpMkLst>
        </pc:cxnChg>
      </pc:sldChg>
      <pc:sldChg chg="addSp modSp new mod setBg">
        <pc:chgData name="Roman Zhigalov" userId="1f97e9fdf7779aa5" providerId="LiveId" clId="{4FBA433C-DB41-4F4D-B9A5-F4190574DBCB}" dt="2021-07-31T19:12:05.081" v="137" actId="26606"/>
        <pc:sldMkLst>
          <pc:docMk/>
          <pc:sldMk cId="3461327219" sldId="260"/>
        </pc:sldMkLst>
        <pc:spChg chg="mod">
          <ac:chgData name="Roman Zhigalov" userId="1f97e9fdf7779aa5" providerId="LiveId" clId="{4FBA433C-DB41-4F4D-B9A5-F4190574DBCB}" dt="2021-07-31T19:12:05.081" v="137" actId="26606"/>
          <ac:spMkLst>
            <pc:docMk/>
            <pc:sldMk cId="3461327219" sldId="260"/>
            <ac:spMk id="2" creationId="{DDE714CF-6BE6-415B-8037-FEE4A91FE23B}"/>
          </ac:spMkLst>
        </pc:spChg>
        <pc:spChg chg="mod">
          <ac:chgData name="Roman Zhigalov" userId="1f97e9fdf7779aa5" providerId="LiveId" clId="{4FBA433C-DB41-4F4D-B9A5-F4190574DBCB}" dt="2021-07-31T19:12:05.081" v="137" actId="26606"/>
          <ac:spMkLst>
            <pc:docMk/>
            <pc:sldMk cId="3461327219" sldId="260"/>
            <ac:spMk id="3" creationId="{7CEF7308-043F-4F63-A0C6-D3CDD7CEA67E}"/>
          </ac:spMkLst>
        </pc:spChg>
        <pc:spChg chg="add">
          <ac:chgData name="Roman Zhigalov" userId="1f97e9fdf7779aa5" providerId="LiveId" clId="{4FBA433C-DB41-4F4D-B9A5-F4190574DBCB}" dt="2021-07-31T19:12:05.081" v="137" actId="26606"/>
          <ac:spMkLst>
            <pc:docMk/>
            <pc:sldMk cId="3461327219" sldId="260"/>
            <ac:spMk id="8" creationId="{4522B21E-B2B9-4C72-9A71-C87EFD137480}"/>
          </ac:spMkLst>
        </pc:spChg>
        <pc:spChg chg="add">
          <ac:chgData name="Roman Zhigalov" userId="1f97e9fdf7779aa5" providerId="LiveId" clId="{4FBA433C-DB41-4F4D-B9A5-F4190574DBCB}" dt="2021-07-31T19:12:05.081" v="137" actId="26606"/>
          <ac:spMkLst>
            <pc:docMk/>
            <pc:sldMk cId="3461327219" sldId="260"/>
            <ac:spMk id="10" creationId="{5EB7D2A2-F448-44D4-938C-DC84CBCB3B1E}"/>
          </ac:spMkLst>
        </pc:spChg>
        <pc:spChg chg="add">
          <ac:chgData name="Roman Zhigalov" userId="1f97e9fdf7779aa5" providerId="LiveId" clId="{4FBA433C-DB41-4F4D-B9A5-F4190574DBCB}" dt="2021-07-31T19:12:05.081" v="137" actId="26606"/>
          <ac:spMkLst>
            <pc:docMk/>
            <pc:sldMk cId="3461327219" sldId="260"/>
            <ac:spMk id="12" creationId="{871AEA07-1E14-44B4-8E55-64EF049CD66F}"/>
          </ac:spMkLst>
        </pc:spChg>
        <pc:cxnChg chg="add">
          <ac:chgData name="Roman Zhigalov" userId="1f97e9fdf7779aa5" providerId="LiveId" clId="{4FBA433C-DB41-4F4D-B9A5-F4190574DBCB}" dt="2021-07-31T19:12:05.081" v="137" actId="26606"/>
          <ac:cxnSpMkLst>
            <pc:docMk/>
            <pc:sldMk cId="3461327219" sldId="260"/>
            <ac:cxnSpMk id="14" creationId="{F7C8EA93-3210-4C62-99E9-153C275E3A87}"/>
          </ac:cxnSpMkLst>
        </pc:cxnChg>
      </pc:sldChg>
      <pc:sldChg chg="addSp modSp new mod setBg">
        <pc:chgData name="Roman Zhigalov" userId="1f97e9fdf7779aa5" providerId="LiveId" clId="{4FBA433C-DB41-4F4D-B9A5-F4190574DBCB}" dt="2021-07-31T19:12:27.043" v="175" actId="26606"/>
        <pc:sldMkLst>
          <pc:docMk/>
          <pc:sldMk cId="4290940614" sldId="261"/>
        </pc:sldMkLst>
        <pc:spChg chg="mod">
          <ac:chgData name="Roman Zhigalov" userId="1f97e9fdf7779aa5" providerId="LiveId" clId="{4FBA433C-DB41-4F4D-B9A5-F4190574DBCB}" dt="2021-07-31T19:12:27.043" v="175" actId="26606"/>
          <ac:spMkLst>
            <pc:docMk/>
            <pc:sldMk cId="4290940614" sldId="261"/>
            <ac:spMk id="2" creationId="{DF0E369A-A77D-43B1-8940-F08104CCE118}"/>
          </ac:spMkLst>
        </pc:spChg>
        <pc:spChg chg="mod">
          <ac:chgData name="Roman Zhigalov" userId="1f97e9fdf7779aa5" providerId="LiveId" clId="{4FBA433C-DB41-4F4D-B9A5-F4190574DBCB}" dt="2021-07-31T19:12:27.043" v="175" actId="26606"/>
          <ac:spMkLst>
            <pc:docMk/>
            <pc:sldMk cId="4290940614" sldId="261"/>
            <ac:spMk id="3" creationId="{3EDF37D6-39C4-4105-B8B3-509E43C83D27}"/>
          </ac:spMkLst>
        </pc:spChg>
        <pc:spChg chg="add">
          <ac:chgData name="Roman Zhigalov" userId="1f97e9fdf7779aa5" providerId="LiveId" clId="{4FBA433C-DB41-4F4D-B9A5-F4190574DBCB}" dt="2021-07-31T19:12:27.043" v="175" actId="26606"/>
          <ac:spMkLst>
            <pc:docMk/>
            <pc:sldMk cId="4290940614" sldId="261"/>
            <ac:spMk id="8" creationId="{4522B21E-B2B9-4C72-9A71-C87EFD137480}"/>
          </ac:spMkLst>
        </pc:spChg>
        <pc:spChg chg="add">
          <ac:chgData name="Roman Zhigalov" userId="1f97e9fdf7779aa5" providerId="LiveId" clId="{4FBA433C-DB41-4F4D-B9A5-F4190574DBCB}" dt="2021-07-31T19:12:27.043" v="175" actId="26606"/>
          <ac:spMkLst>
            <pc:docMk/>
            <pc:sldMk cId="4290940614" sldId="261"/>
            <ac:spMk id="10" creationId="{5EB7D2A2-F448-44D4-938C-DC84CBCB3B1E}"/>
          </ac:spMkLst>
        </pc:spChg>
        <pc:spChg chg="add">
          <ac:chgData name="Roman Zhigalov" userId="1f97e9fdf7779aa5" providerId="LiveId" clId="{4FBA433C-DB41-4F4D-B9A5-F4190574DBCB}" dt="2021-07-31T19:12:27.043" v="175" actId="26606"/>
          <ac:spMkLst>
            <pc:docMk/>
            <pc:sldMk cId="4290940614" sldId="261"/>
            <ac:spMk id="12" creationId="{871AEA07-1E14-44B4-8E55-64EF049CD66F}"/>
          </ac:spMkLst>
        </pc:spChg>
        <pc:cxnChg chg="add">
          <ac:chgData name="Roman Zhigalov" userId="1f97e9fdf7779aa5" providerId="LiveId" clId="{4FBA433C-DB41-4F4D-B9A5-F4190574DBCB}" dt="2021-07-31T19:12:27.043" v="175" actId="26606"/>
          <ac:cxnSpMkLst>
            <pc:docMk/>
            <pc:sldMk cId="4290940614" sldId="261"/>
            <ac:cxnSpMk id="14" creationId="{F7C8EA93-3210-4C62-99E9-153C275E3A87}"/>
          </ac:cxnSpMkLst>
        </pc:cxnChg>
      </pc:sldChg>
      <pc:sldChg chg="addSp delSp modSp new mod setBg">
        <pc:chgData name="Roman Zhigalov" userId="1f97e9fdf7779aa5" providerId="LiveId" clId="{4FBA433C-DB41-4F4D-B9A5-F4190574DBCB}" dt="2021-07-31T19:13:27.800" v="180" actId="26606"/>
        <pc:sldMkLst>
          <pc:docMk/>
          <pc:sldMk cId="373349118" sldId="262"/>
        </pc:sldMkLst>
        <pc:spChg chg="mod">
          <ac:chgData name="Roman Zhigalov" userId="1f97e9fdf7779aa5" providerId="LiveId" clId="{4FBA433C-DB41-4F4D-B9A5-F4190574DBCB}" dt="2021-07-31T19:13:27.800" v="180" actId="26606"/>
          <ac:spMkLst>
            <pc:docMk/>
            <pc:sldMk cId="373349118" sldId="262"/>
            <ac:spMk id="2" creationId="{3A08B280-C68D-485A-A628-1017BC3039CE}"/>
          </ac:spMkLst>
        </pc:spChg>
        <pc:spChg chg="del">
          <ac:chgData name="Roman Zhigalov" userId="1f97e9fdf7779aa5" providerId="LiveId" clId="{4FBA433C-DB41-4F4D-B9A5-F4190574DBCB}" dt="2021-07-31T19:13:17.048" v="177"/>
          <ac:spMkLst>
            <pc:docMk/>
            <pc:sldMk cId="373349118" sldId="262"/>
            <ac:spMk id="3" creationId="{03974A5A-1D61-40F1-B585-4C2001FD4728}"/>
          </ac:spMkLst>
        </pc:spChg>
        <pc:spChg chg="mod">
          <ac:chgData name="Roman Zhigalov" userId="1f97e9fdf7779aa5" providerId="LiveId" clId="{4FBA433C-DB41-4F4D-B9A5-F4190574DBCB}" dt="2021-07-31T19:13:27.800" v="180" actId="26606"/>
          <ac:spMkLst>
            <pc:docMk/>
            <pc:sldMk cId="373349118" sldId="262"/>
            <ac:spMk id="4" creationId="{B4ABB4A9-6AD0-429D-BCBB-607589249F2F}"/>
          </ac:spMkLst>
        </pc:spChg>
        <pc:spChg chg="add">
          <ac:chgData name="Roman Zhigalov" userId="1f97e9fdf7779aa5" providerId="LiveId" clId="{4FBA433C-DB41-4F4D-B9A5-F4190574DBCB}" dt="2021-07-31T19:13:27.800" v="180" actId="26606"/>
          <ac:spMkLst>
            <pc:docMk/>
            <pc:sldMk cId="373349118" sldId="262"/>
            <ac:spMk id="71" creationId="{201CC55D-ED54-4C5C-95E6-10947BD1103B}"/>
          </ac:spMkLst>
        </pc:spChg>
        <pc:spChg chg="add">
          <ac:chgData name="Roman Zhigalov" userId="1f97e9fdf7779aa5" providerId="LiveId" clId="{4FBA433C-DB41-4F4D-B9A5-F4190574DBCB}" dt="2021-07-31T19:13:27.800" v="180" actId="26606"/>
          <ac:spMkLst>
            <pc:docMk/>
            <pc:sldMk cId="373349118" sldId="262"/>
            <ac:spMk id="77" creationId="{3873B707-463F-40B0-8227-E8CC6C67EB25}"/>
          </ac:spMkLst>
        </pc:spChg>
        <pc:spChg chg="add">
          <ac:chgData name="Roman Zhigalov" userId="1f97e9fdf7779aa5" providerId="LiveId" clId="{4FBA433C-DB41-4F4D-B9A5-F4190574DBCB}" dt="2021-07-31T19:13:27.800" v="180" actId="26606"/>
          <ac:spMkLst>
            <pc:docMk/>
            <pc:sldMk cId="373349118" sldId="262"/>
            <ac:spMk id="79" creationId="{C13237C8-E62C-4F0D-A318-BD6FB6C2D138}"/>
          </ac:spMkLst>
        </pc:spChg>
        <pc:spChg chg="add">
          <ac:chgData name="Roman Zhigalov" userId="1f97e9fdf7779aa5" providerId="LiveId" clId="{4FBA433C-DB41-4F4D-B9A5-F4190574DBCB}" dt="2021-07-31T19:13:27.800" v="180" actId="26606"/>
          <ac:spMkLst>
            <pc:docMk/>
            <pc:sldMk cId="373349118" sldId="262"/>
            <ac:spMk id="81" creationId="{19C9EAEA-39D0-4B0E-A0EB-51E7B26740B1}"/>
          </ac:spMkLst>
        </pc:spChg>
        <pc:grpChg chg="add">
          <ac:chgData name="Roman Zhigalov" userId="1f97e9fdf7779aa5" providerId="LiveId" clId="{4FBA433C-DB41-4F4D-B9A5-F4190574DBCB}" dt="2021-07-31T19:13:27.800" v="180" actId="26606"/>
          <ac:grpSpMkLst>
            <pc:docMk/>
            <pc:sldMk cId="373349118" sldId="262"/>
            <ac:grpSpMk id="73" creationId="{1DE889C7-FAD6-4397-98E2-05D503484459}"/>
          </ac:grpSpMkLst>
        </pc:grpChg>
        <pc:picChg chg="add mod">
          <ac:chgData name="Roman Zhigalov" userId="1f97e9fdf7779aa5" providerId="LiveId" clId="{4FBA433C-DB41-4F4D-B9A5-F4190574DBCB}" dt="2021-07-31T19:13:27.800" v="180" actId="26606"/>
          <ac:picMkLst>
            <pc:docMk/>
            <pc:sldMk cId="373349118" sldId="262"/>
            <ac:picMk id="1026" creationId="{4067DE74-8F23-437C-B708-B7EEBD0A3592}"/>
          </ac:picMkLst>
        </pc:picChg>
      </pc:sldChg>
      <pc:sldChg chg="addSp delSp modSp new mod setBg">
        <pc:chgData name="Roman Zhigalov" userId="1f97e9fdf7779aa5" providerId="LiveId" clId="{4FBA433C-DB41-4F4D-B9A5-F4190574DBCB}" dt="2021-07-31T19:14:02.463" v="190" actId="26606"/>
        <pc:sldMkLst>
          <pc:docMk/>
          <pc:sldMk cId="2388911445" sldId="263"/>
        </pc:sldMkLst>
        <pc:spChg chg="add del">
          <ac:chgData name="Roman Zhigalov" userId="1f97e9fdf7779aa5" providerId="LiveId" clId="{4FBA433C-DB41-4F4D-B9A5-F4190574DBCB}" dt="2021-07-31T19:14:02.463" v="190" actId="26606"/>
          <ac:spMkLst>
            <pc:docMk/>
            <pc:sldMk cId="2388911445" sldId="263"/>
            <ac:spMk id="8" creationId="{3DAD86CA-8235-409B-982B-5E7A033E2392}"/>
          </ac:spMkLst>
        </pc:spChg>
        <pc:spChg chg="add del">
          <ac:chgData name="Roman Zhigalov" userId="1f97e9fdf7779aa5" providerId="LiveId" clId="{4FBA433C-DB41-4F4D-B9A5-F4190574DBCB}" dt="2021-07-31T19:14:02.463" v="190" actId="26606"/>
          <ac:spMkLst>
            <pc:docMk/>
            <pc:sldMk cId="2388911445" sldId="263"/>
            <ac:spMk id="10" creationId="{9F234FBA-3501-47B4-AE0C-AA4AFBC8F603}"/>
          </ac:spMkLst>
        </pc:spChg>
        <pc:spChg chg="add del">
          <ac:chgData name="Roman Zhigalov" userId="1f97e9fdf7779aa5" providerId="LiveId" clId="{4FBA433C-DB41-4F4D-B9A5-F4190574DBCB}" dt="2021-07-31T19:14:02.463" v="190" actId="26606"/>
          <ac:spMkLst>
            <pc:docMk/>
            <pc:sldMk cId="2388911445" sldId="263"/>
            <ac:spMk id="12" creationId="{B5EF893B-0491-416E-9D33-BADE9600792A}"/>
          </ac:spMkLst>
        </pc:spChg>
        <pc:picChg chg="add mod">
          <ac:chgData name="Roman Zhigalov" userId="1f97e9fdf7779aa5" providerId="LiveId" clId="{4FBA433C-DB41-4F4D-B9A5-F4190574DBCB}" dt="2021-07-31T19:14:02.463" v="190" actId="26606"/>
          <ac:picMkLst>
            <pc:docMk/>
            <pc:sldMk cId="2388911445" sldId="263"/>
            <ac:picMk id="3" creationId="{6EB65026-1C62-4FF5-AF8E-AEEDD398A409}"/>
          </ac:picMkLst>
        </pc:picChg>
        <pc:cxnChg chg="add del">
          <ac:chgData name="Roman Zhigalov" userId="1f97e9fdf7779aa5" providerId="LiveId" clId="{4FBA433C-DB41-4F4D-B9A5-F4190574DBCB}" dt="2021-07-31T19:14:02.463" v="190" actId="26606"/>
          <ac:cxnSpMkLst>
            <pc:docMk/>
            <pc:sldMk cId="2388911445" sldId="263"/>
            <ac:cxnSpMk id="14" creationId="{469F4FF8-F8B0-4630-BA1B-0D8B324CD5FF}"/>
          </ac:cxnSpMkLst>
        </pc:cxnChg>
      </pc:sldChg>
      <pc:sldChg chg="addSp delSp modSp new mod setBg">
        <pc:chgData name="Roman Zhigalov" userId="1f97e9fdf7779aa5" providerId="LiveId" clId="{4FBA433C-DB41-4F4D-B9A5-F4190574DBCB}" dt="2021-07-31T19:14:28.150" v="196" actId="26606"/>
        <pc:sldMkLst>
          <pc:docMk/>
          <pc:sldMk cId="939144767" sldId="264"/>
        </pc:sldMkLst>
        <pc:spChg chg="mod">
          <ac:chgData name="Roman Zhigalov" userId="1f97e9fdf7779aa5" providerId="LiveId" clId="{4FBA433C-DB41-4F4D-B9A5-F4190574DBCB}" dt="2021-07-31T19:14:28.150" v="196" actId="26606"/>
          <ac:spMkLst>
            <pc:docMk/>
            <pc:sldMk cId="939144767" sldId="264"/>
            <ac:spMk id="2" creationId="{F0B7777E-D57A-4151-BBCB-B38849F0E651}"/>
          </ac:spMkLst>
        </pc:spChg>
        <pc:spChg chg="del">
          <ac:chgData name="Roman Zhigalov" userId="1f97e9fdf7779aa5" providerId="LiveId" clId="{4FBA433C-DB41-4F4D-B9A5-F4190574DBCB}" dt="2021-07-31T19:14:13.655" v="192"/>
          <ac:spMkLst>
            <pc:docMk/>
            <pc:sldMk cId="939144767" sldId="264"/>
            <ac:spMk id="3" creationId="{E22753EC-E78B-4A97-AB4B-27D3F7BC3D2E}"/>
          </ac:spMkLst>
        </pc:spChg>
        <pc:spChg chg="mod">
          <ac:chgData name="Roman Zhigalov" userId="1f97e9fdf7779aa5" providerId="LiveId" clId="{4FBA433C-DB41-4F4D-B9A5-F4190574DBCB}" dt="2021-07-31T19:14:28.150" v="196" actId="26606"/>
          <ac:spMkLst>
            <pc:docMk/>
            <pc:sldMk cId="939144767" sldId="264"/>
            <ac:spMk id="4" creationId="{9F55B134-0AF4-48D8-A06A-B396F56A532B}"/>
          </ac:spMkLst>
        </pc:spChg>
        <pc:spChg chg="add">
          <ac:chgData name="Roman Zhigalov" userId="1f97e9fdf7779aa5" providerId="LiveId" clId="{4FBA433C-DB41-4F4D-B9A5-F4190574DBCB}" dt="2021-07-31T19:14:28.150" v="196" actId="26606"/>
          <ac:spMkLst>
            <pc:docMk/>
            <pc:sldMk cId="939144767" sldId="264"/>
            <ac:spMk id="71" creationId="{201CC55D-ED54-4C5C-95E6-10947BD1103B}"/>
          </ac:spMkLst>
        </pc:spChg>
        <pc:spChg chg="add">
          <ac:chgData name="Roman Zhigalov" userId="1f97e9fdf7779aa5" providerId="LiveId" clId="{4FBA433C-DB41-4F4D-B9A5-F4190574DBCB}" dt="2021-07-31T19:14:28.150" v="196" actId="26606"/>
          <ac:spMkLst>
            <pc:docMk/>
            <pc:sldMk cId="939144767" sldId="264"/>
            <ac:spMk id="77" creationId="{3873B707-463F-40B0-8227-E8CC6C67EB25}"/>
          </ac:spMkLst>
        </pc:spChg>
        <pc:spChg chg="add">
          <ac:chgData name="Roman Zhigalov" userId="1f97e9fdf7779aa5" providerId="LiveId" clId="{4FBA433C-DB41-4F4D-B9A5-F4190574DBCB}" dt="2021-07-31T19:14:28.150" v="196" actId="26606"/>
          <ac:spMkLst>
            <pc:docMk/>
            <pc:sldMk cId="939144767" sldId="264"/>
            <ac:spMk id="79" creationId="{C13237C8-E62C-4F0D-A318-BD6FB6C2D138}"/>
          </ac:spMkLst>
        </pc:spChg>
        <pc:spChg chg="add">
          <ac:chgData name="Roman Zhigalov" userId="1f97e9fdf7779aa5" providerId="LiveId" clId="{4FBA433C-DB41-4F4D-B9A5-F4190574DBCB}" dt="2021-07-31T19:14:28.150" v="196" actId="26606"/>
          <ac:spMkLst>
            <pc:docMk/>
            <pc:sldMk cId="939144767" sldId="264"/>
            <ac:spMk id="81" creationId="{19C9EAEA-39D0-4B0E-A0EB-51E7B26740B1}"/>
          </ac:spMkLst>
        </pc:spChg>
        <pc:grpChg chg="add">
          <ac:chgData name="Roman Zhigalov" userId="1f97e9fdf7779aa5" providerId="LiveId" clId="{4FBA433C-DB41-4F4D-B9A5-F4190574DBCB}" dt="2021-07-31T19:14:28.150" v="196" actId="26606"/>
          <ac:grpSpMkLst>
            <pc:docMk/>
            <pc:sldMk cId="939144767" sldId="264"/>
            <ac:grpSpMk id="73" creationId="{1DE889C7-FAD6-4397-98E2-05D503484459}"/>
          </ac:grpSpMkLst>
        </pc:grpChg>
        <pc:picChg chg="add mod">
          <ac:chgData name="Roman Zhigalov" userId="1f97e9fdf7779aa5" providerId="LiveId" clId="{4FBA433C-DB41-4F4D-B9A5-F4190574DBCB}" dt="2021-07-31T19:14:28.150" v="196" actId="26606"/>
          <ac:picMkLst>
            <pc:docMk/>
            <pc:sldMk cId="939144767" sldId="264"/>
            <ac:picMk id="2050" creationId="{EC3D5384-1CC7-48FA-9E4E-A69D2EE6890C}"/>
          </ac:picMkLst>
        </pc:picChg>
      </pc:sldChg>
      <pc:sldChg chg="addSp delSp modSp new mod setBg">
        <pc:chgData name="Roman Zhigalov" userId="1f97e9fdf7779aa5" providerId="LiveId" clId="{4FBA433C-DB41-4F4D-B9A5-F4190574DBCB}" dt="2021-07-31T19:15:10.539" v="217" actId="14100"/>
        <pc:sldMkLst>
          <pc:docMk/>
          <pc:sldMk cId="2501825798" sldId="265"/>
        </pc:sldMkLst>
        <pc:spChg chg="add del">
          <ac:chgData name="Roman Zhigalov" userId="1f97e9fdf7779aa5" providerId="LiveId" clId="{4FBA433C-DB41-4F4D-B9A5-F4190574DBCB}" dt="2021-07-31T19:14:58.534" v="206" actId="26606"/>
          <ac:spMkLst>
            <pc:docMk/>
            <pc:sldMk cId="2501825798" sldId="265"/>
            <ac:spMk id="8" creationId="{3DAD86CA-8235-409B-982B-5E7A033E2392}"/>
          </ac:spMkLst>
        </pc:spChg>
        <pc:spChg chg="add del">
          <ac:chgData name="Roman Zhigalov" userId="1f97e9fdf7779aa5" providerId="LiveId" clId="{4FBA433C-DB41-4F4D-B9A5-F4190574DBCB}" dt="2021-07-31T19:14:58.534" v="206" actId="26606"/>
          <ac:spMkLst>
            <pc:docMk/>
            <pc:sldMk cId="2501825798" sldId="265"/>
            <ac:spMk id="10" creationId="{9F234FBA-3501-47B4-AE0C-AA4AFBC8F603}"/>
          </ac:spMkLst>
        </pc:spChg>
        <pc:spChg chg="add del">
          <ac:chgData name="Roman Zhigalov" userId="1f97e9fdf7779aa5" providerId="LiveId" clId="{4FBA433C-DB41-4F4D-B9A5-F4190574DBCB}" dt="2021-07-31T19:14:58.534" v="206" actId="26606"/>
          <ac:spMkLst>
            <pc:docMk/>
            <pc:sldMk cId="2501825798" sldId="265"/>
            <ac:spMk id="12" creationId="{B5EF893B-0491-416E-9D33-BADE9600792A}"/>
          </ac:spMkLst>
        </pc:spChg>
        <pc:spChg chg="add del">
          <ac:chgData name="Roman Zhigalov" userId="1f97e9fdf7779aa5" providerId="LiveId" clId="{4FBA433C-DB41-4F4D-B9A5-F4190574DBCB}" dt="2021-07-31T19:15:01.433" v="208" actId="26606"/>
          <ac:spMkLst>
            <pc:docMk/>
            <pc:sldMk cId="2501825798" sldId="265"/>
            <ac:spMk id="16" creationId="{AB8C311F-7253-4AED-9701-7FC0708C41C7}"/>
          </ac:spMkLst>
        </pc:spChg>
        <pc:spChg chg="add del">
          <ac:chgData name="Roman Zhigalov" userId="1f97e9fdf7779aa5" providerId="LiveId" clId="{4FBA433C-DB41-4F4D-B9A5-F4190574DBCB}" dt="2021-07-31T19:15:01.433" v="208" actId="26606"/>
          <ac:spMkLst>
            <pc:docMk/>
            <pc:sldMk cId="2501825798" sldId="265"/>
            <ac:spMk id="17" creationId="{E2384209-CB15-4CDF-9D31-C44FD9A3F20D}"/>
          </ac:spMkLst>
        </pc:spChg>
        <pc:spChg chg="add del">
          <ac:chgData name="Roman Zhigalov" userId="1f97e9fdf7779aa5" providerId="LiveId" clId="{4FBA433C-DB41-4F4D-B9A5-F4190574DBCB}" dt="2021-07-31T19:15:01.433" v="208" actId="26606"/>
          <ac:spMkLst>
            <pc:docMk/>
            <pc:sldMk cId="2501825798" sldId="265"/>
            <ac:spMk id="18" creationId="{2633B3B5-CC90-43F0-8714-D31D1F3F0209}"/>
          </ac:spMkLst>
        </pc:spChg>
        <pc:spChg chg="add del">
          <ac:chgData name="Roman Zhigalov" userId="1f97e9fdf7779aa5" providerId="LiveId" clId="{4FBA433C-DB41-4F4D-B9A5-F4190574DBCB}" dt="2021-07-31T19:15:01.433" v="208" actId="26606"/>
          <ac:spMkLst>
            <pc:docMk/>
            <pc:sldMk cId="2501825798" sldId="265"/>
            <ac:spMk id="19" creationId="{A8D57A06-A426-446D-B02C-A2DC6B62E45E}"/>
          </ac:spMkLst>
        </pc:spChg>
        <pc:spChg chg="add del">
          <ac:chgData name="Roman Zhigalov" userId="1f97e9fdf7779aa5" providerId="LiveId" clId="{4FBA433C-DB41-4F4D-B9A5-F4190574DBCB}" dt="2021-07-31T19:15:03.924" v="210" actId="26606"/>
          <ac:spMkLst>
            <pc:docMk/>
            <pc:sldMk cId="2501825798" sldId="265"/>
            <ac:spMk id="21" creationId="{42A4FC2C-047E-45A5-965D-8E1E3BF09BC6}"/>
          </ac:spMkLst>
        </pc:spChg>
        <pc:spChg chg="add del">
          <ac:chgData name="Roman Zhigalov" userId="1f97e9fdf7779aa5" providerId="LiveId" clId="{4FBA433C-DB41-4F4D-B9A5-F4190574DBCB}" dt="2021-07-31T19:15:04.251" v="212" actId="26606"/>
          <ac:spMkLst>
            <pc:docMk/>
            <pc:sldMk cId="2501825798" sldId="265"/>
            <ac:spMk id="23" creationId="{AB8C311F-7253-4AED-9701-7FC0708C41C7}"/>
          </ac:spMkLst>
        </pc:spChg>
        <pc:spChg chg="add del">
          <ac:chgData name="Roman Zhigalov" userId="1f97e9fdf7779aa5" providerId="LiveId" clId="{4FBA433C-DB41-4F4D-B9A5-F4190574DBCB}" dt="2021-07-31T19:15:04.251" v="212" actId="26606"/>
          <ac:spMkLst>
            <pc:docMk/>
            <pc:sldMk cId="2501825798" sldId="265"/>
            <ac:spMk id="24" creationId="{E2384209-CB15-4CDF-9D31-C44FD9A3F20D}"/>
          </ac:spMkLst>
        </pc:spChg>
        <pc:spChg chg="add del">
          <ac:chgData name="Roman Zhigalov" userId="1f97e9fdf7779aa5" providerId="LiveId" clId="{4FBA433C-DB41-4F4D-B9A5-F4190574DBCB}" dt="2021-07-31T19:15:04.251" v="212" actId="26606"/>
          <ac:spMkLst>
            <pc:docMk/>
            <pc:sldMk cId="2501825798" sldId="265"/>
            <ac:spMk id="25" creationId="{2633B3B5-CC90-43F0-8714-D31D1F3F0209}"/>
          </ac:spMkLst>
        </pc:spChg>
        <pc:spChg chg="add del">
          <ac:chgData name="Roman Zhigalov" userId="1f97e9fdf7779aa5" providerId="LiveId" clId="{4FBA433C-DB41-4F4D-B9A5-F4190574DBCB}" dt="2021-07-31T19:15:04.251" v="212" actId="26606"/>
          <ac:spMkLst>
            <pc:docMk/>
            <pc:sldMk cId="2501825798" sldId="265"/>
            <ac:spMk id="26" creationId="{A8D57A06-A426-446D-B02C-A2DC6B62E45E}"/>
          </ac:spMkLst>
        </pc:spChg>
        <pc:spChg chg="add del">
          <ac:chgData name="Roman Zhigalov" userId="1f97e9fdf7779aa5" providerId="LiveId" clId="{4FBA433C-DB41-4F4D-B9A5-F4190574DBCB}" dt="2021-07-31T19:15:05.593" v="214" actId="26606"/>
          <ac:spMkLst>
            <pc:docMk/>
            <pc:sldMk cId="2501825798" sldId="265"/>
            <ac:spMk id="28" creationId="{3DAD86CA-8235-409B-982B-5E7A033E2392}"/>
          </ac:spMkLst>
        </pc:spChg>
        <pc:spChg chg="add del">
          <ac:chgData name="Roman Zhigalov" userId="1f97e9fdf7779aa5" providerId="LiveId" clId="{4FBA433C-DB41-4F4D-B9A5-F4190574DBCB}" dt="2021-07-31T19:15:05.593" v="214" actId="26606"/>
          <ac:spMkLst>
            <pc:docMk/>
            <pc:sldMk cId="2501825798" sldId="265"/>
            <ac:spMk id="29" creationId="{9F234FBA-3501-47B4-AE0C-AA4AFBC8F603}"/>
          </ac:spMkLst>
        </pc:spChg>
        <pc:spChg chg="add del">
          <ac:chgData name="Roman Zhigalov" userId="1f97e9fdf7779aa5" providerId="LiveId" clId="{4FBA433C-DB41-4F4D-B9A5-F4190574DBCB}" dt="2021-07-31T19:15:05.593" v="214" actId="26606"/>
          <ac:spMkLst>
            <pc:docMk/>
            <pc:sldMk cId="2501825798" sldId="265"/>
            <ac:spMk id="30" creationId="{B5EF893B-0491-416E-9D33-BADE9600792A}"/>
          </ac:spMkLst>
        </pc:spChg>
        <pc:picChg chg="add mod">
          <ac:chgData name="Roman Zhigalov" userId="1f97e9fdf7779aa5" providerId="LiveId" clId="{4FBA433C-DB41-4F4D-B9A5-F4190574DBCB}" dt="2021-07-31T19:15:10.539" v="217" actId="14100"/>
          <ac:picMkLst>
            <pc:docMk/>
            <pc:sldMk cId="2501825798" sldId="265"/>
            <ac:picMk id="3" creationId="{574F26A2-138F-4717-AB1D-90BFD9A8F9ED}"/>
          </ac:picMkLst>
        </pc:picChg>
        <pc:cxnChg chg="add del">
          <ac:chgData name="Roman Zhigalov" userId="1f97e9fdf7779aa5" providerId="LiveId" clId="{4FBA433C-DB41-4F4D-B9A5-F4190574DBCB}" dt="2021-07-31T19:14:58.534" v="206" actId="26606"/>
          <ac:cxnSpMkLst>
            <pc:docMk/>
            <pc:sldMk cId="2501825798" sldId="265"/>
            <ac:cxnSpMk id="14" creationId="{469F4FF8-F8B0-4630-BA1B-0D8B324CD5FF}"/>
          </ac:cxnSpMkLst>
        </pc:cxnChg>
        <pc:cxnChg chg="add del">
          <ac:chgData name="Roman Zhigalov" userId="1f97e9fdf7779aa5" providerId="LiveId" clId="{4FBA433C-DB41-4F4D-B9A5-F4190574DBCB}" dt="2021-07-31T19:15:05.593" v="214" actId="26606"/>
          <ac:cxnSpMkLst>
            <pc:docMk/>
            <pc:sldMk cId="2501825798" sldId="265"/>
            <ac:cxnSpMk id="31" creationId="{469F4FF8-F8B0-4630-BA1B-0D8B324CD5FF}"/>
          </ac:cxnSpMkLst>
        </pc:cxnChg>
      </pc:sldChg>
      <pc:sldChg chg="addSp delSp modSp new mod setBg">
        <pc:chgData name="Roman Zhigalov" userId="1f97e9fdf7779aa5" providerId="LiveId" clId="{4FBA433C-DB41-4F4D-B9A5-F4190574DBCB}" dt="2021-07-31T19:15:34.279" v="225" actId="26606"/>
        <pc:sldMkLst>
          <pc:docMk/>
          <pc:sldMk cId="1220279430" sldId="266"/>
        </pc:sldMkLst>
        <pc:spChg chg="mod">
          <ac:chgData name="Roman Zhigalov" userId="1f97e9fdf7779aa5" providerId="LiveId" clId="{4FBA433C-DB41-4F4D-B9A5-F4190574DBCB}" dt="2021-07-31T19:15:34.279" v="225" actId="26606"/>
          <ac:spMkLst>
            <pc:docMk/>
            <pc:sldMk cId="1220279430" sldId="266"/>
            <ac:spMk id="2" creationId="{2EC56807-3674-471E-9E44-74BF193F5EDE}"/>
          </ac:spMkLst>
        </pc:spChg>
        <pc:spChg chg="del">
          <ac:chgData name="Roman Zhigalov" userId="1f97e9fdf7779aa5" providerId="LiveId" clId="{4FBA433C-DB41-4F4D-B9A5-F4190574DBCB}" dt="2021-07-31T19:15:21.385" v="219"/>
          <ac:spMkLst>
            <pc:docMk/>
            <pc:sldMk cId="1220279430" sldId="266"/>
            <ac:spMk id="3" creationId="{585C7BAB-D289-4887-84A0-45ECBFCF2F56}"/>
          </ac:spMkLst>
        </pc:spChg>
        <pc:spChg chg="mod">
          <ac:chgData name="Roman Zhigalov" userId="1f97e9fdf7779aa5" providerId="LiveId" clId="{4FBA433C-DB41-4F4D-B9A5-F4190574DBCB}" dt="2021-07-31T19:15:34.279" v="225" actId="26606"/>
          <ac:spMkLst>
            <pc:docMk/>
            <pc:sldMk cId="1220279430" sldId="266"/>
            <ac:spMk id="4" creationId="{8C029B64-4BDF-4A51-9399-97817DB9280A}"/>
          </ac:spMkLst>
        </pc:spChg>
        <pc:spChg chg="add del">
          <ac:chgData name="Roman Zhigalov" userId="1f97e9fdf7779aa5" providerId="LiveId" clId="{4FBA433C-DB41-4F4D-B9A5-F4190574DBCB}" dt="2021-07-31T19:15:30.735" v="223" actId="22"/>
          <ac:spMkLst>
            <pc:docMk/>
            <pc:sldMk cId="1220279430" sldId="266"/>
            <ac:spMk id="7" creationId="{86D50F37-8069-4A35-88C2-7D3ADFDC5971}"/>
          </ac:spMkLst>
        </pc:spChg>
        <pc:spChg chg="add">
          <ac:chgData name="Roman Zhigalov" userId="1f97e9fdf7779aa5" providerId="LiveId" clId="{4FBA433C-DB41-4F4D-B9A5-F4190574DBCB}" dt="2021-07-31T19:15:34.279" v="225" actId="26606"/>
          <ac:spMkLst>
            <pc:docMk/>
            <pc:sldMk cId="1220279430" sldId="266"/>
            <ac:spMk id="71" creationId="{201CC55D-ED54-4C5C-95E6-10947BD1103B}"/>
          </ac:spMkLst>
        </pc:spChg>
        <pc:spChg chg="add">
          <ac:chgData name="Roman Zhigalov" userId="1f97e9fdf7779aa5" providerId="LiveId" clId="{4FBA433C-DB41-4F4D-B9A5-F4190574DBCB}" dt="2021-07-31T19:15:34.279" v="225" actId="26606"/>
          <ac:spMkLst>
            <pc:docMk/>
            <pc:sldMk cId="1220279430" sldId="266"/>
            <ac:spMk id="77" creationId="{3873B707-463F-40B0-8227-E8CC6C67EB25}"/>
          </ac:spMkLst>
        </pc:spChg>
        <pc:spChg chg="add">
          <ac:chgData name="Roman Zhigalov" userId="1f97e9fdf7779aa5" providerId="LiveId" clId="{4FBA433C-DB41-4F4D-B9A5-F4190574DBCB}" dt="2021-07-31T19:15:34.279" v="225" actId="26606"/>
          <ac:spMkLst>
            <pc:docMk/>
            <pc:sldMk cId="1220279430" sldId="266"/>
            <ac:spMk id="79" creationId="{C13237C8-E62C-4F0D-A318-BD6FB6C2D138}"/>
          </ac:spMkLst>
        </pc:spChg>
        <pc:spChg chg="add">
          <ac:chgData name="Roman Zhigalov" userId="1f97e9fdf7779aa5" providerId="LiveId" clId="{4FBA433C-DB41-4F4D-B9A5-F4190574DBCB}" dt="2021-07-31T19:15:34.279" v="225" actId="26606"/>
          <ac:spMkLst>
            <pc:docMk/>
            <pc:sldMk cId="1220279430" sldId="266"/>
            <ac:spMk id="81" creationId="{19C9EAEA-39D0-4B0E-A0EB-51E7B26740B1}"/>
          </ac:spMkLst>
        </pc:spChg>
        <pc:grpChg chg="add">
          <ac:chgData name="Roman Zhigalov" userId="1f97e9fdf7779aa5" providerId="LiveId" clId="{4FBA433C-DB41-4F4D-B9A5-F4190574DBCB}" dt="2021-07-31T19:15:34.279" v="225" actId="26606"/>
          <ac:grpSpMkLst>
            <pc:docMk/>
            <pc:sldMk cId="1220279430" sldId="266"/>
            <ac:grpSpMk id="73" creationId="{1DE889C7-FAD6-4397-98E2-05D503484459}"/>
          </ac:grpSpMkLst>
        </pc:grpChg>
        <pc:picChg chg="add mod">
          <ac:chgData name="Roman Zhigalov" userId="1f97e9fdf7779aa5" providerId="LiveId" clId="{4FBA433C-DB41-4F4D-B9A5-F4190574DBCB}" dt="2021-07-31T19:15:34.279" v="225" actId="26606"/>
          <ac:picMkLst>
            <pc:docMk/>
            <pc:sldMk cId="1220279430" sldId="266"/>
            <ac:picMk id="3074" creationId="{572DFA77-5F38-4561-8C9A-15EC7F07BF4F}"/>
          </ac:picMkLst>
        </pc:picChg>
      </pc:sldChg>
      <pc:sldChg chg="addSp modSp new mod">
        <pc:chgData name="Roman Zhigalov" userId="1f97e9fdf7779aa5" providerId="LiveId" clId="{4FBA433C-DB41-4F4D-B9A5-F4190574DBCB}" dt="2021-07-31T19:15:58.707" v="230" actId="1076"/>
        <pc:sldMkLst>
          <pc:docMk/>
          <pc:sldMk cId="837526419" sldId="267"/>
        </pc:sldMkLst>
        <pc:picChg chg="add mod">
          <ac:chgData name="Roman Zhigalov" userId="1f97e9fdf7779aa5" providerId="LiveId" clId="{4FBA433C-DB41-4F4D-B9A5-F4190574DBCB}" dt="2021-07-31T19:15:58.707" v="230" actId="1076"/>
          <ac:picMkLst>
            <pc:docMk/>
            <pc:sldMk cId="837526419" sldId="267"/>
            <ac:picMk id="3" creationId="{28D1AE40-82F0-44BE-A598-69CE802D77A8}"/>
          </ac:picMkLst>
        </pc:picChg>
      </pc:sldChg>
      <pc:sldChg chg="addSp delSp modSp new mod setBg">
        <pc:chgData name="Roman Zhigalov" userId="1f97e9fdf7779aa5" providerId="LiveId" clId="{4FBA433C-DB41-4F4D-B9A5-F4190574DBCB}" dt="2021-07-31T19:16:24.197" v="235" actId="26606"/>
        <pc:sldMkLst>
          <pc:docMk/>
          <pc:sldMk cId="3057263286" sldId="268"/>
        </pc:sldMkLst>
        <pc:spChg chg="mod">
          <ac:chgData name="Roman Zhigalov" userId="1f97e9fdf7779aa5" providerId="LiveId" clId="{4FBA433C-DB41-4F4D-B9A5-F4190574DBCB}" dt="2021-07-31T19:16:24.197" v="235" actId="26606"/>
          <ac:spMkLst>
            <pc:docMk/>
            <pc:sldMk cId="3057263286" sldId="268"/>
            <ac:spMk id="2" creationId="{EA49603F-C930-489D-9ABF-3FD618CB54C1}"/>
          </ac:spMkLst>
        </pc:spChg>
        <pc:spChg chg="del">
          <ac:chgData name="Roman Zhigalov" userId="1f97e9fdf7779aa5" providerId="LiveId" clId="{4FBA433C-DB41-4F4D-B9A5-F4190574DBCB}" dt="2021-07-31T19:16:11.330" v="232"/>
          <ac:spMkLst>
            <pc:docMk/>
            <pc:sldMk cId="3057263286" sldId="268"/>
            <ac:spMk id="3" creationId="{EEB23059-73D5-43D9-99CC-5014C9F0EC7E}"/>
          </ac:spMkLst>
        </pc:spChg>
        <pc:spChg chg="mod">
          <ac:chgData name="Roman Zhigalov" userId="1f97e9fdf7779aa5" providerId="LiveId" clId="{4FBA433C-DB41-4F4D-B9A5-F4190574DBCB}" dt="2021-07-31T19:16:24.197" v="235" actId="26606"/>
          <ac:spMkLst>
            <pc:docMk/>
            <pc:sldMk cId="3057263286" sldId="268"/>
            <ac:spMk id="4" creationId="{4F90E712-88B4-427F-B68B-1F5A50748333}"/>
          </ac:spMkLst>
        </pc:spChg>
        <pc:spChg chg="add">
          <ac:chgData name="Roman Zhigalov" userId="1f97e9fdf7779aa5" providerId="LiveId" clId="{4FBA433C-DB41-4F4D-B9A5-F4190574DBCB}" dt="2021-07-31T19:16:24.197" v="235" actId="26606"/>
          <ac:spMkLst>
            <pc:docMk/>
            <pc:sldMk cId="3057263286" sldId="268"/>
            <ac:spMk id="71" creationId="{201CC55D-ED54-4C5C-95E6-10947BD1103B}"/>
          </ac:spMkLst>
        </pc:spChg>
        <pc:spChg chg="add">
          <ac:chgData name="Roman Zhigalov" userId="1f97e9fdf7779aa5" providerId="LiveId" clId="{4FBA433C-DB41-4F4D-B9A5-F4190574DBCB}" dt="2021-07-31T19:16:24.197" v="235" actId="26606"/>
          <ac:spMkLst>
            <pc:docMk/>
            <pc:sldMk cId="3057263286" sldId="268"/>
            <ac:spMk id="77" creationId="{3873B707-463F-40B0-8227-E8CC6C67EB25}"/>
          </ac:spMkLst>
        </pc:spChg>
        <pc:spChg chg="add">
          <ac:chgData name="Roman Zhigalov" userId="1f97e9fdf7779aa5" providerId="LiveId" clId="{4FBA433C-DB41-4F4D-B9A5-F4190574DBCB}" dt="2021-07-31T19:16:24.197" v="235" actId="26606"/>
          <ac:spMkLst>
            <pc:docMk/>
            <pc:sldMk cId="3057263286" sldId="268"/>
            <ac:spMk id="79" creationId="{C13237C8-E62C-4F0D-A318-BD6FB6C2D138}"/>
          </ac:spMkLst>
        </pc:spChg>
        <pc:spChg chg="add">
          <ac:chgData name="Roman Zhigalov" userId="1f97e9fdf7779aa5" providerId="LiveId" clId="{4FBA433C-DB41-4F4D-B9A5-F4190574DBCB}" dt="2021-07-31T19:16:24.197" v="235" actId="26606"/>
          <ac:spMkLst>
            <pc:docMk/>
            <pc:sldMk cId="3057263286" sldId="268"/>
            <ac:spMk id="81" creationId="{19C9EAEA-39D0-4B0E-A0EB-51E7B26740B1}"/>
          </ac:spMkLst>
        </pc:spChg>
        <pc:grpChg chg="add">
          <ac:chgData name="Roman Zhigalov" userId="1f97e9fdf7779aa5" providerId="LiveId" clId="{4FBA433C-DB41-4F4D-B9A5-F4190574DBCB}" dt="2021-07-31T19:16:24.197" v="235" actId="26606"/>
          <ac:grpSpMkLst>
            <pc:docMk/>
            <pc:sldMk cId="3057263286" sldId="268"/>
            <ac:grpSpMk id="73" creationId="{1DE889C7-FAD6-4397-98E2-05D503484459}"/>
          </ac:grpSpMkLst>
        </pc:grpChg>
        <pc:picChg chg="add mod">
          <ac:chgData name="Roman Zhigalov" userId="1f97e9fdf7779aa5" providerId="LiveId" clId="{4FBA433C-DB41-4F4D-B9A5-F4190574DBCB}" dt="2021-07-31T19:16:24.197" v="235" actId="26606"/>
          <ac:picMkLst>
            <pc:docMk/>
            <pc:sldMk cId="3057263286" sldId="268"/>
            <ac:picMk id="4098" creationId="{BF52C98D-8C03-4D55-BCF7-3C2B7208F4E8}"/>
          </ac:picMkLst>
        </pc:picChg>
      </pc:sldChg>
      <pc:sldChg chg="addSp modSp new mod">
        <pc:chgData name="Roman Zhigalov" userId="1f97e9fdf7779aa5" providerId="LiveId" clId="{4FBA433C-DB41-4F4D-B9A5-F4190574DBCB}" dt="2021-07-31T19:16:44.756" v="243" actId="1076"/>
        <pc:sldMkLst>
          <pc:docMk/>
          <pc:sldMk cId="630059996" sldId="269"/>
        </pc:sldMkLst>
        <pc:picChg chg="add mod">
          <ac:chgData name="Roman Zhigalov" userId="1f97e9fdf7779aa5" providerId="LiveId" clId="{4FBA433C-DB41-4F4D-B9A5-F4190574DBCB}" dt="2021-07-31T19:16:44.756" v="243" actId="1076"/>
          <ac:picMkLst>
            <pc:docMk/>
            <pc:sldMk cId="630059996" sldId="269"/>
            <ac:picMk id="3" creationId="{618FC4B1-6C77-41E7-8A4F-22AA6C7F79FF}"/>
          </ac:picMkLst>
        </pc:picChg>
      </pc:sldChg>
      <pc:sldChg chg="addSp delSp modSp new mod setBg">
        <pc:chgData name="Roman Zhigalov" userId="1f97e9fdf7779aa5" providerId="LiveId" clId="{4FBA433C-DB41-4F4D-B9A5-F4190574DBCB}" dt="2021-07-31T19:17:00.951" v="249" actId="26606"/>
        <pc:sldMkLst>
          <pc:docMk/>
          <pc:sldMk cId="2584859904" sldId="270"/>
        </pc:sldMkLst>
        <pc:spChg chg="mod">
          <ac:chgData name="Roman Zhigalov" userId="1f97e9fdf7779aa5" providerId="LiveId" clId="{4FBA433C-DB41-4F4D-B9A5-F4190574DBCB}" dt="2021-07-31T19:17:00.951" v="249" actId="26606"/>
          <ac:spMkLst>
            <pc:docMk/>
            <pc:sldMk cId="2584859904" sldId="270"/>
            <ac:spMk id="2" creationId="{0B4803CE-E050-44BC-B31C-2AE79847BDDC}"/>
          </ac:spMkLst>
        </pc:spChg>
        <pc:spChg chg="del">
          <ac:chgData name="Roman Zhigalov" userId="1f97e9fdf7779aa5" providerId="LiveId" clId="{4FBA433C-DB41-4F4D-B9A5-F4190574DBCB}" dt="2021-07-31T19:16:51.671" v="245"/>
          <ac:spMkLst>
            <pc:docMk/>
            <pc:sldMk cId="2584859904" sldId="270"/>
            <ac:spMk id="3" creationId="{BBD16A24-4BA8-45EE-8D0F-106AADECB794}"/>
          </ac:spMkLst>
        </pc:spChg>
        <pc:spChg chg="mod">
          <ac:chgData name="Roman Zhigalov" userId="1f97e9fdf7779aa5" providerId="LiveId" clId="{4FBA433C-DB41-4F4D-B9A5-F4190574DBCB}" dt="2021-07-31T19:17:00.951" v="249" actId="26606"/>
          <ac:spMkLst>
            <pc:docMk/>
            <pc:sldMk cId="2584859904" sldId="270"/>
            <ac:spMk id="4" creationId="{1B9B7213-2DEE-49D5-9E25-8C4B0B048456}"/>
          </ac:spMkLst>
        </pc:spChg>
        <pc:spChg chg="add">
          <ac:chgData name="Roman Zhigalov" userId="1f97e9fdf7779aa5" providerId="LiveId" clId="{4FBA433C-DB41-4F4D-B9A5-F4190574DBCB}" dt="2021-07-31T19:17:00.951" v="249" actId="26606"/>
          <ac:spMkLst>
            <pc:docMk/>
            <pc:sldMk cId="2584859904" sldId="270"/>
            <ac:spMk id="71" creationId="{201CC55D-ED54-4C5C-95E6-10947BD1103B}"/>
          </ac:spMkLst>
        </pc:spChg>
        <pc:spChg chg="add">
          <ac:chgData name="Roman Zhigalov" userId="1f97e9fdf7779aa5" providerId="LiveId" clId="{4FBA433C-DB41-4F4D-B9A5-F4190574DBCB}" dt="2021-07-31T19:17:00.951" v="249" actId="26606"/>
          <ac:spMkLst>
            <pc:docMk/>
            <pc:sldMk cId="2584859904" sldId="270"/>
            <ac:spMk id="77" creationId="{3873B707-463F-40B0-8227-E8CC6C67EB25}"/>
          </ac:spMkLst>
        </pc:spChg>
        <pc:spChg chg="add">
          <ac:chgData name="Roman Zhigalov" userId="1f97e9fdf7779aa5" providerId="LiveId" clId="{4FBA433C-DB41-4F4D-B9A5-F4190574DBCB}" dt="2021-07-31T19:17:00.951" v="249" actId="26606"/>
          <ac:spMkLst>
            <pc:docMk/>
            <pc:sldMk cId="2584859904" sldId="270"/>
            <ac:spMk id="79" creationId="{C13237C8-E62C-4F0D-A318-BD6FB6C2D138}"/>
          </ac:spMkLst>
        </pc:spChg>
        <pc:spChg chg="add">
          <ac:chgData name="Roman Zhigalov" userId="1f97e9fdf7779aa5" providerId="LiveId" clId="{4FBA433C-DB41-4F4D-B9A5-F4190574DBCB}" dt="2021-07-31T19:17:00.951" v="249" actId="26606"/>
          <ac:spMkLst>
            <pc:docMk/>
            <pc:sldMk cId="2584859904" sldId="270"/>
            <ac:spMk id="81" creationId="{19C9EAEA-39D0-4B0E-A0EB-51E7B26740B1}"/>
          </ac:spMkLst>
        </pc:spChg>
        <pc:grpChg chg="add">
          <ac:chgData name="Roman Zhigalov" userId="1f97e9fdf7779aa5" providerId="LiveId" clId="{4FBA433C-DB41-4F4D-B9A5-F4190574DBCB}" dt="2021-07-31T19:17:00.951" v="249" actId="26606"/>
          <ac:grpSpMkLst>
            <pc:docMk/>
            <pc:sldMk cId="2584859904" sldId="270"/>
            <ac:grpSpMk id="73" creationId="{1DE889C7-FAD6-4397-98E2-05D503484459}"/>
          </ac:grpSpMkLst>
        </pc:grpChg>
        <pc:picChg chg="add mod">
          <ac:chgData name="Roman Zhigalov" userId="1f97e9fdf7779aa5" providerId="LiveId" clId="{4FBA433C-DB41-4F4D-B9A5-F4190574DBCB}" dt="2021-07-31T19:17:00.951" v="249" actId="26606"/>
          <ac:picMkLst>
            <pc:docMk/>
            <pc:sldMk cId="2584859904" sldId="270"/>
            <ac:picMk id="5122" creationId="{8FAC12A3-C765-4355-A280-B2F895F38C43}"/>
          </ac:picMkLst>
        </pc:picChg>
      </pc:sldChg>
      <pc:sldChg chg="addSp modSp new mod">
        <pc:chgData name="Roman Zhigalov" userId="1f97e9fdf7779aa5" providerId="LiveId" clId="{4FBA433C-DB41-4F4D-B9A5-F4190574DBCB}" dt="2021-07-31T19:17:26.167" v="256" actId="1076"/>
        <pc:sldMkLst>
          <pc:docMk/>
          <pc:sldMk cId="931410305" sldId="271"/>
        </pc:sldMkLst>
        <pc:picChg chg="add mod">
          <ac:chgData name="Roman Zhigalov" userId="1f97e9fdf7779aa5" providerId="LiveId" clId="{4FBA433C-DB41-4F4D-B9A5-F4190574DBCB}" dt="2021-07-31T19:17:26.167" v="256" actId="1076"/>
          <ac:picMkLst>
            <pc:docMk/>
            <pc:sldMk cId="931410305" sldId="271"/>
            <ac:picMk id="3" creationId="{099A2650-A98C-461C-A280-BB4B367346F5}"/>
          </ac:picMkLst>
        </pc:picChg>
      </pc:sldChg>
      <pc:sldChg chg="addSp delSp modSp new mod setBg">
        <pc:chgData name="Roman Zhigalov" userId="1f97e9fdf7779aa5" providerId="LiveId" clId="{4FBA433C-DB41-4F4D-B9A5-F4190574DBCB}" dt="2021-07-31T19:18:11.260" v="290" actId="26606"/>
        <pc:sldMkLst>
          <pc:docMk/>
          <pc:sldMk cId="3327655719" sldId="272"/>
        </pc:sldMkLst>
        <pc:spChg chg="mod">
          <ac:chgData name="Roman Zhigalov" userId="1f97e9fdf7779aa5" providerId="LiveId" clId="{4FBA433C-DB41-4F4D-B9A5-F4190574DBCB}" dt="2021-07-31T19:18:11.260" v="290" actId="26606"/>
          <ac:spMkLst>
            <pc:docMk/>
            <pc:sldMk cId="3327655719" sldId="272"/>
            <ac:spMk id="2" creationId="{4925F8FC-5E56-4048-9AE4-DC1F7B1B9C5A}"/>
          </ac:spMkLst>
        </pc:spChg>
        <pc:spChg chg="add del mod">
          <ac:chgData name="Roman Zhigalov" userId="1f97e9fdf7779aa5" providerId="LiveId" clId="{4FBA433C-DB41-4F4D-B9A5-F4190574DBCB}" dt="2021-07-31T19:18:11.260" v="290" actId="26606"/>
          <ac:spMkLst>
            <pc:docMk/>
            <pc:sldMk cId="3327655719" sldId="272"/>
            <ac:spMk id="3" creationId="{E19AEA64-CD02-4698-80C5-71E888B3EB2A}"/>
          </ac:spMkLst>
        </pc:spChg>
        <pc:picChg chg="add del mod ord">
          <ac:chgData name="Roman Zhigalov" userId="1f97e9fdf7779aa5" providerId="LiveId" clId="{4FBA433C-DB41-4F4D-B9A5-F4190574DBCB}" dt="2021-07-31T19:17:49.580" v="285" actId="22"/>
          <ac:picMkLst>
            <pc:docMk/>
            <pc:sldMk cId="3327655719" sldId="272"/>
            <ac:picMk id="5" creationId="{16B38D83-CD51-4A33-ADE7-D2AC285924E3}"/>
          </ac:picMkLst>
        </pc:picChg>
        <pc:picChg chg="add del">
          <ac:chgData name="Roman Zhigalov" userId="1f97e9fdf7779aa5" providerId="LiveId" clId="{4FBA433C-DB41-4F4D-B9A5-F4190574DBCB}" dt="2021-07-31T19:18:11.247" v="289" actId="26606"/>
          <ac:picMkLst>
            <pc:docMk/>
            <pc:sldMk cId="3327655719" sldId="272"/>
            <ac:picMk id="6" creationId="{0777E54D-ACC1-4B95-9883-AC6960E55C87}"/>
          </ac:picMkLst>
        </pc:picChg>
        <pc:picChg chg="add">
          <ac:chgData name="Roman Zhigalov" userId="1f97e9fdf7779aa5" providerId="LiveId" clId="{4FBA433C-DB41-4F4D-B9A5-F4190574DBCB}" dt="2021-07-31T19:18:11.260" v="290" actId="26606"/>
          <ac:picMkLst>
            <pc:docMk/>
            <pc:sldMk cId="3327655719" sldId="272"/>
            <ac:picMk id="11" creationId="{9E558AAE-B051-4546-9A63-19A3A715FE18}"/>
          </ac:picMkLst>
        </pc:picChg>
        <pc:cxnChg chg="add del">
          <ac:chgData name="Roman Zhigalov" userId="1f97e9fdf7779aa5" providerId="LiveId" clId="{4FBA433C-DB41-4F4D-B9A5-F4190574DBCB}" dt="2021-07-31T19:18:11.247" v="289" actId="26606"/>
          <ac:cxnSpMkLst>
            <pc:docMk/>
            <pc:sldMk cId="3327655719" sldId="272"/>
            <ac:cxnSpMk id="9" creationId="{A7F400EE-A8A5-48AF-B4D6-291B52C6F0B0}"/>
          </ac:cxnSpMkLst>
        </pc:cxnChg>
        <pc:cxnChg chg="add">
          <ac:chgData name="Roman Zhigalov" userId="1f97e9fdf7779aa5" providerId="LiveId" clId="{4FBA433C-DB41-4F4D-B9A5-F4190574DBCB}" dt="2021-07-31T19:18:11.260" v="290" actId="26606"/>
          <ac:cxnSpMkLst>
            <pc:docMk/>
            <pc:sldMk cId="3327655719" sldId="272"/>
            <ac:cxnSpMk id="12" creationId="{A7F400EE-A8A5-48AF-B4D6-291B52C6F0B0}"/>
          </ac:cxnSpMkLst>
        </pc:cxnChg>
      </pc:sldChg>
      <pc:sldChg chg="addSp delSp modSp new mod setBg">
        <pc:chgData name="Roman Zhigalov" userId="1f97e9fdf7779aa5" providerId="LiveId" clId="{4FBA433C-DB41-4F4D-B9A5-F4190574DBCB}" dt="2021-07-31T19:18:39.150" v="299" actId="962"/>
        <pc:sldMkLst>
          <pc:docMk/>
          <pc:sldMk cId="3445047920" sldId="273"/>
        </pc:sldMkLst>
        <pc:spChg chg="mod">
          <ac:chgData name="Roman Zhigalov" userId="1f97e9fdf7779aa5" providerId="LiveId" clId="{4FBA433C-DB41-4F4D-B9A5-F4190574DBCB}" dt="2021-07-31T19:18:39.150" v="299" actId="962"/>
          <ac:spMkLst>
            <pc:docMk/>
            <pc:sldMk cId="3445047920" sldId="273"/>
            <ac:spMk id="2" creationId="{3382AF3B-9EF2-488F-9D23-038D68A14FD1}"/>
          </ac:spMkLst>
        </pc:spChg>
        <pc:spChg chg="del">
          <ac:chgData name="Roman Zhigalov" userId="1f97e9fdf7779aa5" providerId="LiveId" clId="{4FBA433C-DB41-4F4D-B9A5-F4190574DBCB}" dt="2021-07-31T19:18:21.570" v="292"/>
          <ac:spMkLst>
            <pc:docMk/>
            <pc:sldMk cId="3445047920" sldId="273"/>
            <ac:spMk id="3" creationId="{C27215C6-B622-4F96-A309-1FDCC25CCEC4}"/>
          </ac:spMkLst>
        </pc:spChg>
        <pc:spChg chg="mod">
          <ac:chgData name="Roman Zhigalov" userId="1f97e9fdf7779aa5" providerId="LiveId" clId="{4FBA433C-DB41-4F4D-B9A5-F4190574DBCB}" dt="2021-07-31T19:18:35.951" v="297" actId="26606"/>
          <ac:spMkLst>
            <pc:docMk/>
            <pc:sldMk cId="3445047920" sldId="273"/>
            <ac:spMk id="4" creationId="{44918E4B-7E91-4ADA-90FF-AA860E21A304}"/>
          </ac:spMkLst>
        </pc:spChg>
        <pc:spChg chg="add">
          <ac:chgData name="Roman Zhigalov" userId="1f97e9fdf7779aa5" providerId="LiveId" clId="{4FBA433C-DB41-4F4D-B9A5-F4190574DBCB}" dt="2021-07-31T19:18:35.951" v="297" actId="26606"/>
          <ac:spMkLst>
            <pc:docMk/>
            <pc:sldMk cId="3445047920" sldId="273"/>
            <ac:spMk id="6148" creationId="{D009D6D5-DAC2-4A8B-A17A-E206B9012D09}"/>
          </ac:spMkLst>
        </pc:spChg>
        <pc:picChg chg="add mod">
          <ac:chgData name="Roman Zhigalov" userId="1f97e9fdf7779aa5" providerId="LiveId" clId="{4FBA433C-DB41-4F4D-B9A5-F4190574DBCB}" dt="2021-07-31T19:18:39.149" v="298" actId="27614"/>
          <ac:picMkLst>
            <pc:docMk/>
            <pc:sldMk cId="3445047920" sldId="273"/>
            <ac:picMk id="6146" creationId="{97083B76-8068-4F0B-9DBE-89545DD2AD33}"/>
          </ac:picMkLst>
        </pc:picChg>
        <pc:cxnChg chg="add del">
          <ac:chgData name="Roman Zhigalov" userId="1f97e9fdf7779aa5" providerId="LiveId" clId="{4FBA433C-DB41-4F4D-B9A5-F4190574DBCB}" dt="2021-07-31T19:18:35.941" v="296" actId="26606"/>
          <ac:cxnSpMkLst>
            <pc:docMk/>
            <pc:sldMk cId="3445047920" sldId="273"/>
            <ac:cxnSpMk id="71" creationId="{A7F400EE-A8A5-48AF-B4D6-291B52C6F0B0}"/>
          </ac:cxnSpMkLst>
        </pc:cxnChg>
      </pc:sldChg>
      <pc:sldChg chg="addSp modSp new mod">
        <pc:chgData name="Roman Zhigalov" userId="1f97e9fdf7779aa5" providerId="LiveId" clId="{4FBA433C-DB41-4F4D-B9A5-F4190574DBCB}" dt="2021-07-31T19:19:01.363" v="307" actId="14100"/>
        <pc:sldMkLst>
          <pc:docMk/>
          <pc:sldMk cId="693134709" sldId="274"/>
        </pc:sldMkLst>
        <pc:picChg chg="add mod">
          <ac:chgData name="Roman Zhigalov" userId="1f97e9fdf7779aa5" providerId="LiveId" clId="{4FBA433C-DB41-4F4D-B9A5-F4190574DBCB}" dt="2021-07-31T19:19:01.363" v="307" actId="14100"/>
          <ac:picMkLst>
            <pc:docMk/>
            <pc:sldMk cId="693134709" sldId="274"/>
            <ac:picMk id="3" creationId="{7E76EFDD-A136-4141-A096-6F146EAE8968}"/>
          </ac:picMkLst>
        </pc:picChg>
      </pc:sldChg>
      <pc:sldChg chg="addSp delSp modSp new mod setBg">
        <pc:chgData name="Roman Zhigalov" userId="1f97e9fdf7779aa5" providerId="LiveId" clId="{4FBA433C-DB41-4F4D-B9A5-F4190574DBCB}" dt="2021-07-31T19:19:20.564" v="312" actId="26606"/>
        <pc:sldMkLst>
          <pc:docMk/>
          <pc:sldMk cId="4153258156" sldId="275"/>
        </pc:sldMkLst>
        <pc:spChg chg="mod">
          <ac:chgData name="Roman Zhigalov" userId="1f97e9fdf7779aa5" providerId="LiveId" clId="{4FBA433C-DB41-4F4D-B9A5-F4190574DBCB}" dt="2021-07-31T19:19:20.564" v="312" actId="26606"/>
          <ac:spMkLst>
            <pc:docMk/>
            <pc:sldMk cId="4153258156" sldId="275"/>
            <ac:spMk id="2" creationId="{981B10F0-0AD0-4B16-B52D-BF85E8A42AA9}"/>
          </ac:spMkLst>
        </pc:spChg>
        <pc:spChg chg="del">
          <ac:chgData name="Roman Zhigalov" userId="1f97e9fdf7779aa5" providerId="LiveId" clId="{4FBA433C-DB41-4F4D-B9A5-F4190574DBCB}" dt="2021-07-31T19:19:09.455" v="309"/>
          <ac:spMkLst>
            <pc:docMk/>
            <pc:sldMk cId="4153258156" sldId="275"/>
            <ac:spMk id="3" creationId="{1A5D7408-98FB-41C3-8443-16C763A18E26}"/>
          </ac:spMkLst>
        </pc:spChg>
        <pc:spChg chg="mod">
          <ac:chgData name="Roman Zhigalov" userId="1f97e9fdf7779aa5" providerId="LiveId" clId="{4FBA433C-DB41-4F4D-B9A5-F4190574DBCB}" dt="2021-07-31T19:19:20.564" v="312" actId="26606"/>
          <ac:spMkLst>
            <pc:docMk/>
            <pc:sldMk cId="4153258156" sldId="275"/>
            <ac:spMk id="4" creationId="{B6317AB7-88E5-4AEB-85D3-838B8D8CD5B4}"/>
          </ac:spMkLst>
        </pc:spChg>
        <pc:spChg chg="add">
          <ac:chgData name="Roman Zhigalov" userId="1f97e9fdf7779aa5" providerId="LiveId" clId="{4FBA433C-DB41-4F4D-B9A5-F4190574DBCB}" dt="2021-07-31T19:19:20.564" v="312" actId="26606"/>
          <ac:spMkLst>
            <pc:docMk/>
            <pc:sldMk cId="4153258156" sldId="275"/>
            <ac:spMk id="71" creationId="{D009D6D5-DAC2-4A8B-A17A-E206B9012D09}"/>
          </ac:spMkLst>
        </pc:spChg>
        <pc:picChg chg="add mod">
          <ac:chgData name="Roman Zhigalov" userId="1f97e9fdf7779aa5" providerId="LiveId" clId="{4FBA433C-DB41-4F4D-B9A5-F4190574DBCB}" dt="2021-07-31T19:19:20.564" v="312" actId="26606"/>
          <ac:picMkLst>
            <pc:docMk/>
            <pc:sldMk cId="4153258156" sldId="275"/>
            <ac:picMk id="7170" creationId="{6B282AB3-4AC8-48D5-8371-B1F235BB1D98}"/>
          </ac:picMkLst>
        </pc:picChg>
      </pc:sldChg>
      <pc:sldChg chg="addSp modSp new mod">
        <pc:chgData name="Roman Zhigalov" userId="1f97e9fdf7779aa5" providerId="LiveId" clId="{4FBA433C-DB41-4F4D-B9A5-F4190574DBCB}" dt="2021-07-31T19:19:40.891" v="317" actId="1076"/>
        <pc:sldMkLst>
          <pc:docMk/>
          <pc:sldMk cId="3394071967" sldId="276"/>
        </pc:sldMkLst>
        <pc:picChg chg="add mod">
          <ac:chgData name="Roman Zhigalov" userId="1f97e9fdf7779aa5" providerId="LiveId" clId="{4FBA433C-DB41-4F4D-B9A5-F4190574DBCB}" dt="2021-07-31T19:19:40.891" v="317" actId="1076"/>
          <ac:picMkLst>
            <pc:docMk/>
            <pc:sldMk cId="3394071967" sldId="276"/>
            <ac:picMk id="3" creationId="{9D5C81E9-767F-4D2D-A7D6-BEAB7E237972}"/>
          </ac:picMkLst>
        </pc:picChg>
      </pc:sldChg>
      <pc:sldChg chg="addSp delSp modSp new mod setBg">
        <pc:chgData name="Roman Zhigalov" userId="1f97e9fdf7779aa5" providerId="LiveId" clId="{4FBA433C-DB41-4F4D-B9A5-F4190574DBCB}" dt="2021-07-31T19:20:02.427" v="322" actId="26606"/>
        <pc:sldMkLst>
          <pc:docMk/>
          <pc:sldMk cId="3668266468" sldId="277"/>
        </pc:sldMkLst>
        <pc:spChg chg="mod">
          <ac:chgData name="Roman Zhigalov" userId="1f97e9fdf7779aa5" providerId="LiveId" clId="{4FBA433C-DB41-4F4D-B9A5-F4190574DBCB}" dt="2021-07-31T19:20:02.427" v="322" actId="26606"/>
          <ac:spMkLst>
            <pc:docMk/>
            <pc:sldMk cId="3668266468" sldId="277"/>
            <ac:spMk id="2" creationId="{292A3481-9EB0-4770-B23C-A09127874FFB}"/>
          </ac:spMkLst>
        </pc:spChg>
        <pc:spChg chg="del">
          <ac:chgData name="Roman Zhigalov" userId="1f97e9fdf7779aa5" providerId="LiveId" clId="{4FBA433C-DB41-4F4D-B9A5-F4190574DBCB}" dt="2021-07-31T19:19:51.693" v="319"/>
          <ac:spMkLst>
            <pc:docMk/>
            <pc:sldMk cId="3668266468" sldId="277"/>
            <ac:spMk id="3" creationId="{A0A04F39-1594-4C99-8865-920B62BC315B}"/>
          </ac:spMkLst>
        </pc:spChg>
        <pc:spChg chg="mod">
          <ac:chgData name="Roman Zhigalov" userId="1f97e9fdf7779aa5" providerId="LiveId" clId="{4FBA433C-DB41-4F4D-B9A5-F4190574DBCB}" dt="2021-07-31T19:20:02.427" v="322" actId="26606"/>
          <ac:spMkLst>
            <pc:docMk/>
            <pc:sldMk cId="3668266468" sldId="277"/>
            <ac:spMk id="4" creationId="{446BB059-19DE-4244-A04E-03F74364B774}"/>
          </ac:spMkLst>
        </pc:spChg>
        <pc:spChg chg="add">
          <ac:chgData name="Roman Zhigalov" userId="1f97e9fdf7779aa5" providerId="LiveId" clId="{4FBA433C-DB41-4F4D-B9A5-F4190574DBCB}" dt="2021-07-31T19:20:02.427" v="322" actId="26606"/>
          <ac:spMkLst>
            <pc:docMk/>
            <pc:sldMk cId="3668266468" sldId="277"/>
            <ac:spMk id="71" creationId="{D009D6D5-DAC2-4A8B-A17A-E206B9012D09}"/>
          </ac:spMkLst>
        </pc:spChg>
        <pc:picChg chg="add mod">
          <ac:chgData name="Roman Zhigalov" userId="1f97e9fdf7779aa5" providerId="LiveId" clId="{4FBA433C-DB41-4F4D-B9A5-F4190574DBCB}" dt="2021-07-31T19:20:02.427" v="322" actId="26606"/>
          <ac:picMkLst>
            <pc:docMk/>
            <pc:sldMk cId="3668266468" sldId="277"/>
            <ac:picMk id="8194" creationId="{4C5E6449-1D2D-4FAA-9D18-F5D89BEA5C0D}"/>
          </ac:picMkLst>
        </pc:picChg>
      </pc:sldChg>
      <pc:sldChg chg="addSp modSp new mod">
        <pc:chgData name="Roman Zhigalov" userId="1f97e9fdf7779aa5" providerId="LiveId" clId="{4FBA433C-DB41-4F4D-B9A5-F4190574DBCB}" dt="2021-07-31T19:20:24.331" v="331" actId="14100"/>
        <pc:sldMkLst>
          <pc:docMk/>
          <pc:sldMk cId="1173005469" sldId="278"/>
        </pc:sldMkLst>
        <pc:picChg chg="add mod">
          <ac:chgData name="Roman Zhigalov" userId="1f97e9fdf7779aa5" providerId="LiveId" clId="{4FBA433C-DB41-4F4D-B9A5-F4190574DBCB}" dt="2021-07-31T19:20:24.331" v="331" actId="14100"/>
          <ac:picMkLst>
            <pc:docMk/>
            <pc:sldMk cId="1173005469" sldId="278"/>
            <ac:picMk id="3" creationId="{63A4E6AF-B4DC-4DF0-87D1-0540F5A26D35}"/>
          </ac:picMkLst>
        </pc:picChg>
      </pc:sldChg>
      <pc:sldChg chg="addSp modSp new mod setBg">
        <pc:chgData name="Roman Zhigalov" userId="1f97e9fdf7779aa5" providerId="LiveId" clId="{4FBA433C-DB41-4F4D-B9A5-F4190574DBCB}" dt="2021-07-31T19:20:53.914" v="380" actId="26606"/>
        <pc:sldMkLst>
          <pc:docMk/>
          <pc:sldMk cId="369502773" sldId="279"/>
        </pc:sldMkLst>
        <pc:spChg chg="mod">
          <ac:chgData name="Roman Zhigalov" userId="1f97e9fdf7779aa5" providerId="LiveId" clId="{4FBA433C-DB41-4F4D-B9A5-F4190574DBCB}" dt="2021-07-31T19:20:53.914" v="380" actId="26606"/>
          <ac:spMkLst>
            <pc:docMk/>
            <pc:sldMk cId="369502773" sldId="279"/>
            <ac:spMk id="2" creationId="{842F74D3-9E25-4ECE-AC69-7F8F8059DE91}"/>
          </ac:spMkLst>
        </pc:spChg>
        <pc:spChg chg="mod">
          <ac:chgData name="Roman Zhigalov" userId="1f97e9fdf7779aa5" providerId="LiveId" clId="{4FBA433C-DB41-4F4D-B9A5-F4190574DBCB}" dt="2021-07-31T19:20:53.914" v="380" actId="26606"/>
          <ac:spMkLst>
            <pc:docMk/>
            <pc:sldMk cId="369502773" sldId="279"/>
            <ac:spMk id="3" creationId="{F30B522B-10BA-4D38-8481-CA28D73FBA7D}"/>
          </ac:spMkLst>
        </pc:spChg>
        <pc:spChg chg="add">
          <ac:chgData name="Roman Zhigalov" userId="1f97e9fdf7779aa5" providerId="LiveId" clId="{4FBA433C-DB41-4F4D-B9A5-F4190574DBCB}" dt="2021-07-31T19:20:53.914" v="380" actId="26606"/>
          <ac:spMkLst>
            <pc:docMk/>
            <pc:sldMk cId="369502773" sldId="279"/>
            <ac:spMk id="9" creationId="{06DA9DF9-31F7-4056-B42E-878CC92417B8}"/>
          </ac:spMkLst>
        </pc:spChg>
        <pc:picChg chg="add">
          <ac:chgData name="Roman Zhigalov" userId="1f97e9fdf7779aa5" providerId="LiveId" clId="{4FBA433C-DB41-4F4D-B9A5-F4190574DBCB}" dt="2021-07-31T19:20:53.914" v="380" actId="26606"/>
          <ac:picMkLst>
            <pc:docMk/>
            <pc:sldMk cId="369502773" sldId="279"/>
            <ac:picMk id="5" creationId="{9C689BC8-EBD6-4A24-8A2A-E832B10C179A}"/>
          </ac:picMkLst>
        </pc:picChg>
      </pc:sldChg>
      <pc:sldChg chg="addSp modSp new mod setBg">
        <pc:chgData name="Roman Zhigalov" userId="1f97e9fdf7779aa5" providerId="LiveId" clId="{4FBA433C-DB41-4F4D-B9A5-F4190574DBCB}" dt="2021-07-31T19:21:03.102" v="391" actId="26606"/>
        <pc:sldMkLst>
          <pc:docMk/>
          <pc:sldMk cId="1512184491" sldId="280"/>
        </pc:sldMkLst>
        <pc:spChg chg="mod">
          <ac:chgData name="Roman Zhigalov" userId="1f97e9fdf7779aa5" providerId="LiveId" clId="{4FBA433C-DB41-4F4D-B9A5-F4190574DBCB}" dt="2021-07-31T19:21:03.102" v="391" actId="26606"/>
          <ac:spMkLst>
            <pc:docMk/>
            <pc:sldMk cId="1512184491" sldId="280"/>
            <ac:spMk id="2" creationId="{5EFBCA90-C8CF-4AB3-951B-3B9C01DC2DC6}"/>
          </ac:spMkLst>
        </pc:spChg>
        <pc:spChg chg="mod">
          <ac:chgData name="Roman Zhigalov" userId="1f97e9fdf7779aa5" providerId="LiveId" clId="{4FBA433C-DB41-4F4D-B9A5-F4190574DBCB}" dt="2021-07-31T19:21:03.102" v="391" actId="26606"/>
          <ac:spMkLst>
            <pc:docMk/>
            <pc:sldMk cId="1512184491" sldId="280"/>
            <ac:spMk id="3" creationId="{52373D80-853D-4FA4-86F1-9B7DCE3E5CE3}"/>
          </ac:spMkLst>
        </pc:spChg>
        <pc:spChg chg="add">
          <ac:chgData name="Roman Zhigalov" userId="1f97e9fdf7779aa5" providerId="LiveId" clId="{4FBA433C-DB41-4F4D-B9A5-F4190574DBCB}" dt="2021-07-31T19:21:03.102" v="391" actId="26606"/>
          <ac:spMkLst>
            <pc:docMk/>
            <pc:sldMk cId="1512184491" sldId="280"/>
            <ac:spMk id="9" creationId="{06DA9DF9-31F7-4056-B42E-878CC92417B8}"/>
          </ac:spMkLst>
        </pc:spChg>
        <pc:picChg chg="add">
          <ac:chgData name="Roman Zhigalov" userId="1f97e9fdf7779aa5" providerId="LiveId" clId="{4FBA433C-DB41-4F4D-B9A5-F4190574DBCB}" dt="2021-07-31T19:21:03.102" v="391" actId="26606"/>
          <ac:picMkLst>
            <pc:docMk/>
            <pc:sldMk cId="1512184491" sldId="280"/>
            <ac:picMk id="5" creationId="{DCF8ED41-09E5-4484-B38F-8CB75D98E990}"/>
          </ac:picMkLst>
        </pc:picChg>
      </pc:sldChg>
      <pc:sldChg chg="addSp modSp new mod">
        <pc:chgData name="Roman Zhigalov" userId="1f97e9fdf7779aa5" providerId="LiveId" clId="{4FBA433C-DB41-4F4D-B9A5-F4190574DBCB}" dt="2021-07-31T19:21:33.051" v="398" actId="1076"/>
        <pc:sldMkLst>
          <pc:docMk/>
          <pc:sldMk cId="3922121084" sldId="281"/>
        </pc:sldMkLst>
        <pc:picChg chg="add mod">
          <ac:chgData name="Roman Zhigalov" userId="1f97e9fdf7779aa5" providerId="LiveId" clId="{4FBA433C-DB41-4F4D-B9A5-F4190574DBCB}" dt="2021-07-31T19:21:33.051" v="398" actId="1076"/>
          <ac:picMkLst>
            <pc:docMk/>
            <pc:sldMk cId="3922121084" sldId="281"/>
            <ac:picMk id="3" creationId="{F49A7AED-2017-4420-B0D3-08158787FB6E}"/>
          </ac:picMkLst>
        </pc:picChg>
      </pc:sldChg>
      <pc:sldChg chg="addSp modSp new mod">
        <pc:chgData name="Roman Zhigalov" userId="1f97e9fdf7779aa5" providerId="LiveId" clId="{4FBA433C-DB41-4F4D-B9A5-F4190574DBCB}" dt="2021-07-31T19:21:55.907" v="405" actId="1076"/>
        <pc:sldMkLst>
          <pc:docMk/>
          <pc:sldMk cId="1518243013" sldId="282"/>
        </pc:sldMkLst>
        <pc:picChg chg="add mod">
          <ac:chgData name="Roman Zhigalov" userId="1f97e9fdf7779aa5" providerId="LiveId" clId="{4FBA433C-DB41-4F4D-B9A5-F4190574DBCB}" dt="2021-07-31T19:21:55.907" v="405" actId="1076"/>
          <ac:picMkLst>
            <pc:docMk/>
            <pc:sldMk cId="1518243013" sldId="282"/>
            <ac:picMk id="3" creationId="{874DFD0A-1FC5-4D48-9248-43FAFE09192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6946A8-F63F-4384-94CA-ECF1823BCFF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22DAE732-C6ED-4999-981B-1A830A253C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D8F56D3-375D-4D43-9127-17F74D01BD2B}"/>
              </a:ext>
            </a:extLst>
          </p:cNvPr>
          <p:cNvSpPr>
            <a:spLocks noGrp="1"/>
          </p:cNvSpPr>
          <p:nvPr>
            <p:ph type="dt" sz="half" idx="10"/>
          </p:nvPr>
        </p:nvSpPr>
        <p:spPr/>
        <p:txBody>
          <a:bodyPr/>
          <a:lstStyle/>
          <a:p>
            <a:fld id="{AEF0693A-98CD-4738-9017-91E1083CCCD2}" type="datetimeFigureOut">
              <a:rPr lang="ru-RU" smtClean="0"/>
              <a:t>27.11.2021</a:t>
            </a:fld>
            <a:endParaRPr lang="ru-RU"/>
          </a:p>
        </p:txBody>
      </p:sp>
      <p:sp>
        <p:nvSpPr>
          <p:cNvPr id="5" name="Нижний колонтитул 4">
            <a:extLst>
              <a:ext uri="{FF2B5EF4-FFF2-40B4-BE49-F238E27FC236}">
                <a16:creationId xmlns:a16="http://schemas.microsoft.com/office/drawing/2014/main" id="{95BCA45E-56E7-4BB7-A632-E0E0221B558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A19AC46-F1E3-49FF-B2C9-CB49B599E7CA}"/>
              </a:ext>
            </a:extLst>
          </p:cNvPr>
          <p:cNvSpPr>
            <a:spLocks noGrp="1"/>
          </p:cNvSpPr>
          <p:nvPr>
            <p:ph type="sldNum" sz="quarter" idx="12"/>
          </p:nvPr>
        </p:nvSpPr>
        <p:spPr/>
        <p:txBody>
          <a:bodyPr/>
          <a:lstStyle/>
          <a:p>
            <a:fld id="{6822CC46-371F-4D91-B9B9-CE50B16818AE}" type="slidenum">
              <a:rPr lang="ru-RU" smtClean="0"/>
              <a:t>‹#›</a:t>
            </a:fld>
            <a:endParaRPr lang="ru-RU"/>
          </a:p>
        </p:txBody>
      </p:sp>
    </p:spTree>
    <p:extLst>
      <p:ext uri="{BB962C8B-B14F-4D97-AF65-F5344CB8AC3E}">
        <p14:creationId xmlns:p14="http://schemas.microsoft.com/office/powerpoint/2010/main" val="1217558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2F5C68-2C2A-4D8D-82DA-B907A16417D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B5AC02F-071D-4B83-ACFE-48DFD6A9BC9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737146C-0326-46CF-9414-B8AB0BC1618B}"/>
              </a:ext>
            </a:extLst>
          </p:cNvPr>
          <p:cNvSpPr>
            <a:spLocks noGrp="1"/>
          </p:cNvSpPr>
          <p:nvPr>
            <p:ph type="dt" sz="half" idx="10"/>
          </p:nvPr>
        </p:nvSpPr>
        <p:spPr/>
        <p:txBody>
          <a:bodyPr/>
          <a:lstStyle/>
          <a:p>
            <a:fld id="{AEF0693A-98CD-4738-9017-91E1083CCCD2}" type="datetimeFigureOut">
              <a:rPr lang="ru-RU" smtClean="0"/>
              <a:t>27.11.2021</a:t>
            </a:fld>
            <a:endParaRPr lang="ru-RU"/>
          </a:p>
        </p:txBody>
      </p:sp>
      <p:sp>
        <p:nvSpPr>
          <p:cNvPr id="5" name="Нижний колонтитул 4">
            <a:extLst>
              <a:ext uri="{FF2B5EF4-FFF2-40B4-BE49-F238E27FC236}">
                <a16:creationId xmlns:a16="http://schemas.microsoft.com/office/drawing/2014/main" id="{AF01E71B-B035-4440-9FC7-8C31016E696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B2F7BBA-1E07-4005-8A0D-01EB4B536033}"/>
              </a:ext>
            </a:extLst>
          </p:cNvPr>
          <p:cNvSpPr>
            <a:spLocks noGrp="1"/>
          </p:cNvSpPr>
          <p:nvPr>
            <p:ph type="sldNum" sz="quarter" idx="12"/>
          </p:nvPr>
        </p:nvSpPr>
        <p:spPr/>
        <p:txBody>
          <a:bodyPr/>
          <a:lstStyle/>
          <a:p>
            <a:fld id="{6822CC46-371F-4D91-B9B9-CE50B16818AE}" type="slidenum">
              <a:rPr lang="ru-RU" smtClean="0"/>
              <a:t>‹#›</a:t>
            </a:fld>
            <a:endParaRPr lang="ru-RU"/>
          </a:p>
        </p:txBody>
      </p:sp>
    </p:spTree>
    <p:extLst>
      <p:ext uri="{BB962C8B-B14F-4D97-AF65-F5344CB8AC3E}">
        <p14:creationId xmlns:p14="http://schemas.microsoft.com/office/powerpoint/2010/main" val="126087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076B2A8-1DF0-404F-9A1F-A49E6123692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F853948-4A98-44C4-AE00-186747D8739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FDEB775-6DAD-4A23-9A6D-1812952E03F3}"/>
              </a:ext>
            </a:extLst>
          </p:cNvPr>
          <p:cNvSpPr>
            <a:spLocks noGrp="1"/>
          </p:cNvSpPr>
          <p:nvPr>
            <p:ph type="dt" sz="half" idx="10"/>
          </p:nvPr>
        </p:nvSpPr>
        <p:spPr/>
        <p:txBody>
          <a:bodyPr/>
          <a:lstStyle/>
          <a:p>
            <a:fld id="{AEF0693A-98CD-4738-9017-91E1083CCCD2}" type="datetimeFigureOut">
              <a:rPr lang="ru-RU" smtClean="0"/>
              <a:t>27.11.2021</a:t>
            </a:fld>
            <a:endParaRPr lang="ru-RU"/>
          </a:p>
        </p:txBody>
      </p:sp>
      <p:sp>
        <p:nvSpPr>
          <p:cNvPr id="5" name="Нижний колонтитул 4">
            <a:extLst>
              <a:ext uri="{FF2B5EF4-FFF2-40B4-BE49-F238E27FC236}">
                <a16:creationId xmlns:a16="http://schemas.microsoft.com/office/drawing/2014/main" id="{38CB92A9-6AB9-498F-8E4F-3A3CB232138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780FE2A-A2D8-43A5-8E21-04B890046FE3}"/>
              </a:ext>
            </a:extLst>
          </p:cNvPr>
          <p:cNvSpPr>
            <a:spLocks noGrp="1"/>
          </p:cNvSpPr>
          <p:nvPr>
            <p:ph type="sldNum" sz="quarter" idx="12"/>
          </p:nvPr>
        </p:nvSpPr>
        <p:spPr/>
        <p:txBody>
          <a:bodyPr/>
          <a:lstStyle/>
          <a:p>
            <a:fld id="{6822CC46-371F-4D91-B9B9-CE50B16818AE}" type="slidenum">
              <a:rPr lang="ru-RU" smtClean="0"/>
              <a:t>‹#›</a:t>
            </a:fld>
            <a:endParaRPr lang="ru-RU"/>
          </a:p>
        </p:txBody>
      </p:sp>
    </p:spTree>
    <p:extLst>
      <p:ext uri="{BB962C8B-B14F-4D97-AF65-F5344CB8AC3E}">
        <p14:creationId xmlns:p14="http://schemas.microsoft.com/office/powerpoint/2010/main" val="1788072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15E3A2-7E6A-4B58-878B-B663A9B55D4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913A374-B4DC-4156-A8B5-A8AA7496B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D567C22-872D-4746-AB47-094B9B7F2795}"/>
              </a:ext>
            </a:extLst>
          </p:cNvPr>
          <p:cNvSpPr>
            <a:spLocks noGrp="1"/>
          </p:cNvSpPr>
          <p:nvPr>
            <p:ph type="dt" sz="half" idx="10"/>
          </p:nvPr>
        </p:nvSpPr>
        <p:spPr/>
        <p:txBody>
          <a:bodyPr/>
          <a:lstStyle/>
          <a:p>
            <a:fld id="{7D4034DF-1555-4FC5-8B90-33B9E3F921DF}" type="datetimeFigureOut">
              <a:rPr lang="ru-RU" smtClean="0"/>
              <a:t>27.11.2021</a:t>
            </a:fld>
            <a:endParaRPr lang="ru-RU"/>
          </a:p>
        </p:txBody>
      </p:sp>
      <p:sp>
        <p:nvSpPr>
          <p:cNvPr id="5" name="Нижний колонтитул 4">
            <a:extLst>
              <a:ext uri="{FF2B5EF4-FFF2-40B4-BE49-F238E27FC236}">
                <a16:creationId xmlns:a16="http://schemas.microsoft.com/office/drawing/2014/main" id="{1C5C3DC6-ED1C-4E5A-8297-1422622F491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8D59A1C-3431-432C-B877-AAF255DD0784}"/>
              </a:ext>
            </a:extLst>
          </p:cNvPr>
          <p:cNvSpPr>
            <a:spLocks noGrp="1"/>
          </p:cNvSpPr>
          <p:nvPr>
            <p:ph type="sldNum" sz="quarter" idx="12"/>
          </p:nvPr>
        </p:nvSpPr>
        <p:spPr/>
        <p:txBody>
          <a:bodyPr/>
          <a:lstStyle/>
          <a:p>
            <a:fld id="{0292AA09-240B-4306-86FB-FDF4F069599C}" type="slidenum">
              <a:rPr lang="ru-RU" smtClean="0"/>
              <a:t>‹#›</a:t>
            </a:fld>
            <a:endParaRPr lang="ru-RU"/>
          </a:p>
        </p:txBody>
      </p:sp>
    </p:spTree>
    <p:extLst>
      <p:ext uri="{BB962C8B-B14F-4D97-AF65-F5344CB8AC3E}">
        <p14:creationId xmlns:p14="http://schemas.microsoft.com/office/powerpoint/2010/main" val="2872801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C41F70-C207-4EA3-A2AC-862CE515174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C4F339C-6D78-4CAE-9B85-9A276E892A0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1895451-6C04-4523-853A-5687B2D91694}"/>
              </a:ext>
            </a:extLst>
          </p:cNvPr>
          <p:cNvSpPr>
            <a:spLocks noGrp="1"/>
          </p:cNvSpPr>
          <p:nvPr>
            <p:ph type="dt" sz="half" idx="10"/>
          </p:nvPr>
        </p:nvSpPr>
        <p:spPr/>
        <p:txBody>
          <a:bodyPr/>
          <a:lstStyle/>
          <a:p>
            <a:fld id="{7D4034DF-1555-4FC5-8B90-33B9E3F921DF}" type="datetimeFigureOut">
              <a:rPr lang="ru-RU" smtClean="0"/>
              <a:t>27.11.2021</a:t>
            </a:fld>
            <a:endParaRPr lang="ru-RU"/>
          </a:p>
        </p:txBody>
      </p:sp>
      <p:sp>
        <p:nvSpPr>
          <p:cNvPr id="5" name="Нижний колонтитул 4">
            <a:extLst>
              <a:ext uri="{FF2B5EF4-FFF2-40B4-BE49-F238E27FC236}">
                <a16:creationId xmlns:a16="http://schemas.microsoft.com/office/drawing/2014/main" id="{757EC4BD-1416-434B-99B5-5671D23FDB8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2AAA624-6C06-45F5-9A36-740FA900D6E0}"/>
              </a:ext>
            </a:extLst>
          </p:cNvPr>
          <p:cNvSpPr>
            <a:spLocks noGrp="1"/>
          </p:cNvSpPr>
          <p:nvPr>
            <p:ph type="sldNum" sz="quarter" idx="12"/>
          </p:nvPr>
        </p:nvSpPr>
        <p:spPr/>
        <p:txBody>
          <a:bodyPr/>
          <a:lstStyle/>
          <a:p>
            <a:fld id="{0292AA09-240B-4306-86FB-FDF4F069599C}" type="slidenum">
              <a:rPr lang="ru-RU" smtClean="0"/>
              <a:t>‹#›</a:t>
            </a:fld>
            <a:endParaRPr lang="ru-RU"/>
          </a:p>
        </p:txBody>
      </p:sp>
    </p:spTree>
    <p:extLst>
      <p:ext uri="{BB962C8B-B14F-4D97-AF65-F5344CB8AC3E}">
        <p14:creationId xmlns:p14="http://schemas.microsoft.com/office/powerpoint/2010/main" val="2070438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1E135D-0239-4497-9749-4689489728B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470CFFC-FA58-4EDB-B578-C66BD624B0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AD6BF63-B20C-41B6-A2A8-7C9315881885}"/>
              </a:ext>
            </a:extLst>
          </p:cNvPr>
          <p:cNvSpPr>
            <a:spLocks noGrp="1"/>
          </p:cNvSpPr>
          <p:nvPr>
            <p:ph type="dt" sz="half" idx="10"/>
          </p:nvPr>
        </p:nvSpPr>
        <p:spPr/>
        <p:txBody>
          <a:bodyPr/>
          <a:lstStyle/>
          <a:p>
            <a:fld id="{7D4034DF-1555-4FC5-8B90-33B9E3F921DF}" type="datetimeFigureOut">
              <a:rPr lang="ru-RU" smtClean="0"/>
              <a:t>27.11.2021</a:t>
            </a:fld>
            <a:endParaRPr lang="ru-RU"/>
          </a:p>
        </p:txBody>
      </p:sp>
      <p:sp>
        <p:nvSpPr>
          <p:cNvPr id="5" name="Нижний колонтитул 4">
            <a:extLst>
              <a:ext uri="{FF2B5EF4-FFF2-40B4-BE49-F238E27FC236}">
                <a16:creationId xmlns:a16="http://schemas.microsoft.com/office/drawing/2014/main" id="{6F184EA8-213A-44BE-97F6-DF5A1619E35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674DCFC-8FD2-404E-BE54-6FBA4DE9686C}"/>
              </a:ext>
            </a:extLst>
          </p:cNvPr>
          <p:cNvSpPr>
            <a:spLocks noGrp="1"/>
          </p:cNvSpPr>
          <p:nvPr>
            <p:ph type="sldNum" sz="quarter" idx="12"/>
          </p:nvPr>
        </p:nvSpPr>
        <p:spPr/>
        <p:txBody>
          <a:bodyPr/>
          <a:lstStyle/>
          <a:p>
            <a:fld id="{0292AA09-240B-4306-86FB-FDF4F069599C}" type="slidenum">
              <a:rPr lang="ru-RU" smtClean="0"/>
              <a:t>‹#›</a:t>
            </a:fld>
            <a:endParaRPr lang="ru-RU"/>
          </a:p>
        </p:txBody>
      </p:sp>
    </p:spTree>
    <p:extLst>
      <p:ext uri="{BB962C8B-B14F-4D97-AF65-F5344CB8AC3E}">
        <p14:creationId xmlns:p14="http://schemas.microsoft.com/office/powerpoint/2010/main" val="2513927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62AE70-2A8F-4513-9574-DCA1282C3F8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3BFF274-38CD-4527-97AE-8E5F2D803A1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90A2DAE-F661-49AB-924E-A3BE05E67E0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24394EB-E70F-422A-9DF4-D94AE7399043}"/>
              </a:ext>
            </a:extLst>
          </p:cNvPr>
          <p:cNvSpPr>
            <a:spLocks noGrp="1"/>
          </p:cNvSpPr>
          <p:nvPr>
            <p:ph type="dt" sz="half" idx="10"/>
          </p:nvPr>
        </p:nvSpPr>
        <p:spPr/>
        <p:txBody>
          <a:bodyPr/>
          <a:lstStyle/>
          <a:p>
            <a:fld id="{7D4034DF-1555-4FC5-8B90-33B9E3F921DF}" type="datetimeFigureOut">
              <a:rPr lang="ru-RU" smtClean="0"/>
              <a:t>27.11.2021</a:t>
            </a:fld>
            <a:endParaRPr lang="ru-RU"/>
          </a:p>
        </p:txBody>
      </p:sp>
      <p:sp>
        <p:nvSpPr>
          <p:cNvPr id="6" name="Нижний колонтитул 5">
            <a:extLst>
              <a:ext uri="{FF2B5EF4-FFF2-40B4-BE49-F238E27FC236}">
                <a16:creationId xmlns:a16="http://schemas.microsoft.com/office/drawing/2014/main" id="{D0814F81-B5C1-492E-B827-F436C559817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85F889F-6662-427E-9B5F-5A5110583805}"/>
              </a:ext>
            </a:extLst>
          </p:cNvPr>
          <p:cNvSpPr>
            <a:spLocks noGrp="1"/>
          </p:cNvSpPr>
          <p:nvPr>
            <p:ph type="sldNum" sz="quarter" idx="12"/>
          </p:nvPr>
        </p:nvSpPr>
        <p:spPr/>
        <p:txBody>
          <a:bodyPr/>
          <a:lstStyle/>
          <a:p>
            <a:fld id="{0292AA09-240B-4306-86FB-FDF4F069599C}" type="slidenum">
              <a:rPr lang="ru-RU" smtClean="0"/>
              <a:t>‹#›</a:t>
            </a:fld>
            <a:endParaRPr lang="ru-RU"/>
          </a:p>
        </p:txBody>
      </p:sp>
    </p:spTree>
    <p:extLst>
      <p:ext uri="{BB962C8B-B14F-4D97-AF65-F5344CB8AC3E}">
        <p14:creationId xmlns:p14="http://schemas.microsoft.com/office/powerpoint/2010/main" val="1091149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F75048-2263-4C10-99FD-57E029AF8AD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435B6C2-D0C1-48FA-A1C3-F0C576C6FF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9F5D819-4B43-490A-8302-FFEF5E36DD8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0A3425A6-C366-4600-94BB-D4B806C636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B571321-D370-4368-BC18-F5EF40A7614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13E3769-F167-4D3D-93CD-89C42667EE1C}"/>
              </a:ext>
            </a:extLst>
          </p:cNvPr>
          <p:cNvSpPr>
            <a:spLocks noGrp="1"/>
          </p:cNvSpPr>
          <p:nvPr>
            <p:ph type="dt" sz="half" idx="10"/>
          </p:nvPr>
        </p:nvSpPr>
        <p:spPr/>
        <p:txBody>
          <a:bodyPr/>
          <a:lstStyle/>
          <a:p>
            <a:fld id="{7D4034DF-1555-4FC5-8B90-33B9E3F921DF}" type="datetimeFigureOut">
              <a:rPr lang="ru-RU" smtClean="0"/>
              <a:t>27.11.2021</a:t>
            </a:fld>
            <a:endParaRPr lang="ru-RU"/>
          </a:p>
        </p:txBody>
      </p:sp>
      <p:sp>
        <p:nvSpPr>
          <p:cNvPr id="8" name="Нижний колонтитул 7">
            <a:extLst>
              <a:ext uri="{FF2B5EF4-FFF2-40B4-BE49-F238E27FC236}">
                <a16:creationId xmlns:a16="http://schemas.microsoft.com/office/drawing/2014/main" id="{E778F72C-9553-487C-AAEF-9F7B46D9B49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2DD9D7F-20E5-4DDA-9CC0-A3B9E0E541C2}"/>
              </a:ext>
            </a:extLst>
          </p:cNvPr>
          <p:cNvSpPr>
            <a:spLocks noGrp="1"/>
          </p:cNvSpPr>
          <p:nvPr>
            <p:ph type="sldNum" sz="quarter" idx="12"/>
          </p:nvPr>
        </p:nvSpPr>
        <p:spPr/>
        <p:txBody>
          <a:bodyPr/>
          <a:lstStyle/>
          <a:p>
            <a:fld id="{0292AA09-240B-4306-86FB-FDF4F069599C}" type="slidenum">
              <a:rPr lang="ru-RU" smtClean="0"/>
              <a:t>‹#›</a:t>
            </a:fld>
            <a:endParaRPr lang="ru-RU"/>
          </a:p>
        </p:txBody>
      </p:sp>
    </p:spTree>
    <p:extLst>
      <p:ext uri="{BB962C8B-B14F-4D97-AF65-F5344CB8AC3E}">
        <p14:creationId xmlns:p14="http://schemas.microsoft.com/office/powerpoint/2010/main" val="3636893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FF76FD-B35D-4CA4-801A-07C5DC849EB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45BFAEB-1109-4964-B08A-59C0CEFDA329}"/>
              </a:ext>
            </a:extLst>
          </p:cNvPr>
          <p:cNvSpPr>
            <a:spLocks noGrp="1"/>
          </p:cNvSpPr>
          <p:nvPr>
            <p:ph type="dt" sz="half" idx="10"/>
          </p:nvPr>
        </p:nvSpPr>
        <p:spPr/>
        <p:txBody>
          <a:bodyPr/>
          <a:lstStyle/>
          <a:p>
            <a:fld id="{7D4034DF-1555-4FC5-8B90-33B9E3F921DF}" type="datetimeFigureOut">
              <a:rPr lang="ru-RU" smtClean="0"/>
              <a:t>27.11.2021</a:t>
            </a:fld>
            <a:endParaRPr lang="ru-RU"/>
          </a:p>
        </p:txBody>
      </p:sp>
      <p:sp>
        <p:nvSpPr>
          <p:cNvPr id="4" name="Нижний колонтитул 3">
            <a:extLst>
              <a:ext uri="{FF2B5EF4-FFF2-40B4-BE49-F238E27FC236}">
                <a16:creationId xmlns:a16="http://schemas.microsoft.com/office/drawing/2014/main" id="{942A8A3B-A058-44FC-A2CB-3265A9020C6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6EA6DD71-1415-435E-B697-35B17E399AE5}"/>
              </a:ext>
            </a:extLst>
          </p:cNvPr>
          <p:cNvSpPr>
            <a:spLocks noGrp="1"/>
          </p:cNvSpPr>
          <p:nvPr>
            <p:ph type="sldNum" sz="quarter" idx="12"/>
          </p:nvPr>
        </p:nvSpPr>
        <p:spPr/>
        <p:txBody>
          <a:bodyPr/>
          <a:lstStyle/>
          <a:p>
            <a:fld id="{0292AA09-240B-4306-86FB-FDF4F069599C}" type="slidenum">
              <a:rPr lang="ru-RU" smtClean="0"/>
              <a:t>‹#›</a:t>
            </a:fld>
            <a:endParaRPr lang="ru-RU"/>
          </a:p>
        </p:txBody>
      </p:sp>
    </p:spTree>
    <p:extLst>
      <p:ext uri="{BB962C8B-B14F-4D97-AF65-F5344CB8AC3E}">
        <p14:creationId xmlns:p14="http://schemas.microsoft.com/office/powerpoint/2010/main" val="56322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7E2940B-BFAC-467C-8806-B1F354C6A13B}"/>
              </a:ext>
            </a:extLst>
          </p:cNvPr>
          <p:cNvSpPr>
            <a:spLocks noGrp="1"/>
          </p:cNvSpPr>
          <p:nvPr>
            <p:ph type="dt" sz="half" idx="10"/>
          </p:nvPr>
        </p:nvSpPr>
        <p:spPr/>
        <p:txBody>
          <a:bodyPr/>
          <a:lstStyle/>
          <a:p>
            <a:fld id="{7D4034DF-1555-4FC5-8B90-33B9E3F921DF}" type="datetimeFigureOut">
              <a:rPr lang="ru-RU" smtClean="0"/>
              <a:t>27.11.2021</a:t>
            </a:fld>
            <a:endParaRPr lang="ru-RU"/>
          </a:p>
        </p:txBody>
      </p:sp>
      <p:sp>
        <p:nvSpPr>
          <p:cNvPr id="3" name="Нижний колонтитул 2">
            <a:extLst>
              <a:ext uri="{FF2B5EF4-FFF2-40B4-BE49-F238E27FC236}">
                <a16:creationId xmlns:a16="http://schemas.microsoft.com/office/drawing/2014/main" id="{350BE5BE-7247-4B06-A075-560111F069F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6365CD0-DEDA-4468-8A56-33820001ED80}"/>
              </a:ext>
            </a:extLst>
          </p:cNvPr>
          <p:cNvSpPr>
            <a:spLocks noGrp="1"/>
          </p:cNvSpPr>
          <p:nvPr>
            <p:ph type="sldNum" sz="quarter" idx="12"/>
          </p:nvPr>
        </p:nvSpPr>
        <p:spPr/>
        <p:txBody>
          <a:bodyPr/>
          <a:lstStyle/>
          <a:p>
            <a:fld id="{0292AA09-240B-4306-86FB-FDF4F069599C}" type="slidenum">
              <a:rPr lang="ru-RU" smtClean="0"/>
              <a:t>‹#›</a:t>
            </a:fld>
            <a:endParaRPr lang="ru-RU"/>
          </a:p>
        </p:txBody>
      </p:sp>
    </p:spTree>
    <p:extLst>
      <p:ext uri="{BB962C8B-B14F-4D97-AF65-F5344CB8AC3E}">
        <p14:creationId xmlns:p14="http://schemas.microsoft.com/office/powerpoint/2010/main" val="330555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CE35B4-05B0-4B79-808C-7AB0BF86972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059C2BD-1615-4A5D-875E-45AD2682EB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C2CF41F-5DD5-4EBD-AF14-2CE4BA842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740113F-CB78-4946-8D9E-E11253BA2C5C}"/>
              </a:ext>
            </a:extLst>
          </p:cNvPr>
          <p:cNvSpPr>
            <a:spLocks noGrp="1"/>
          </p:cNvSpPr>
          <p:nvPr>
            <p:ph type="dt" sz="half" idx="10"/>
          </p:nvPr>
        </p:nvSpPr>
        <p:spPr/>
        <p:txBody>
          <a:bodyPr/>
          <a:lstStyle/>
          <a:p>
            <a:fld id="{7D4034DF-1555-4FC5-8B90-33B9E3F921DF}" type="datetimeFigureOut">
              <a:rPr lang="ru-RU" smtClean="0"/>
              <a:t>27.11.2021</a:t>
            </a:fld>
            <a:endParaRPr lang="ru-RU"/>
          </a:p>
        </p:txBody>
      </p:sp>
      <p:sp>
        <p:nvSpPr>
          <p:cNvPr id="6" name="Нижний колонтитул 5">
            <a:extLst>
              <a:ext uri="{FF2B5EF4-FFF2-40B4-BE49-F238E27FC236}">
                <a16:creationId xmlns:a16="http://schemas.microsoft.com/office/drawing/2014/main" id="{3E115ADA-1CDC-484D-AB5E-DA31A1BBF10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0DA790C-47AF-4A60-9DA9-99892847FDAF}"/>
              </a:ext>
            </a:extLst>
          </p:cNvPr>
          <p:cNvSpPr>
            <a:spLocks noGrp="1"/>
          </p:cNvSpPr>
          <p:nvPr>
            <p:ph type="sldNum" sz="quarter" idx="12"/>
          </p:nvPr>
        </p:nvSpPr>
        <p:spPr/>
        <p:txBody>
          <a:bodyPr/>
          <a:lstStyle/>
          <a:p>
            <a:fld id="{0292AA09-240B-4306-86FB-FDF4F069599C}" type="slidenum">
              <a:rPr lang="ru-RU" smtClean="0"/>
              <a:t>‹#›</a:t>
            </a:fld>
            <a:endParaRPr lang="ru-RU"/>
          </a:p>
        </p:txBody>
      </p:sp>
    </p:spTree>
    <p:extLst>
      <p:ext uri="{BB962C8B-B14F-4D97-AF65-F5344CB8AC3E}">
        <p14:creationId xmlns:p14="http://schemas.microsoft.com/office/powerpoint/2010/main" val="355315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093A00-83D0-4DB7-8F32-C8C6D9051AB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7CC1EFF-1547-4783-BF4B-7A8CCFDEF67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F379C07-E0D3-4B29-9D65-422194B833C0}"/>
              </a:ext>
            </a:extLst>
          </p:cNvPr>
          <p:cNvSpPr>
            <a:spLocks noGrp="1"/>
          </p:cNvSpPr>
          <p:nvPr>
            <p:ph type="dt" sz="half" idx="10"/>
          </p:nvPr>
        </p:nvSpPr>
        <p:spPr/>
        <p:txBody>
          <a:bodyPr/>
          <a:lstStyle/>
          <a:p>
            <a:fld id="{AEF0693A-98CD-4738-9017-91E1083CCCD2}" type="datetimeFigureOut">
              <a:rPr lang="ru-RU" smtClean="0"/>
              <a:t>27.11.2021</a:t>
            </a:fld>
            <a:endParaRPr lang="ru-RU"/>
          </a:p>
        </p:txBody>
      </p:sp>
      <p:sp>
        <p:nvSpPr>
          <p:cNvPr id="5" name="Нижний колонтитул 4">
            <a:extLst>
              <a:ext uri="{FF2B5EF4-FFF2-40B4-BE49-F238E27FC236}">
                <a16:creationId xmlns:a16="http://schemas.microsoft.com/office/drawing/2014/main" id="{37D3336B-88CB-48FA-9D62-4B0BE3188CC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7343227-62E6-493B-A15B-F5F9D6D0EEE1}"/>
              </a:ext>
            </a:extLst>
          </p:cNvPr>
          <p:cNvSpPr>
            <a:spLocks noGrp="1"/>
          </p:cNvSpPr>
          <p:nvPr>
            <p:ph type="sldNum" sz="quarter" idx="12"/>
          </p:nvPr>
        </p:nvSpPr>
        <p:spPr/>
        <p:txBody>
          <a:bodyPr/>
          <a:lstStyle/>
          <a:p>
            <a:fld id="{6822CC46-371F-4D91-B9B9-CE50B16818AE}" type="slidenum">
              <a:rPr lang="ru-RU" smtClean="0"/>
              <a:t>‹#›</a:t>
            </a:fld>
            <a:endParaRPr lang="ru-RU"/>
          </a:p>
        </p:txBody>
      </p:sp>
    </p:spTree>
    <p:extLst>
      <p:ext uri="{BB962C8B-B14F-4D97-AF65-F5344CB8AC3E}">
        <p14:creationId xmlns:p14="http://schemas.microsoft.com/office/powerpoint/2010/main" val="2249341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B8716A-FE3A-400E-8502-F29F767044F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40160C19-DA0E-4051-97A1-4593A0A722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B854BAB-FBC4-4637-88A3-CADC30E0F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1392D9F-CE9B-49BD-B1FB-BE734D104B22}"/>
              </a:ext>
            </a:extLst>
          </p:cNvPr>
          <p:cNvSpPr>
            <a:spLocks noGrp="1"/>
          </p:cNvSpPr>
          <p:nvPr>
            <p:ph type="dt" sz="half" idx="10"/>
          </p:nvPr>
        </p:nvSpPr>
        <p:spPr/>
        <p:txBody>
          <a:bodyPr/>
          <a:lstStyle/>
          <a:p>
            <a:fld id="{7D4034DF-1555-4FC5-8B90-33B9E3F921DF}" type="datetimeFigureOut">
              <a:rPr lang="ru-RU" smtClean="0"/>
              <a:t>27.11.2021</a:t>
            </a:fld>
            <a:endParaRPr lang="ru-RU"/>
          </a:p>
        </p:txBody>
      </p:sp>
      <p:sp>
        <p:nvSpPr>
          <p:cNvPr id="6" name="Нижний колонтитул 5">
            <a:extLst>
              <a:ext uri="{FF2B5EF4-FFF2-40B4-BE49-F238E27FC236}">
                <a16:creationId xmlns:a16="http://schemas.microsoft.com/office/drawing/2014/main" id="{F23DCC5B-AD06-4EEC-921A-24804B1A620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2D33A6B-154A-477E-894D-D60B60E43F9C}"/>
              </a:ext>
            </a:extLst>
          </p:cNvPr>
          <p:cNvSpPr>
            <a:spLocks noGrp="1"/>
          </p:cNvSpPr>
          <p:nvPr>
            <p:ph type="sldNum" sz="quarter" idx="12"/>
          </p:nvPr>
        </p:nvSpPr>
        <p:spPr/>
        <p:txBody>
          <a:bodyPr/>
          <a:lstStyle/>
          <a:p>
            <a:fld id="{0292AA09-240B-4306-86FB-FDF4F069599C}" type="slidenum">
              <a:rPr lang="ru-RU" smtClean="0"/>
              <a:t>‹#›</a:t>
            </a:fld>
            <a:endParaRPr lang="ru-RU"/>
          </a:p>
        </p:txBody>
      </p:sp>
    </p:spTree>
    <p:extLst>
      <p:ext uri="{BB962C8B-B14F-4D97-AF65-F5344CB8AC3E}">
        <p14:creationId xmlns:p14="http://schemas.microsoft.com/office/powerpoint/2010/main" val="3082229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5CD5B2-F6B2-41FF-B936-6095306E6D7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40620E8-45D1-4591-85A9-6BC606C5C20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B20BB5D-470E-47AE-9BCB-3F7044AF4F29}"/>
              </a:ext>
            </a:extLst>
          </p:cNvPr>
          <p:cNvSpPr>
            <a:spLocks noGrp="1"/>
          </p:cNvSpPr>
          <p:nvPr>
            <p:ph type="dt" sz="half" idx="10"/>
          </p:nvPr>
        </p:nvSpPr>
        <p:spPr/>
        <p:txBody>
          <a:bodyPr/>
          <a:lstStyle/>
          <a:p>
            <a:fld id="{7D4034DF-1555-4FC5-8B90-33B9E3F921DF}" type="datetimeFigureOut">
              <a:rPr lang="ru-RU" smtClean="0"/>
              <a:t>27.11.2021</a:t>
            </a:fld>
            <a:endParaRPr lang="ru-RU"/>
          </a:p>
        </p:txBody>
      </p:sp>
      <p:sp>
        <p:nvSpPr>
          <p:cNvPr id="5" name="Нижний колонтитул 4">
            <a:extLst>
              <a:ext uri="{FF2B5EF4-FFF2-40B4-BE49-F238E27FC236}">
                <a16:creationId xmlns:a16="http://schemas.microsoft.com/office/drawing/2014/main" id="{A1A3C23E-7435-471A-84E3-0F0F78394B7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970DB6E-C2D5-4D25-9849-C15B5F154548}"/>
              </a:ext>
            </a:extLst>
          </p:cNvPr>
          <p:cNvSpPr>
            <a:spLocks noGrp="1"/>
          </p:cNvSpPr>
          <p:nvPr>
            <p:ph type="sldNum" sz="quarter" idx="12"/>
          </p:nvPr>
        </p:nvSpPr>
        <p:spPr/>
        <p:txBody>
          <a:bodyPr/>
          <a:lstStyle/>
          <a:p>
            <a:fld id="{0292AA09-240B-4306-86FB-FDF4F069599C}" type="slidenum">
              <a:rPr lang="ru-RU" smtClean="0"/>
              <a:t>‹#›</a:t>
            </a:fld>
            <a:endParaRPr lang="ru-RU"/>
          </a:p>
        </p:txBody>
      </p:sp>
    </p:spTree>
    <p:extLst>
      <p:ext uri="{BB962C8B-B14F-4D97-AF65-F5344CB8AC3E}">
        <p14:creationId xmlns:p14="http://schemas.microsoft.com/office/powerpoint/2010/main" val="1701095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4914DC8-72DC-4F1A-AA89-133FA7B26C7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47179559-0943-4017-BF17-661E4E27F75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FCAD1B8-9E0E-49C1-B051-41ECD0E5914C}"/>
              </a:ext>
            </a:extLst>
          </p:cNvPr>
          <p:cNvSpPr>
            <a:spLocks noGrp="1"/>
          </p:cNvSpPr>
          <p:nvPr>
            <p:ph type="dt" sz="half" idx="10"/>
          </p:nvPr>
        </p:nvSpPr>
        <p:spPr/>
        <p:txBody>
          <a:bodyPr/>
          <a:lstStyle/>
          <a:p>
            <a:fld id="{7D4034DF-1555-4FC5-8B90-33B9E3F921DF}" type="datetimeFigureOut">
              <a:rPr lang="ru-RU" smtClean="0"/>
              <a:t>27.11.2021</a:t>
            </a:fld>
            <a:endParaRPr lang="ru-RU"/>
          </a:p>
        </p:txBody>
      </p:sp>
      <p:sp>
        <p:nvSpPr>
          <p:cNvPr id="5" name="Нижний колонтитул 4">
            <a:extLst>
              <a:ext uri="{FF2B5EF4-FFF2-40B4-BE49-F238E27FC236}">
                <a16:creationId xmlns:a16="http://schemas.microsoft.com/office/drawing/2014/main" id="{7FA07918-BF49-47E5-BE6A-6FF4121A31D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4252909-2EF5-4F94-9BA8-DA6E658453FE}"/>
              </a:ext>
            </a:extLst>
          </p:cNvPr>
          <p:cNvSpPr>
            <a:spLocks noGrp="1"/>
          </p:cNvSpPr>
          <p:nvPr>
            <p:ph type="sldNum" sz="quarter" idx="12"/>
          </p:nvPr>
        </p:nvSpPr>
        <p:spPr/>
        <p:txBody>
          <a:bodyPr/>
          <a:lstStyle/>
          <a:p>
            <a:fld id="{0292AA09-240B-4306-86FB-FDF4F069599C}" type="slidenum">
              <a:rPr lang="ru-RU" smtClean="0"/>
              <a:t>‹#›</a:t>
            </a:fld>
            <a:endParaRPr lang="ru-RU"/>
          </a:p>
        </p:txBody>
      </p:sp>
    </p:spTree>
    <p:extLst>
      <p:ext uri="{BB962C8B-B14F-4D97-AF65-F5344CB8AC3E}">
        <p14:creationId xmlns:p14="http://schemas.microsoft.com/office/powerpoint/2010/main" val="170236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D3A4FE-8F5C-49E0-9CF2-9AF436CBCB8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0A6FDC7-4224-4766-A5A0-911089AD7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3F323B2-A43E-49F6-9211-46431166AB23}"/>
              </a:ext>
            </a:extLst>
          </p:cNvPr>
          <p:cNvSpPr>
            <a:spLocks noGrp="1"/>
          </p:cNvSpPr>
          <p:nvPr>
            <p:ph type="dt" sz="half" idx="10"/>
          </p:nvPr>
        </p:nvSpPr>
        <p:spPr/>
        <p:txBody>
          <a:bodyPr/>
          <a:lstStyle/>
          <a:p>
            <a:fld id="{59B2E2E6-DA53-40F2-AD26-C412A1A1EA0A}" type="datetimeFigureOut">
              <a:rPr lang="ru-RU" smtClean="0"/>
              <a:t>27.11.2021</a:t>
            </a:fld>
            <a:endParaRPr lang="ru-RU"/>
          </a:p>
        </p:txBody>
      </p:sp>
      <p:sp>
        <p:nvSpPr>
          <p:cNvPr id="5" name="Нижний колонтитул 4">
            <a:extLst>
              <a:ext uri="{FF2B5EF4-FFF2-40B4-BE49-F238E27FC236}">
                <a16:creationId xmlns:a16="http://schemas.microsoft.com/office/drawing/2014/main" id="{BE4EE74D-9B18-41B0-AE97-9E2252E2EA1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A373253-5C9C-40CE-B1AA-A2E06D86672C}"/>
              </a:ext>
            </a:extLst>
          </p:cNvPr>
          <p:cNvSpPr>
            <a:spLocks noGrp="1"/>
          </p:cNvSpPr>
          <p:nvPr>
            <p:ph type="sldNum" sz="quarter" idx="12"/>
          </p:nvPr>
        </p:nvSpPr>
        <p:spPr/>
        <p:txBody>
          <a:bodyPr/>
          <a:lstStyle/>
          <a:p>
            <a:fld id="{008A0931-CD91-4E1C-95B4-D29991A55DC2}" type="slidenum">
              <a:rPr lang="ru-RU" smtClean="0"/>
              <a:t>‹#›</a:t>
            </a:fld>
            <a:endParaRPr lang="ru-RU"/>
          </a:p>
        </p:txBody>
      </p:sp>
    </p:spTree>
    <p:extLst>
      <p:ext uri="{BB962C8B-B14F-4D97-AF65-F5344CB8AC3E}">
        <p14:creationId xmlns:p14="http://schemas.microsoft.com/office/powerpoint/2010/main" val="730453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BC719C-460C-47FF-9D2C-A6352484BD6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1C668B5-5F70-4427-A4D8-FE24A2B2ADF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8B1B69E-D82A-46F6-8668-5B258A3CCD4D}"/>
              </a:ext>
            </a:extLst>
          </p:cNvPr>
          <p:cNvSpPr>
            <a:spLocks noGrp="1"/>
          </p:cNvSpPr>
          <p:nvPr>
            <p:ph type="dt" sz="half" idx="10"/>
          </p:nvPr>
        </p:nvSpPr>
        <p:spPr/>
        <p:txBody>
          <a:bodyPr/>
          <a:lstStyle/>
          <a:p>
            <a:fld id="{59B2E2E6-DA53-40F2-AD26-C412A1A1EA0A}" type="datetimeFigureOut">
              <a:rPr lang="ru-RU" smtClean="0"/>
              <a:t>27.11.2021</a:t>
            </a:fld>
            <a:endParaRPr lang="ru-RU"/>
          </a:p>
        </p:txBody>
      </p:sp>
      <p:sp>
        <p:nvSpPr>
          <p:cNvPr id="5" name="Нижний колонтитул 4">
            <a:extLst>
              <a:ext uri="{FF2B5EF4-FFF2-40B4-BE49-F238E27FC236}">
                <a16:creationId xmlns:a16="http://schemas.microsoft.com/office/drawing/2014/main" id="{3E118E94-F49C-4547-962C-E8FDF90CA3C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491A671-EFE4-41A9-8B78-C78B7091B18D}"/>
              </a:ext>
            </a:extLst>
          </p:cNvPr>
          <p:cNvSpPr>
            <a:spLocks noGrp="1"/>
          </p:cNvSpPr>
          <p:nvPr>
            <p:ph type="sldNum" sz="quarter" idx="12"/>
          </p:nvPr>
        </p:nvSpPr>
        <p:spPr/>
        <p:txBody>
          <a:bodyPr/>
          <a:lstStyle/>
          <a:p>
            <a:fld id="{008A0931-CD91-4E1C-95B4-D29991A55DC2}" type="slidenum">
              <a:rPr lang="ru-RU" smtClean="0"/>
              <a:t>‹#›</a:t>
            </a:fld>
            <a:endParaRPr lang="ru-RU"/>
          </a:p>
        </p:txBody>
      </p:sp>
    </p:spTree>
    <p:extLst>
      <p:ext uri="{BB962C8B-B14F-4D97-AF65-F5344CB8AC3E}">
        <p14:creationId xmlns:p14="http://schemas.microsoft.com/office/powerpoint/2010/main" val="1706356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598A1C-7630-468D-B083-AB51B1E56A1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E7714B9-8EAB-4E55-BE5D-01AAE70845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B14777E-2521-45CD-9442-2BD77CEFFA05}"/>
              </a:ext>
            </a:extLst>
          </p:cNvPr>
          <p:cNvSpPr>
            <a:spLocks noGrp="1"/>
          </p:cNvSpPr>
          <p:nvPr>
            <p:ph type="dt" sz="half" idx="10"/>
          </p:nvPr>
        </p:nvSpPr>
        <p:spPr/>
        <p:txBody>
          <a:bodyPr/>
          <a:lstStyle/>
          <a:p>
            <a:fld id="{59B2E2E6-DA53-40F2-AD26-C412A1A1EA0A}" type="datetimeFigureOut">
              <a:rPr lang="ru-RU" smtClean="0"/>
              <a:t>27.11.2021</a:t>
            </a:fld>
            <a:endParaRPr lang="ru-RU"/>
          </a:p>
        </p:txBody>
      </p:sp>
      <p:sp>
        <p:nvSpPr>
          <p:cNvPr id="5" name="Нижний колонтитул 4">
            <a:extLst>
              <a:ext uri="{FF2B5EF4-FFF2-40B4-BE49-F238E27FC236}">
                <a16:creationId xmlns:a16="http://schemas.microsoft.com/office/drawing/2014/main" id="{8B774201-9717-4FB1-AF51-248AF2E0E7D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C73E4CD-54B1-45E9-B3D5-DEC716976E1E}"/>
              </a:ext>
            </a:extLst>
          </p:cNvPr>
          <p:cNvSpPr>
            <a:spLocks noGrp="1"/>
          </p:cNvSpPr>
          <p:nvPr>
            <p:ph type="sldNum" sz="quarter" idx="12"/>
          </p:nvPr>
        </p:nvSpPr>
        <p:spPr/>
        <p:txBody>
          <a:bodyPr/>
          <a:lstStyle/>
          <a:p>
            <a:fld id="{008A0931-CD91-4E1C-95B4-D29991A55DC2}" type="slidenum">
              <a:rPr lang="ru-RU" smtClean="0"/>
              <a:t>‹#›</a:t>
            </a:fld>
            <a:endParaRPr lang="ru-RU"/>
          </a:p>
        </p:txBody>
      </p:sp>
    </p:spTree>
    <p:extLst>
      <p:ext uri="{BB962C8B-B14F-4D97-AF65-F5344CB8AC3E}">
        <p14:creationId xmlns:p14="http://schemas.microsoft.com/office/powerpoint/2010/main" val="2355416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E8B87A-924E-423B-9E6D-D8B25B5618B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5CDDCA1-5E52-41F8-B834-A8394ECDFC8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BC009D8-C3B6-479D-8A13-930B099C60D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C553135-DAA9-41AD-8945-2B1C1E2B20FE}"/>
              </a:ext>
            </a:extLst>
          </p:cNvPr>
          <p:cNvSpPr>
            <a:spLocks noGrp="1"/>
          </p:cNvSpPr>
          <p:nvPr>
            <p:ph type="dt" sz="half" idx="10"/>
          </p:nvPr>
        </p:nvSpPr>
        <p:spPr/>
        <p:txBody>
          <a:bodyPr/>
          <a:lstStyle/>
          <a:p>
            <a:fld id="{59B2E2E6-DA53-40F2-AD26-C412A1A1EA0A}" type="datetimeFigureOut">
              <a:rPr lang="ru-RU" smtClean="0"/>
              <a:t>27.11.2021</a:t>
            </a:fld>
            <a:endParaRPr lang="ru-RU"/>
          </a:p>
        </p:txBody>
      </p:sp>
      <p:sp>
        <p:nvSpPr>
          <p:cNvPr id="6" name="Нижний колонтитул 5">
            <a:extLst>
              <a:ext uri="{FF2B5EF4-FFF2-40B4-BE49-F238E27FC236}">
                <a16:creationId xmlns:a16="http://schemas.microsoft.com/office/drawing/2014/main" id="{C0D577F1-976C-4A2F-9D70-ADD8A6C1A40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31F25DE-5BAB-40F4-B992-2E6E79331E3F}"/>
              </a:ext>
            </a:extLst>
          </p:cNvPr>
          <p:cNvSpPr>
            <a:spLocks noGrp="1"/>
          </p:cNvSpPr>
          <p:nvPr>
            <p:ph type="sldNum" sz="quarter" idx="12"/>
          </p:nvPr>
        </p:nvSpPr>
        <p:spPr/>
        <p:txBody>
          <a:bodyPr/>
          <a:lstStyle/>
          <a:p>
            <a:fld id="{008A0931-CD91-4E1C-95B4-D29991A55DC2}" type="slidenum">
              <a:rPr lang="ru-RU" smtClean="0"/>
              <a:t>‹#›</a:t>
            </a:fld>
            <a:endParaRPr lang="ru-RU"/>
          </a:p>
        </p:txBody>
      </p:sp>
    </p:spTree>
    <p:extLst>
      <p:ext uri="{BB962C8B-B14F-4D97-AF65-F5344CB8AC3E}">
        <p14:creationId xmlns:p14="http://schemas.microsoft.com/office/powerpoint/2010/main" val="2539344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3E8882-BAF4-4459-B828-47614F16C9A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822B8A9-7D54-4D85-9738-79FDFCEB50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D22614B-E9D8-40D8-B890-92E2BC14B70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5ACFFDF-6D0A-418D-B7E2-34FFC9A468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6D0E82B-FF80-4B70-AD10-725FF332059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50A6777-FC64-46D2-99D3-9F31F1668D5A}"/>
              </a:ext>
            </a:extLst>
          </p:cNvPr>
          <p:cNvSpPr>
            <a:spLocks noGrp="1"/>
          </p:cNvSpPr>
          <p:nvPr>
            <p:ph type="dt" sz="half" idx="10"/>
          </p:nvPr>
        </p:nvSpPr>
        <p:spPr/>
        <p:txBody>
          <a:bodyPr/>
          <a:lstStyle/>
          <a:p>
            <a:fld id="{59B2E2E6-DA53-40F2-AD26-C412A1A1EA0A}" type="datetimeFigureOut">
              <a:rPr lang="ru-RU" smtClean="0"/>
              <a:t>27.11.2021</a:t>
            </a:fld>
            <a:endParaRPr lang="ru-RU"/>
          </a:p>
        </p:txBody>
      </p:sp>
      <p:sp>
        <p:nvSpPr>
          <p:cNvPr id="8" name="Нижний колонтитул 7">
            <a:extLst>
              <a:ext uri="{FF2B5EF4-FFF2-40B4-BE49-F238E27FC236}">
                <a16:creationId xmlns:a16="http://schemas.microsoft.com/office/drawing/2014/main" id="{F3B3CF94-412C-4379-92C4-D7A28C33B10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6F9C2AF7-90FF-4B34-A1FE-03D14475418E}"/>
              </a:ext>
            </a:extLst>
          </p:cNvPr>
          <p:cNvSpPr>
            <a:spLocks noGrp="1"/>
          </p:cNvSpPr>
          <p:nvPr>
            <p:ph type="sldNum" sz="quarter" idx="12"/>
          </p:nvPr>
        </p:nvSpPr>
        <p:spPr/>
        <p:txBody>
          <a:bodyPr/>
          <a:lstStyle/>
          <a:p>
            <a:fld id="{008A0931-CD91-4E1C-95B4-D29991A55DC2}" type="slidenum">
              <a:rPr lang="ru-RU" smtClean="0"/>
              <a:t>‹#›</a:t>
            </a:fld>
            <a:endParaRPr lang="ru-RU"/>
          </a:p>
        </p:txBody>
      </p:sp>
    </p:spTree>
    <p:extLst>
      <p:ext uri="{BB962C8B-B14F-4D97-AF65-F5344CB8AC3E}">
        <p14:creationId xmlns:p14="http://schemas.microsoft.com/office/powerpoint/2010/main" val="3103294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08A6E8-4611-4A8E-B841-0A56CE73BD0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5DB302E-5B7D-43BC-BF63-5FAA6B8C6215}"/>
              </a:ext>
            </a:extLst>
          </p:cNvPr>
          <p:cNvSpPr>
            <a:spLocks noGrp="1"/>
          </p:cNvSpPr>
          <p:nvPr>
            <p:ph type="dt" sz="half" idx="10"/>
          </p:nvPr>
        </p:nvSpPr>
        <p:spPr/>
        <p:txBody>
          <a:bodyPr/>
          <a:lstStyle/>
          <a:p>
            <a:fld id="{59B2E2E6-DA53-40F2-AD26-C412A1A1EA0A}" type="datetimeFigureOut">
              <a:rPr lang="ru-RU" smtClean="0"/>
              <a:t>27.11.2021</a:t>
            </a:fld>
            <a:endParaRPr lang="ru-RU"/>
          </a:p>
        </p:txBody>
      </p:sp>
      <p:sp>
        <p:nvSpPr>
          <p:cNvPr id="4" name="Нижний колонтитул 3">
            <a:extLst>
              <a:ext uri="{FF2B5EF4-FFF2-40B4-BE49-F238E27FC236}">
                <a16:creationId xmlns:a16="http://schemas.microsoft.com/office/drawing/2014/main" id="{1D4DD83D-EEF5-4FC9-BB1C-8846602F39B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98FB31A5-ABA3-4D01-B276-48AED927FB49}"/>
              </a:ext>
            </a:extLst>
          </p:cNvPr>
          <p:cNvSpPr>
            <a:spLocks noGrp="1"/>
          </p:cNvSpPr>
          <p:nvPr>
            <p:ph type="sldNum" sz="quarter" idx="12"/>
          </p:nvPr>
        </p:nvSpPr>
        <p:spPr/>
        <p:txBody>
          <a:bodyPr/>
          <a:lstStyle/>
          <a:p>
            <a:fld id="{008A0931-CD91-4E1C-95B4-D29991A55DC2}" type="slidenum">
              <a:rPr lang="ru-RU" smtClean="0"/>
              <a:t>‹#›</a:t>
            </a:fld>
            <a:endParaRPr lang="ru-RU"/>
          </a:p>
        </p:txBody>
      </p:sp>
    </p:spTree>
    <p:extLst>
      <p:ext uri="{BB962C8B-B14F-4D97-AF65-F5344CB8AC3E}">
        <p14:creationId xmlns:p14="http://schemas.microsoft.com/office/powerpoint/2010/main" val="3651904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B733F4A-F61D-44AF-A255-B47C49BC4F27}"/>
              </a:ext>
            </a:extLst>
          </p:cNvPr>
          <p:cNvSpPr>
            <a:spLocks noGrp="1"/>
          </p:cNvSpPr>
          <p:nvPr>
            <p:ph type="dt" sz="half" idx="10"/>
          </p:nvPr>
        </p:nvSpPr>
        <p:spPr/>
        <p:txBody>
          <a:bodyPr/>
          <a:lstStyle/>
          <a:p>
            <a:fld id="{59B2E2E6-DA53-40F2-AD26-C412A1A1EA0A}" type="datetimeFigureOut">
              <a:rPr lang="ru-RU" smtClean="0"/>
              <a:t>27.11.2021</a:t>
            </a:fld>
            <a:endParaRPr lang="ru-RU"/>
          </a:p>
        </p:txBody>
      </p:sp>
      <p:sp>
        <p:nvSpPr>
          <p:cNvPr id="3" name="Нижний колонтитул 2">
            <a:extLst>
              <a:ext uri="{FF2B5EF4-FFF2-40B4-BE49-F238E27FC236}">
                <a16:creationId xmlns:a16="http://schemas.microsoft.com/office/drawing/2014/main" id="{389A24A5-096B-4541-9B9B-416F155ECC0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6157745-C338-4DAF-8634-D6F0180A5BD0}"/>
              </a:ext>
            </a:extLst>
          </p:cNvPr>
          <p:cNvSpPr>
            <a:spLocks noGrp="1"/>
          </p:cNvSpPr>
          <p:nvPr>
            <p:ph type="sldNum" sz="quarter" idx="12"/>
          </p:nvPr>
        </p:nvSpPr>
        <p:spPr/>
        <p:txBody>
          <a:bodyPr/>
          <a:lstStyle/>
          <a:p>
            <a:fld id="{008A0931-CD91-4E1C-95B4-D29991A55DC2}" type="slidenum">
              <a:rPr lang="ru-RU" smtClean="0"/>
              <a:t>‹#›</a:t>
            </a:fld>
            <a:endParaRPr lang="ru-RU"/>
          </a:p>
        </p:txBody>
      </p:sp>
    </p:spTree>
    <p:extLst>
      <p:ext uri="{BB962C8B-B14F-4D97-AF65-F5344CB8AC3E}">
        <p14:creationId xmlns:p14="http://schemas.microsoft.com/office/powerpoint/2010/main" val="362630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19740F-B23E-4B3B-BD9B-D565357D4B6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3DD3D15-D7DE-45EE-B0BE-31C96D6D99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8F1EC03-3A1E-47BC-8411-0194F525FD36}"/>
              </a:ext>
            </a:extLst>
          </p:cNvPr>
          <p:cNvSpPr>
            <a:spLocks noGrp="1"/>
          </p:cNvSpPr>
          <p:nvPr>
            <p:ph type="dt" sz="half" idx="10"/>
          </p:nvPr>
        </p:nvSpPr>
        <p:spPr/>
        <p:txBody>
          <a:bodyPr/>
          <a:lstStyle/>
          <a:p>
            <a:fld id="{AEF0693A-98CD-4738-9017-91E1083CCCD2}" type="datetimeFigureOut">
              <a:rPr lang="ru-RU" smtClean="0"/>
              <a:t>27.11.2021</a:t>
            </a:fld>
            <a:endParaRPr lang="ru-RU"/>
          </a:p>
        </p:txBody>
      </p:sp>
      <p:sp>
        <p:nvSpPr>
          <p:cNvPr id="5" name="Нижний колонтитул 4">
            <a:extLst>
              <a:ext uri="{FF2B5EF4-FFF2-40B4-BE49-F238E27FC236}">
                <a16:creationId xmlns:a16="http://schemas.microsoft.com/office/drawing/2014/main" id="{79A6FE1B-B3BD-47E1-B905-7BC401A698A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5C02AD7-5260-4D72-8DFD-BA581295BA2D}"/>
              </a:ext>
            </a:extLst>
          </p:cNvPr>
          <p:cNvSpPr>
            <a:spLocks noGrp="1"/>
          </p:cNvSpPr>
          <p:nvPr>
            <p:ph type="sldNum" sz="quarter" idx="12"/>
          </p:nvPr>
        </p:nvSpPr>
        <p:spPr/>
        <p:txBody>
          <a:bodyPr/>
          <a:lstStyle/>
          <a:p>
            <a:fld id="{6822CC46-371F-4D91-B9B9-CE50B16818AE}" type="slidenum">
              <a:rPr lang="ru-RU" smtClean="0"/>
              <a:t>‹#›</a:t>
            </a:fld>
            <a:endParaRPr lang="ru-RU"/>
          </a:p>
        </p:txBody>
      </p:sp>
    </p:spTree>
    <p:extLst>
      <p:ext uri="{BB962C8B-B14F-4D97-AF65-F5344CB8AC3E}">
        <p14:creationId xmlns:p14="http://schemas.microsoft.com/office/powerpoint/2010/main" val="1555044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36B6C8-367E-4BA7-BF11-7D1038A4A72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80372FF-E9D6-473A-88DD-045A53FE9A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A06EF95-84ED-421F-AE83-7AA5D4879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3914232-1BF1-40EA-BA78-5BE7ADDA4717}"/>
              </a:ext>
            </a:extLst>
          </p:cNvPr>
          <p:cNvSpPr>
            <a:spLocks noGrp="1"/>
          </p:cNvSpPr>
          <p:nvPr>
            <p:ph type="dt" sz="half" idx="10"/>
          </p:nvPr>
        </p:nvSpPr>
        <p:spPr/>
        <p:txBody>
          <a:bodyPr/>
          <a:lstStyle/>
          <a:p>
            <a:fld id="{59B2E2E6-DA53-40F2-AD26-C412A1A1EA0A}" type="datetimeFigureOut">
              <a:rPr lang="ru-RU" smtClean="0"/>
              <a:t>27.11.2021</a:t>
            </a:fld>
            <a:endParaRPr lang="ru-RU"/>
          </a:p>
        </p:txBody>
      </p:sp>
      <p:sp>
        <p:nvSpPr>
          <p:cNvPr id="6" name="Нижний колонтитул 5">
            <a:extLst>
              <a:ext uri="{FF2B5EF4-FFF2-40B4-BE49-F238E27FC236}">
                <a16:creationId xmlns:a16="http://schemas.microsoft.com/office/drawing/2014/main" id="{85B9137A-39EF-4B03-8FCF-5176C19F837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0042E28-AE24-4D37-B4C4-E3B334C27FE6}"/>
              </a:ext>
            </a:extLst>
          </p:cNvPr>
          <p:cNvSpPr>
            <a:spLocks noGrp="1"/>
          </p:cNvSpPr>
          <p:nvPr>
            <p:ph type="sldNum" sz="quarter" idx="12"/>
          </p:nvPr>
        </p:nvSpPr>
        <p:spPr/>
        <p:txBody>
          <a:bodyPr/>
          <a:lstStyle/>
          <a:p>
            <a:fld id="{008A0931-CD91-4E1C-95B4-D29991A55DC2}" type="slidenum">
              <a:rPr lang="ru-RU" smtClean="0"/>
              <a:t>‹#›</a:t>
            </a:fld>
            <a:endParaRPr lang="ru-RU"/>
          </a:p>
        </p:txBody>
      </p:sp>
    </p:spTree>
    <p:extLst>
      <p:ext uri="{BB962C8B-B14F-4D97-AF65-F5344CB8AC3E}">
        <p14:creationId xmlns:p14="http://schemas.microsoft.com/office/powerpoint/2010/main" val="3058439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BDFC52-7DFD-43C6-94DB-201E4C80DFD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0B47A5D-CB21-4DB0-863E-6260F3F031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F3DC696-155E-42C1-B7D4-3750B433CC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D6B032A-FA7D-4F4B-BE87-00951DCB1B6E}"/>
              </a:ext>
            </a:extLst>
          </p:cNvPr>
          <p:cNvSpPr>
            <a:spLocks noGrp="1"/>
          </p:cNvSpPr>
          <p:nvPr>
            <p:ph type="dt" sz="half" idx="10"/>
          </p:nvPr>
        </p:nvSpPr>
        <p:spPr/>
        <p:txBody>
          <a:bodyPr/>
          <a:lstStyle/>
          <a:p>
            <a:fld id="{59B2E2E6-DA53-40F2-AD26-C412A1A1EA0A}" type="datetimeFigureOut">
              <a:rPr lang="ru-RU" smtClean="0"/>
              <a:t>27.11.2021</a:t>
            </a:fld>
            <a:endParaRPr lang="ru-RU"/>
          </a:p>
        </p:txBody>
      </p:sp>
      <p:sp>
        <p:nvSpPr>
          <p:cNvPr id="6" name="Нижний колонтитул 5">
            <a:extLst>
              <a:ext uri="{FF2B5EF4-FFF2-40B4-BE49-F238E27FC236}">
                <a16:creationId xmlns:a16="http://schemas.microsoft.com/office/drawing/2014/main" id="{8DD3CC1F-E52F-4AB9-B58D-C1F45281401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EAFE958-CFA6-4287-B6C5-E895C0452EAD}"/>
              </a:ext>
            </a:extLst>
          </p:cNvPr>
          <p:cNvSpPr>
            <a:spLocks noGrp="1"/>
          </p:cNvSpPr>
          <p:nvPr>
            <p:ph type="sldNum" sz="quarter" idx="12"/>
          </p:nvPr>
        </p:nvSpPr>
        <p:spPr/>
        <p:txBody>
          <a:bodyPr/>
          <a:lstStyle/>
          <a:p>
            <a:fld id="{008A0931-CD91-4E1C-95B4-D29991A55DC2}" type="slidenum">
              <a:rPr lang="ru-RU" smtClean="0"/>
              <a:t>‹#›</a:t>
            </a:fld>
            <a:endParaRPr lang="ru-RU"/>
          </a:p>
        </p:txBody>
      </p:sp>
    </p:spTree>
    <p:extLst>
      <p:ext uri="{BB962C8B-B14F-4D97-AF65-F5344CB8AC3E}">
        <p14:creationId xmlns:p14="http://schemas.microsoft.com/office/powerpoint/2010/main" val="203107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733C40-D325-41B6-85AB-52B785F5867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215A520-5588-454D-A4D0-D9196959DFF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AE2799F-D9FA-4999-A413-42612F681428}"/>
              </a:ext>
            </a:extLst>
          </p:cNvPr>
          <p:cNvSpPr>
            <a:spLocks noGrp="1"/>
          </p:cNvSpPr>
          <p:nvPr>
            <p:ph type="dt" sz="half" idx="10"/>
          </p:nvPr>
        </p:nvSpPr>
        <p:spPr/>
        <p:txBody>
          <a:bodyPr/>
          <a:lstStyle/>
          <a:p>
            <a:fld id="{59B2E2E6-DA53-40F2-AD26-C412A1A1EA0A}" type="datetimeFigureOut">
              <a:rPr lang="ru-RU" smtClean="0"/>
              <a:t>27.11.2021</a:t>
            </a:fld>
            <a:endParaRPr lang="ru-RU"/>
          </a:p>
        </p:txBody>
      </p:sp>
      <p:sp>
        <p:nvSpPr>
          <p:cNvPr id="5" name="Нижний колонтитул 4">
            <a:extLst>
              <a:ext uri="{FF2B5EF4-FFF2-40B4-BE49-F238E27FC236}">
                <a16:creationId xmlns:a16="http://schemas.microsoft.com/office/drawing/2014/main" id="{4B67A878-6561-4BF1-90B5-61A7F6273E0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F045830-6F92-4E89-AE75-0254AD714598}"/>
              </a:ext>
            </a:extLst>
          </p:cNvPr>
          <p:cNvSpPr>
            <a:spLocks noGrp="1"/>
          </p:cNvSpPr>
          <p:nvPr>
            <p:ph type="sldNum" sz="quarter" idx="12"/>
          </p:nvPr>
        </p:nvSpPr>
        <p:spPr/>
        <p:txBody>
          <a:bodyPr/>
          <a:lstStyle/>
          <a:p>
            <a:fld id="{008A0931-CD91-4E1C-95B4-D29991A55DC2}" type="slidenum">
              <a:rPr lang="ru-RU" smtClean="0"/>
              <a:t>‹#›</a:t>
            </a:fld>
            <a:endParaRPr lang="ru-RU"/>
          </a:p>
        </p:txBody>
      </p:sp>
    </p:spTree>
    <p:extLst>
      <p:ext uri="{BB962C8B-B14F-4D97-AF65-F5344CB8AC3E}">
        <p14:creationId xmlns:p14="http://schemas.microsoft.com/office/powerpoint/2010/main" val="1900581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AA2AC59-8B56-4F1E-85CB-8C32303E4C3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07D43D8-19C2-441F-AEBF-E8DFA63E7D1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2D3739F-5C43-4F1A-9254-D819ED8C132F}"/>
              </a:ext>
            </a:extLst>
          </p:cNvPr>
          <p:cNvSpPr>
            <a:spLocks noGrp="1"/>
          </p:cNvSpPr>
          <p:nvPr>
            <p:ph type="dt" sz="half" idx="10"/>
          </p:nvPr>
        </p:nvSpPr>
        <p:spPr/>
        <p:txBody>
          <a:bodyPr/>
          <a:lstStyle/>
          <a:p>
            <a:fld id="{59B2E2E6-DA53-40F2-AD26-C412A1A1EA0A}" type="datetimeFigureOut">
              <a:rPr lang="ru-RU" smtClean="0"/>
              <a:t>27.11.2021</a:t>
            </a:fld>
            <a:endParaRPr lang="ru-RU"/>
          </a:p>
        </p:txBody>
      </p:sp>
      <p:sp>
        <p:nvSpPr>
          <p:cNvPr id="5" name="Нижний колонтитул 4">
            <a:extLst>
              <a:ext uri="{FF2B5EF4-FFF2-40B4-BE49-F238E27FC236}">
                <a16:creationId xmlns:a16="http://schemas.microsoft.com/office/drawing/2014/main" id="{03CAD611-1F23-4DE7-ADB8-004CFDC5CBB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2C770A6-9108-44FD-BF73-A7A2D013421A}"/>
              </a:ext>
            </a:extLst>
          </p:cNvPr>
          <p:cNvSpPr>
            <a:spLocks noGrp="1"/>
          </p:cNvSpPr>
          <p:nvPr>
            <p:ph type="sldNum" sz="quarter" idx="12"/>
          </p:nvPr>
        </p:nvSpPr>
        <p:spPr/>
        <p:txBody>
          <a:bodyPr/>
          <a:lstStyle/>
          <a:p>
            <a:fld id="{008A0931-CD91-4E1C-95B4-D29991A55DC2}" type="slidenum">
              <a:rPr lang="ru-RU" smtClean="0"/>
              <a:t>‹#›</a:t>
            </a:fld>
            <a:endParaRPr lang="ru-RU"/>
          </a:p>
        </p:txBody>
      </p:sp>
    </p:spTree>
    <p:extLst>
      <p:ext uri="{BB962C8B-B14F-4D97-AF65-F5344CB8AC3E}">
        <p14:creationId xmlns:p14="http://schemas.microsoft.com/office/powerpoint/2010/main" val="3060733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001915-FD98-42F6-97F1-B0C11D655AC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FB55EB6-ED44-49AF-97FA-76489FE1B99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EA99864-D600-489E-AC8A-63BC86C695B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CF12CFE9-A109-45D2-9627-E47864F5F180}"/>
              </a:ext>
            </a:extLst>
          </p:cNvPr>
          <p:cNvSpPr>
            <a:spLocks noGrp="1"/>
          </p:cNvSpPr>
          <p:nvPr>
            <p:ph type="dt" sz="half" idx="10"/>
          </p:nvPr>
        </p:nvSpPr>
        <p:spPr/>
        <p:txBody>
          <a:bodyPr/>
          <a:lstStyle/>
          <a:p>
            <a:fld id="{AEF0693A-98CD-4738-9017-91E1083CCCD2}" type="datetimeFigureOut">
              <a:rPr lang="ru-RU" smtClean="0"/>
              <a:t>27.11.2021</a:t>
            </a:fld>
            <a:endParaRPr lang="ru-RU"/>
          </a:p>
        </p:txBody>
      </p:sp>
      <p:sp>
        <p:nvSpPr>
          <p:cNvPr id="6" name="Нижний колонтитул 5">
            <a:extLst>
              <a:ext uri="{FF2B5EF4-FFF2-40B4-BE49-F238E27FC236}">
                <a16:creationId xmlns:a16="http://schemas.microsoft.com/office/drawing/2014/main" id="{B21F6E53-F886-4C9F-9405-8AE07CA858A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3CC989D-7B69-45D1-A786-BCBD903ADBD3}"/>
              </a:ext>
            </a:extLst>
          </p:cNvPr>
          <p:cNvSpPr>
            <a:spLocks noGrp="1"/>
          </p:cNvSpPr>
          <p:nvPr>
            <p:ph type="sldNum" sz="quarter" idx="12"/>
          </p:nvPr>
        </p:nvSpPr>
        <p:spPr/>
        <p:txBody>
          <a:bodyPr/>
          <a:lstStyle/>
          <a:p>
            <a:fld id="{6822CC46-371F-4D91-B9B9-CE50B16818AE}" type="slidenum">
              <a:rPr lang="ru-RU" smtClean="0"/>
              <a:t>‹#›</a:t>
            </a:fld>
            <a:endParaRPr lang="ru-RU"/>
          </a:p>
        </p:txBody>
      </p:sp>
    </p:spTree>
    <p:extLst>
      <p:ext uri="{BB962C8B-B14F-4D97-AF65-F5344CB8AC3E}">
        <p14:creationId xmlns:p14="http://schemas.microsoft.com/office/powerpoint/2010/main" val="253865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A875C8-3A43-445B-A238-3437166D2B6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D26F386-7A2B-4677-9035-ABE124758D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DBE4405-04F1-4D68-A293-23651702F40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72BE738-1379-436B-857E-00BCEF540F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0BE8B1D-0406-4E3B-ACFE-AE212D5364C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4848325-6DF9-4315-B25D-914CEEDEBE29}"/>
              </a:ext>
            </a:extLst>
          </p:cNvPr>
          <p:cNvSpPr>
            <a:spLocks noGrp="1"/>
          </p:cNvSpPr>
          <p:nvPr>
            <p:ph type="dt" sz="half" idx="10"/>
          </p:nvPr>
        </p:nvSpPr>
        <p:spPr/>
        <p:txBody>
          <a:bodyPr/>
          <a:lstStyle/>
          <a:p>
            <a:fld id="{AEF0693A-98CD-4738-9017-91E1083CCCD2}" type="datetimeFigureOut">
              <a:rPr lang="ru-RU" smtClean="0"/>
              <a:t>27.11.2021</a:t>
            </a:fld>
            <a:endParaRPr lang="ru-RU"/>
          </a:p>
        </p:txBody>
      </p:sp>
      <p:sp>
        <p:nvSpPr>
          <p:cNvPr id="8" name="Нижний колонтитул 7">
            <a:extLst>
              <a:ext uri="{FF2B5EF4-FFF2-40B4-BE49-F238E27FC236}">
                <a16:creationId xmlns:a16="http://schemas.microsoft.com/office/drawing/2014/main" id="{5B1ADB20-4FA5-4FA2-B506-6F595661CC7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5702C7C-12F4-4888-A8ED-CF8BABE93C79}"/>
              </a:ext>
            </a:extLst>
          </p:cNvPr>
          <p:cNvSpPr>
            <a:spLocks noGrp="1"/>
          </p:cNvSpPr>
          <p:nvPr>
            <p:ph type="sldNum" sz="quarter" idx="12"/>
          </p:nvPr>
        </p:nvSpPr>
        <p:spPr/>
        <p:txBody>
          <a:bodyPr/>
          <a:lstStyle/>
          <a:p>
            <a:fld id="{6822CC46-371F-4D91-B9B9-CE50B16818AE}" type="slidenum">
              <a:rPr lang="ru-RU" smtClean="0"/>
              <a:t>‹#›</a:t>
            </a:fld>
            <a:endParaRPr lang="ru-RU"/>
          </a:p>
        </p:txBody>
      </p:sp>
    </p:spTree>
    <p:extLst>
      <p:ext uri="{BB962C8B-B14F-4D97-AF65-F5344CB8AC3E}">
        <p14:creationId xmlns:p14="http://schemas.microsoft.com/office/powerpoint/2010/main" val="3190936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372F06-9267-4594-A8C8-2D8E1C13C5A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A57C245-1854-4D4C-8C53-D71BD316CD0F}"/>
              </a:ext>
            </a:extLst>
          </p:cNvPr>
          <p:cNvSpPr>
            <a:spLocks noGrp="1"/>
          </p:cNvSpPr>
          <p:nvPr>
            <p:ph type="dt" sz="half" idx="10"/>
          </p:nvPr>
        </p:nvSpPr>
        <p:spPr/>
        <p:txBody>
          <a:bodyPr/>
          <a:lstStyle/>
          <a:p>
            <a:fld id="{AEF0693A-98CD-4738-9017-91E1083CCCD2}" type="datetimeFigureOut">
              <a:rPr lang="ru-RU" smtClean="0"/>
              <a:t>27.11.2021</a:t>
            </a:fld>
            <a:endParaRPr lang="ru-RU"/>
          </a:p>
        </p:txBody>
      </p:sp>
      <p:sp>
        <p:nvSpPr>
          <p:cNvPr id="4" name="Нижний колонтитул 3">
            <a:extLst>
              <a:ext uri="{FF2B5EF4-FFF2-40B4-BE49-F238E27FC236}">
                <a16:creationId xmlns:a16="http://schemas.microsoft.com/office/drawing/2014/main" id="{60696627-E848-428E-9ECF-970B02D8722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37D5EDB-3F3F-4F63-AF9F-BB03C636FEF3}"/>
              </a:ext>
            </a:extLst>
          </p:cNvPr>
          <p:cNvSpPr>
            <a:spLocks noGrp="1"/>
          </p:cNvSpPr>
          <p:nvPr>
            <p:ph type="sldNum" sz="quarter" idx="12"/>
          </p:nvPr>
        </p:nvSpPr>
        <p:spPr/>
        <p:txBody>
          <a:bodyPr/>
          <a:lstStyle/>
          <a:p>
            <a:fld id="{6822CC46-371F-4D91-B9B9-CE50B16818AE}" type="slidenum">
              <a:rPr lang="ru-RU" smtClean="0"/>
              <a:t>‹#›</a:t>
            </a:fld>
            <a:endParaRPr lang="ru-RU"/>
          </a:p>
        </p:txBody>
      </p:sp>
    </p:spTree>
    <p:extLst>
      <p:ext uri="{BB962C8B-B14F-4D97-AF65-F5344CB8AC3E}">
        <p14:creationId xmlns:p14="http://schemas.microsoft.com/office/powerpoint/2010/main" val="1853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BE2AEA5-EB13-4873-A78E-6709850EFFEF}"/>
              </a:ext>
            </a:extLst>
          </p:cNvPr>
          <p:cNvSpPr>
            <a:spLocks noGrp="1"/>
          </p:cNvSpPr>
          <p:nvPr>
            <p:ph type="dt" sz="half" idx="10"/>
          </p:nvPr>
        </p:nvSpPr>
        <p:spPr/>
        <p:txBody>
          <a:bodyPr/>
          <a:lstStyle/>
          <a:p>
            <a:fld id="{AEF0693A-98CD-4738-9017-91E1083CCCD2}" type="datetimeFigureOut">
              <a:rPr lang="ru-RU" smtClean="0"/>
              <a:t>27.11.2021</a:t>
            </a:fld>
            <a:endParaRPr lang="ru-RU"/>
          </a:p>
        </p:txBody>
      </p:sp>
      <p:sp>
        <p:nvSpPr>
          <p:cNvPr id="3" name="Нижний колонтитул 2">
            <a:extLst>
              <a:ext uri="{FF2B5EF4-FFF2-40B4-BE49-F238E27FC236}">
                <a16:creationId xmlns:a16="http://schemas.microsoft.com/office/drawing/2014/main" id="{3ED4B042-EDD1-4C8E-82A3-03F034EABFF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602F4D9-A8F8-43F1-90CB-CF93AD610ABC}"/>
              </a:ext>
            </a:extLst>
          </p:cNvPr>
          <p:cNvSpPr>
            <a:spLocks noGrp="1"/>
          </p:cNvSpPr>
          <p:nvPr>
            <p:ph type="sldNum" sz="quarter" idx="12"/>
          </p:nvPr>
        </p:nvSpPr>
        <p:spPr/>
        <p:txBody>
          <a:bodyPr/>
          <a:lstStyle/>
          <a:p>
            <a:fld id="{6822CC46-371F-4D91-B9B9-CE50B16818AE}" type="slidenum">
              <a:rPr lang="ru-RU" smtClean="0"/>
              <a:t>‹#›</a:t>
            </a:fld>
            <a:endParaRPr lang="ru-RU"/>
          </a:p>
        </p:txBody>
      </p:sp>
    </p:spTree>
    <p:extLst>
      <p:ext uri="{BB962C8B-B14F-4D97-AF65-F5344CB8AC3E}">
        <p14:creationId xmlns:p14="http://schemas.microsoft.com/office/powerpoint/2010/main" val="318615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AEF009-5A1E-46BA-97B0-3AE7FF11A05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877F9C4-9586-455D-95DA-79FE6815B5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B998866-B99B-4EAC-A625-4EC9C50F1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7773C6D-3473-4EB5-AEFE-B64CC8BD4034}"/>
              </a:ext>
            </a:extLst>
          </p:cNvPr>
          <p:cNvSpPr>
            <a:spLocks noGrp="1"/>
          </p:cNvSpPr>
          <p:nvPr>
            <p:ph type="dt" sz="half" idx="10"/>
          </p:nvPr>
        </p:nvSpPr>
        <p:spPr/>
        <p:txBody>
          <a:bodyPr/>
          <a:lstStyle/>
          <a:p>
            <a:fld id="{AEF0693A-98CD-4738-9017-91E1083CCCD2}" type="datetimeFigureOut">
              <a:rPr lang="ru-RU" smtClean="0"/>
              <a:t>27.11.2021</a:t>
            </a:fld>
            <a:endParaRPr lang="ru-RU"/>
          </a:p>
        </p:txBody>
      </p:sp>
      <p:sp>
        <p:nvSpPr>
          <p:cNvPr id="6" name="Нижний колонтитул 5">
            <a:extLst>
              <a:ext uri="{FF2B5EF4-FFF2-40B4-BE49-F238E27FC236}">
                <a16:creationId xmlns:a16="http://schemas.microsoft.com/office/drawing/2014/main" id="{5381E8C4-B859-460F-9FA6-6E495949E2A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998227E-504E-485B-9324-09848BC1EB91}"/>
              </a:ext>
            </a:extLst>
          </p:cNvPr>
          <p:cNvSpPr>
            <a:spLocks noGrp="1"/>
          </p:cNvSpPr>
          <p:nvPr>
            <p:ph type="sldNum" sz="quarter" idx="12"/>
          </p:nvPr>
        </p:nvSpPr>
        <p:spPr/>
        <p:txBody>
          <a:bodyPr/>
          <a:lstStyle/>
          <a:p>
            <a:fld id="{6822CC46-371F-4D91-B9B9-CE50B16818AE}" type="slidenum">
              <a:rPr lang="ru-RU" smtClean="0"/>
              <a:t>‹#›</a:t>
            </a:fld>
            <a:endParaRPr lang="ru-RU"/>
          </a:p>
        </p:txBody>
      </p:sp>
    </p:spTree>
    <p:extLst>
      <p:ext uri="{BB962C8B-B14F-4D97-AF65-F5344CB8AC3E}">
        <p14:creationId xmlns:p14="http://schemas.microsoft.com/office/powerpoint/2010/main" val="211494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4C889A-B3D7-4AF0-A52E-7F5497A254E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96B6C92-0D6B-466C-8FF8-4994B00811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728D927-55E5-4C54-AB33-AE779A42B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835ACFB-2FFC-4C5F-B5D9-3B19BC75A891}"/>
              </a:ext>
            </a:extLst>
          </p:cNvPr>
          <p:cNvSpPr>
            <a:spLocks noGrp="1"/>
          </p:cNvSpPr>
          <p:nvPr>
            <p:ph type="dt" sz="half" idx="10"/>
          </p:nvPr>
        </p:nvSpPr>
        <p:spPr/>
        <p:txBody>
          <a:bodyPr/>
          <a:lstStyle/>
          <a:p>
            <a:fld id="{AEF0693A-98CD-4738-9017-91E1083CCCD2}" type="datetimeFigureOut">
              <a:rPr lang="ru-RU" smtClean="0"/>
              <a:t>27.11.2021</a:t>
            </a:fld>
            <a:endParaRPr lang="ru-RU"/>
          </a:p>
        </p:txBody>
      </p:sp>
      <p:sp>
        <p:nvSpPr>
          <p:cNvPr id="6" name="Нижний колонтитул 5">
            <a:extLst>
              <a:ext uri="{FF2B5EF4-FFF2-40B4-BE49-F238E27FC236}">
                <a16:creationId xmlns:a16="http://schemas.microsoft.com/office/drawing/2014/main" id="{A7852863-810B-467F-852B-D60BEBD5677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4FCAE03-2B61-4A58-8E2B-0023DDB1D4A5}"/>
              </a:ext>
            </a:extLst>
          </p:cNvPr>
          <p:cNvSpPr>
            <a:spLocks noGrp="1"/>
          </p:cNvSpPr>
          <p:nvPr>
            <p:ph type="sldNum" sz="quarter" idx="12"/>
          </p:nvPr>
        </p:nvSpPr>
        <p:spPr/>
        <p:txBody>
          <a:bodyPr/>
          <a:lstStyle/>
          <a:p>
            <a:fld id="{6822CC46-371F-4D91-B9B9-CE50B16818AE}" type="slidenum">
              <a:rPr lang="ru-RU" smtClean="0"/>
              <a:t>‹#›</a:t>
            </a:fld>
            <a:endParaRPr lang="ru-RU"/>
          </a:p>
        </p:txBody>
      </p:sp>
    </p:spTree>
    <p:extLst>
      <p:ext uri="{BB962C8B-B14F-4D97-AF65-F5344CB8AC3E}">
        <p14:creationId xmlns:p14="http://schemas.microsoft.com/office/powerpoint/2010/main" val="348802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187A48-3781-4DA1-8683-33129BBE28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0CA021A2-C504-453C-A6A4-E988762823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4C62FC3-035F-4851-A820-AA21A8C398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0693A-98CD-4738-9017-91E1083CCCD2}" type="datetimeFigureOut">
              <a:rPr lang="ru-RU" smtClean="0"/>
              <a:t>27.11.2021</a:t>
            </a:fld>
            <a:endParaRPr lang="ru-RU"/>
          </a:p>
        </p:txBody>
      </p:sp>
      <p:sp>
        <p:nvSpPr>
          <p:cNvPr id="5" name="Нижний колонтитул 4">
            <a:extLst>
              <a:ext uri="{FF2B5EF4-FFF2-40B4-BE49-F238E27FC236}">
                <a16:creationId xmlns:a16="http://schemas.microsoft.com/office/drawing/2014/main" id="{5D69FE40-11B2-489E-931E-D053E478FB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D7792F3-4470-4268-9D2A-F943C19746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2CC46-371F-4D91-B9B9-CE50B16818AE}" type="slidenum">
              <a:rPr lang="ru-RU" smtClean="0"/>
              <a:t>‹#›</a:t>
            </a:fld>
            <a:endParaRPr lang="ru-RU"/>
          </a:p>
        </p:txBody>
      </p:sp>
    </p:spTree>
    <p:extLst>
      <p:ext uri="{BB962C8B-B14F-4D97-AF65-F5344CB8AC3E}">
        <p14:creationId xmlns:p14="http://schemas.microsoft.com/office/powerpoint/2010/main" val="2518228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E5B99E-0098-4F00-AB33-400800F22F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BDCFED7-BBD5-4775-A1C5-A724B2599B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3822606-0243-4BCB-9FF5-BEAA9A15E6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034DF-1555-4FC5-8B90-33B9E3F921DF}" type="datetimeFigureOut">
              <a:rPr lang="ru-RU" smtClean="0"/>
              <a:t>27.11.2021</a:t>
            </a:fld>
            <a:endParaRPr lang="ru-RU"/>
          </a:p>
        </p:txBody>
      </p:sp>
      <p:sp>
        <p:nvSpPr>
          <p:cNvPr id="5" name="Нижний колонтитул 4">
            <a:extLst>
              <a:ext uri="{FF2B5EF4-FFF2-40B4-BE49-F238E27FC236}">
                <a16:creationId xmlns:a16="http://schemas.microsoft.com/office/drawing/2014/main" id="{9008EB9F-54D4-4653-8DAF-632A74558D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A29C7898-2DB2-466C-A338-8A920D8DD5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2AA09-240B-4306-86FB-FDF4F069599C}" type="slidenum">
              <a:rPr lang="ru-RU" smtClean="0"/>
              <a:t>‹#›</a:t>
            </a:fld>
            <a:endParaRPr lang="ru-RU"/>
          </a:p>
        </p:txBody>
      </p:sp>
    </p:spTree>
    <p:extLst>
      <p:ext uri="{BB962C8B-B14F-4D97-AF65-F5344CB8AC3E}">
        <p14:creationId xmlns:p14="http://schemas.microsoft.com/office/powerpoint/2010/main" val="2690657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CFD69A-02F6-4129-9EA5-164AF80788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47E24F3E-3813-4DC8-8BD7-9CF7BC1817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157BEF9-5509-4B97-94B3-F798BB3CB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2E2E6-DA53-40F2-AD26-C412A1A1EA0A}" type="datetimeFigureOut">
              <a:rPr lang="ru-RU" smtClean="0"/>
              <a:t>27.11.2021</a:t>
            </a:fld>
            <a:endParaRPr lang="ru-RU"/>
          </a:p>
        </p:txBody>
      </p:sp>
      <p:sp>
        <p:nvSpPr>
          <p:cNvPr id="5" name="Нижний колонтитул 4">
            <a:extLst>
              <a:ext uri="{FF2B5EF4-FFF2-40B4-BE49-F238E27FC236}">
                <a16:creationId xmlns:a16="http://schemas.microsoft.com/office/drawing/2014/main" id="{4BC63F96-B3E4-4863-B5B8-13A3E5B563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3F8F70E-7CDC-43D2-B608-12721C4E40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A0931-CD91-4E1C-95B4-D29991A55DC2}" type="slidenum">
              <a:rPr lang="ru-RU" smtClean="0"/>
              <a:t>‹#›</a:t>
            </a:fld>
            <a:endParaRPr lang="ru-RU"/>
          </a:p>
        </p:txBody>
      </p:sp>
    </p:spTree>
    <p:extLst>
      <p:ext uri="{BB962C8B-B14F-4D97-AF65-F5344CB8AC3E}">
        <p14:creationId xmlns:p14="http://schemas.microsoft.com/office/powerpoint/2010/main" val="944347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777DE4-08B9-40CA-8B43-87E3AFB9EBD6}"/>
              </a:ext>
            </a:extLst>
          </p:cNvPr>
          <p:cNvSpPr>
            <a:spLocks noGrp="1"/>
          </p:cNvSpPr>
          <p:nvPr>
            <p:ph type="ctrTitle"/>
          </p:nvPr>
        </p:nvSpPr>
        <p:spPr/>
        <p:txBody>
          <a:bodyPr>
            <a:normAutofit fontScale="90000"/>
          </a:bodyPr>
          <a:lstStyle/>
          <a:p>
            <a:r>
              <a:rPr lang="ru-RU" dirty="0"/>
              <a:t>§ 11. Изобразительное искусство, архитектура, музыка </a:t>
            </a:r>
          </a:p>
        </p:txBody>
      </p:sp>
      <p:sp>
        <p:nvSpPr>
          <p:cNvPr id="3" name="Подзаголовок 2">
            <a:extLst>
              <a:ext uri="{FF2B5EF4-FFF2-40B4-BE49-F238E27FC236}">
                <a16:creationId xmlns:a16="http://schemas.microsoft.com/office/drawing/2014/main" id="{91239CCC-2E71-4EF9-BA6F-EFB82FB26E5C}"/>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3917814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8D1AE40-82F0-44BE-A598-69CE802D77A8}"/>
              </a:ext>
            </a:extLst>
          </p:cNvPr>
          <p:cNvPicPr>
            <a:picLocks noChangeAspect="1"/>
          </p:cNvPicPr>
          <p:nvPr/>
        </p:nvPicPr>
        <p:blipFill>
          <a:blip r:embed="rId2"/>
          <a:stretch>
            <a:fillRect/>
          </a:stretch>
        </p:blipFill>
        <p:spPr>
          <a:xfrm>
            <a:off x="-15676" y="1415844"/>
            <a:ext cx="12223352" cy="4994031"/>
          </a:xfrm>
          <a:prstGeom prst="rect">
            <a:avLst/>
          </a:prstGeom>
        </p:spPr>
      </p:pic>
    </p:spTree>
    <p:extLst>
      <p:ext uri="{BB962C8B-B14F-4D97-AF65-F5344CB8AC3E}">
        <p14:creationId xmlns:p14="http://schemas.microsoft.com/office/powerpoint/2010/main" val="837526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DDE714CF-6BE6-415B-8037-FEE4A91FE23B}"/>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2. </a:t>
            </a:r>
            <a:r>
              <a:rPr lang="en-US" sz="7200" kern="1200" dirty="0" err="1">
                <a:solidFill>
                  <a:schemeClr val="tx1"/>
                </a:solidFill>
                <a:latin typeface="+mj-lt"/>
                <a:ea typeface="+mj-ea"/>
                <a:cs typeface="+mj-cs"/>
              </a:rPr>
              <a:t>Реализм</a:t>
            </a:r>
            <a:endParaRPr lang="en-US" sz="7200" kern="1200" dirty="0">
              <a:solidFill>
                <a:schemeClr val="tx1"/>
              </a:solidFill>
              <a:latin typeface="+mj-lt"/>
              <a:ea typeface="+mj-ea"/>
              <a:cs typeface="+mj-cs"/>
            </a:endParaRPr>
          </a:p>
        </p:txBody>
      </p:sp>
      <p:sp>
        <p:nvSpPr>
          <p:cNvPr id="3" name="Текст 2">
            <a:extLst>
              <a:ext uri="{FF2B5EF4-FFF2-40B4-BE49-F238E27FC236}">
                <a16:creationId xmlns:a16="http://schemas.microsoft.com/office/drawing/2014/main" id="{7CEF7308-043F-4F63-A0C6-D3CDD7CEA67E}"/>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327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A49603F-C930-489D-9ABF-3FD618CB54C1}"/>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b="1" i="0" u="none" strike="noStrike" dirty="0" err="1">
                <a:effectLst/>
              </a:rPr>
              <a:t>Гюстав</a:t>
            </a:r>
            <a:r>
              <a:rPr lang="en-US" sz="3700" b="1" i="0" u="none" strike="noStrike" dirty="0">
                <a:effectLst/>
              </a:rPr>
              <a:t> </a:t>
            </a:r>
            <a:r>
              <a:rPr lang="en-US" sz="3700" b="1" i="0" u="none" strike="noStrike" dirty="0" err="1">
                <a:effectLst/>
              </a:rPr>
              <a:t>Курбе</a:t>
            </a:r>
            <a:br>
              <a:rPr lang="en-US" sz="3700" b="1" dirty="0">
                <a:effectLst/>
              </a:rPr>
            </a:br>
            <a:endParaRPr lang="en-US" sz="3700" dirty="0"/>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Текст 3">
            <a:extLst>
              <a:ext uri="{FF2B5EF4-FFF2-40B4-BE49-F238E27FC236}">
                <a16:creationId xmlns:a16="http://schemas.microsoft.com/office/drawing/2014/main" id="{4F90E712-88B4-427F-B68B-1F5A50748333}"/>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2000" b="0" i="0" u="none" strike="noStrike">
                <a:effectLst/>
              </a:rPr>
              <a:t>Французский живописец, пейзажист, жанрист и портретист. Считается одним из завершителей романтизма и основателей реализма в живописи. Один из крупнейших художников Франции на протяжении XIX века, ключевая фигура французского реализма.</a:t>
            </a:r>
            <a:endParaRPr lang="en-US" sz="2000">
              <a:effectLst/>
            </a:endParaRPr>
          </a:p>
          <a:p>
            <a:pPr indent="-228600">
              <a:buFont typeface="Arial" panose="020B0604020202020204" pitchFamily="34" charset="0"/>
              <a:buChar char="•"/>
            </a:pPr>
            <a:endParaRPr lang="en-US" sz="200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BF52C98D-8C03-4D55-BCF7-3C2B7208F4E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30760"/>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263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10;&#10;Автоматически созданное описание">
            <a:extLst>
              <a:ext uri="{FF2B5EF4-FFF2-40B4-BE49-F238E27FC236}">
                <a16:creationId xmlns:a16="http://schemas.microsoft.com/office/drawing/2014/main" id="{618FC4B1-6C77-41E7-8A4F-22AA6C7F79FF}"/>
              </a:ext>
            </a:extLst>
          </p:cNvPr>
          <p:cNvPicPr>
            <a:picLocks noChangeAspect="1"/>
          </p:cNvPicPr>
          <p:nvPr/>
        </p:nvPicPr>
        <p:blipFill>
          <a:blip r:embed="rId2"/>
          <a:stretch>
            <a:fillRect/>
          </a:stretch>
        </p:blipFill>
        <p:spPr>
          <a:xfrm>
            <a:off x="-26937" y="1858297"/>
            <a:ext cx="12245874" cy="3770142"/>
          </a:xfrm>
          <a:prstGeom prst="rect">
            <a:avLst/>
          </a:prstGeom>
        </p:spPr>
      </p:pic>
    </p:spTree>
    <p:extLst>
      <p:ext uri="{BB962C8B-B14F-4D97-AF65-F5344CB8AC3E}">
        <p14:creationId xmlns:p14="http://schemas.microsoft.com/office/powerpoint/2010/main" val="630059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B4803CE-E050-44BC-B31C-2AE79847BDDC}"/>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b="1" i="0" u="none" strike="noStrike">
                <a:effectLst/>
              </a:rPr>
              <a:t>Жан Милле</a:t>
            </a:r>
            <a:br>
              <a:rPr lang="en-US" sz="3700" b="1">
                <a:effectLst/>
              </a:rPr>
            </a:br>
            <a:endParaRPr lang="en-US" sz="3700"/>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Текст 3">
            <a:extLst>
              <a:ext uri="{FF2B5EF4-FFF2-40B4-BE49-F238E27FC236}">
                <a16:creationId xmlns:a16="http://schemas.microsoft.com/office/drawing/2014/main" id="{1B9B7213-2DEE-49D5-9E25-8C4B0B048456}"/>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spcBef>
                <a:spcPts val="0"/>
              </a:spcBef>
              <a:spcAft>
                <a:spcPts val="0"/>
              </a:spcAft>
              <a:buFont typeface="Arial" panose="020B0604020202020204" pitchFamily="34" charset="0"/>
              <a:buChar char="•"/>
            </a:pPr>
            <a:r>
              <a:rPr lang="en-US" sz="1700" b="0" i="0" u="none" strike="noStrike" dirty="0" err="1">
                <a:effectLst/>
              </a:rPr>
              <a:t>Французский</a:t>
            </a:r>
            <a:r>
              <a:rPr lang="en-US" sz="1700" b="0" i="0" u="none" strike="noStrike" dirty="0">
                <a:effectLst/>
              </a:rPr>
              <a:t> </a:t>
            </a:r>
            <a:r>
              <a:rPr lang="en-US" sz="1700" b="0" i="0" u="none" strike="noStrike" dirty="0" err="1">
                <a:effectLst/>
              </a:rPr>
              <a:t>художник</a:t>
            </a:r>
            <a:r>
              <a:rPr lang="en-US" sz="1700" b="0" i="0" u="none" strike="noStrike" dirty="0">
                <a:effectLst/>
              </a:rPr>
              <a:t>.  </a:t>
            </a:r>
            <a:r>
              <a:rPr lang="en-US" sz="1700" b="0" i="0" u="none" strike="noStrike" dirty="0" err="1">
                <a:effectLst/>
              </a:rPr>
              <a:t>Тема</a:t>
            </a:r>
            <a:r>
              <a:rPr lang="en-US" sz="1700" b="0" i="0" u="none" strike="noStrike" dirty="0">
                <a:effectLst/>
              </a:rPr>
              <a:t> </a:t>
            </a:r>
            <a:r>
              <a:rPr lang="en-US" sz="1700" b="0" i="0" u="none" strike="noStrike" dirty="0" err="1">
                <a:effectLst/>
              </a:rPr>
              <a:t>крестьянской</a:t>
            </a:r>
            <a:r>
              <a:rPr lang="en-US" sz="1700" b="0" i="0" u="none" strike="noStrike" dirty="0">
                <a:effectLst/>
              </a:rPr>
              <a:t> </a:t>
            </a:r>
            <a:r>
              <a:rPr lang="en-US" sz="1700" b="0" i="0" u="none" strike="noStrike" dirty="0" err="1">
                <a:effectLst/>
              </a:rPr>
              <a:t>жизни</a:t>
            </a:r>
            <a:r>
              <a:rPr lang="en-US" sz="1700" b="0" i="0" u="none" strike="noStrike" dirty="0">
                <a:effectLst/>
              </a:rPr>
              <a:t> и </a:t>
            </a:r>
            <a:r>
              <a:rPr lang="en-US" sz="1700" b="0" i="0" u="none" strike="noStrike" dirty="0" err="1">
                <a:effectLst/>
              </a:rPr>
              <a:t>природы</a:t>
            </a:r>
            <a:r>
              <a:rPr lang="en-US" sz="1700" b="0" i="0" u="none" strike="noStrike" dirty="0">
                <a:effectLst/>
              </a:rPr>
              <a:t> </a:t>
            </a:r>
            <a:r>
              <a:rPr lang="en-US" sz="1700" b="0" i="0" u="none" strike="noStrike" dirty="0" err="1">
                <a:effectLst/>
              </a:rPr>
              <a:t>стала</a:t>
            </a:r>
            <a:r>
              <a:rPr lang="en-US" sz="1700" b="0" i="0" u="none" strike="noStrike" dirty="0">
                <a:effectLst/>
              </a:rPr>
              <a:t> </a:t>
            </a:r>
            <a:r>
              <a:rPr lang="en-US" sz="1700" b="0" i="0" u="none" strike="noStrike" dirty="0" err="1">
                <a:effectLst/>
              </a:rPr>
              <a:t>главной</a:t>
            </a:r>
            <a:r>
              <a:rPr lang="en-US" sz="1700" b="0" i="0" u="none" strike="noStrike" dirty="0">
                <a:effectLst/>
              </a:rPr>
              <a:t> </a:t>
            </a:r>
            <a:r>
              <a:rPr lang="en-US" sz="1700" b="0" i="0" u="none" strike="noStrike" dirty="0" err="1">
                <a:effectLst/>
              </a:rPr>
              <a:t>для</a:t>
            </a:r>
            <a:r>
              <a:rPr lang="en-US" sz="1700" b="0" i="0" u="none" strike="noStrike" dirty="0">
                <a:effectLst/>
              </a:rPr>
              <a:t> </a:t>
            </a:r>
            <a:r>
              <a:rPr lang="en-US" sz="1700" b="0" i="0" u="none" strike="noStrike" dirty="0" err="1">
                <a:effectLst/>
              </a:rPr>
              <a:t>Милле</a:t>
            </a:r>
            <a:r>
              <a:rPr lang="en-US" sz="1700" b="0" i="0" u="none" strike="noStrike" dirty="0">
                <a:effectLst/>
              </a:rPr>
              <a:t>. «Я </a:t>
            </a:r>
            <a:r>
              <a:rPr lang="en-US" sz="1700" b="0" i="0" u="none" strike="noStrike" dirty="0" err="1">
                <a:effectLst/>
              </a:rPr>
              <a:t>крестьянин</a:t>
            </a:r>
            <a:r>
              <a:rPr lang="en-US" sz="1700" b="0" i="0" u="none" strike="noStrike" dirty="0">
                <a:effectLst/>
              </a:rPr>
              <a:t> и </a:t>
            </a:r>
            <a:r>
              <a:rPr lang="en-US" sz="1700" b="0" i="0" u="none" strike="noStrike" dirty="0" err="1">
                <a:effectLst/>
              </a:rPr>
              <a:t>ничего</a:t>
            </a:r>
            <a:r>
              <a:rPr lang="en-US" sz="1700" b="0" i="0" u="none" strike="noStrike" dirty="0">
                <a:effectLst/>
              </a:rPr>
              <a:t> </a:t>
            </a:r>
            <a:r>
              <a:rPr lang="en-US" sz="1700" b="0" i="0" u="none" strike="noStrike" dirty="0" err="1">
                <a:effectLst/>
              </a:rPr>
              <a:t>больше</a:t>
            </a:r>
            <a:r>
              <a:rPr lang="en-US" sz="1700" b="0" i="0" u="none" strike="noStrike" dirty="0">
                <a:effectLst/>
              </a:rPr>
              <a:t>, </a:t>
            </a:r>
            <a:r>
              <a:rPr lang="en-US" sz="1700" b="0" i="0" u="none" strike="noStrike" dirty="0" err="1">
                <a:effectLst/>
              </a:rPr>
              <a:t>как</a:t>
            </a:r>
            <a:r>
              <a:rPr lang="en-US" sz="1700" b="0" i="0" u="none" strike="noStrike" dirty="0">
                <a:effectLst/>
              </a:rPr>
              <a:t> </a:t>
            </a:r>
            <a:r>
              <a:rPr lang="en-US" sz="1700" b="0" i="0" u="none" strike="noStrike" dirty="0" err="1">
                <a:effectLst/>
              </a:rPr>
              <a:t>крестьянин</a:t>
            </a:r>
            <a:r>
              <a:rPr lang="en-US" sz="1700" b="0" i="0" u="none" strike="noStrike" dirty="0">
                <a:effectLst/>
              </a:rPr>
              <a:t>», — </a:t>
            </a:r>
            <a:r>
              <a:rPr lang="en-US" sz="1700" b="0" i="0" u="none" strike="noStrike" dirty="0" err="1">
                <a:effectLst/>
              </a:rPr>
              <a:t>говорил</a:t>
            </a:r>
            <a:r>
              <a:rPr lang="en-US" sz="1700" b="0" i="0" u="none" strike="noStrike" dirty="0">
                <a:effectLst/>
              </a:rPr>
              <a:t> </a:t>
            </a:r>
            <a:r>
              <a:rPr lang="en-US" sz="1700" b="0" i="0" u="none" strike="noStrike" dirty="0" err="1">
                <a:effectLst/>
              </a:rPr>
              <a:t>он</a:t>
            </a:r>
            <a:r>
              <a:rPr lang="en-US" sz="1700" b="0" i="0" u="none" strike="noStrike" dirty="0">
                <a:effectLst/>
              </a:rPr>
              <a:t> о </a:t>
            </a:r>
            <a:r>
              <a:rPr lang="en-US" sz="1700" b="0" i="0" u="none" strike="noStrike" dirty="0" err="1">
                <a:effectLst/>
              </a:rPr>
              <a:t>себе</a:t>
            </a:r>
            <a:r>
              <a:rPr lang="en-US" sz="1700" b="0" i="0" u="none" strike="noStrike" dirty="0">
                <a:effectLst/>
              </a:rPr>
              <a:t>. «</a:t>
            </a:r>
            <a:r>
              <a:rPr lang="en-US" sz="1700" b="0" i="0" u="none" strike="noStrike" dirty="0" err="1">
                <a:effectLst/>
              </a:rPr>
              <a:t>Сборщицы</a:t>
            </a:r>
            <a:r>
              <a:rPr lang="en-US" sz="1700" b="0" i="0" u="none" strike="noStrike" dirty="0">
                <a:effectLst/>
              </a:rPr>
              <a:t> </a:t>
            </a:r>
            <a:r>
              <a:rPr lang="en-US" sz="1700" b="0" i="0" u="none" strike="noStrike" dirty="0" err="1">
                <a:effectLst/>
              </a:rPr>
              <a:t>колосьев</a:t>
            </a:r>
            <a:r>
              <a:rPr lang="en-US" sz="1700" b="0" i="0" u="none" strike="noStrike" dirty="0">
                <a:effectLst/>
              </a:rPr>
              <a:t>» </a:t>
            </a:r>
            <a:r>
              <a:rPr lang="en-US" sz="1700" b="0" i="0" u="none" strike="noStrike" dirty="0" err="1">
                <a:effectLst/>
              </a:rPr>
              <a:t>Тяжесть</a:t>
            </a:r>
            <a:r>
              <a:rPr lang="en-US" sz="1700" b="0" i="0" u="none" strike="noStrike" dirty="0">
                <a:effectLst/>
              </a:rPr>
              <a:t> </a:t>
            </a:r>
            <a:r>
              <a:rPr lang="en-US" sz="1700" b="0" i="0" u="none" strike="noStrike" dirty="0" err="1">
                <a:effectLst/>
              </a:rPr>
              <a:t>труда</a:t>
            </a:r>
            <a:r>
              <a:rPr lang="en-US" sz="1700" b="0" i="0" u="none" strike="noStrike" dirty="0">
                <a:effectLst/>
              </a:rPr>
              <a:t> </a:t>
            </a:r>
            <a:r>
              <a:rPr lang="en-US" sz="1700" b="0" i="0" u="none" strike="noStrike" dirty="0" err="1">
                <a:effectLst/>
              </a:rPr>
              <a:t>крестьян</a:t>
            </a:r>
            <a:r>
              <a:rPr lang="en-US" sz="1700" b="0" i="0" u="none" strike="noStrike" dirty="0">
                <a:effectLst/>
              </a:rPr>
              <a:t>, </a:t>
            </a:r>
            <a:r>
              <a:rPr lang="en-US" sz="1700" b="0" i="0" u="none" strike="noStrike" dirty="0" err="1">
                <a:effectLst/>
              </a:rPr>
              <a:t>их</a:t>
            </a:r>
            <a:r>
              <a:rPr lang="en-US" sz="1700" b="0" i="0" u="none" strike="noStrike" dirty="0">
                <a:effectLst/>
              </a:rPr>
              <a:t> </a:t>
            </a:r>
            <a:r>
              <a:rPr lang="en-US" sz="1700" b="0" i="0" u="none" strike="noStrike" dirty="0" err="1">
                <a:effectLst/>
              </a:rPr>
              <a:t>нищета</a:t>
            </a:r>
            <a:r>
              <a:rPr lang="en-US" sz="1700" b="0" i="0" u="none" strike="noStrike" dirty="0">
                <a:effectLst/>
              </a:rPr>
              <a:t> и </a:t>
            </a:r>
            <a:r>
              <a:rPr lang="en-US" sz="1700" b="0" i="0" u="none" strike="noStrike" dirty="0" err="1">
                <a:effectLst/>
              </a:rPr>
              <a:t>смирение</a:t>
            </a:r>
            <a:r>
              <a:rPr lang="en-US" sz="1700" b="0" i="0" u="none" strike="noStrike" dirty="0">
                <a:effectLst/>
              </a:rPr>
              <a:t> </a:t>
            </a:r>
            <a:r>
              <a:rPr lang="en-US" sz="1700" b="0" i="0" u="none" strike="noStrike" dirty="0" err="1">
                <a:effectLst/>
              </a:rPr>
              <a:t>отразились</a:t>
            </a:r>
            <a:r>
              <a:rPr lang="en-US" sz="1700" b="0" i="0" u="none" strike="noStrike" dirty="0">
                <a:effectLst/>
              </a:rPr>
              <a:t> в </a:t>
            </a:r>
            <a:r>
              <a:rPr lang="en-US" sz="1700" b="0" i="0" u="none" strike="noStrike" dirty="0" err="1">
                <a:effectLst/>
              </a:rPr>
              <a:t>картине</a:t>
            </a:r>
            <a:r>
              <a:rPr lang="en-US" sz="1700" b="0" i="0" u="none" strike="noStrike" dirty="0">
                <a:effectLst/>
              </a:rPr>
              <a:t> «</a:t>
            </a:r>
            <a:r>
              <a:rPr lang="en-US" sz="1700" b="0" i="0" u="none" strike="noStrike" dirty="0" err="1">
                <a:effectLst/>
              </a:rPr>
              <a:t>Сборщицы</a:t>
            </a:r>
            <a:r>
              <a:rPr lang="en-US" sz="1700" b="0" i="0" u="none" strike="noStrike" dirty="0">
                <a:effectLst/>
              </a:rPr>
              <a:t> </a:t>
            </a:r>
            <a:r>
              <a:rPr lang="en-US" sz="1700" b="0" i="0" u="none" strike="noStrike" dirty="0" err="1">
                <a:effectLst/>
              </a:rPr>
              <a:t>колосьев</a:t>
            </a:r>
            <a:r>
              <a:rPr lang="en-US" sz="1700" b="0" i="0" u="none" strike="noStrike" dirty="0">
                <a:effectLst/>
              </a:rPr>
              <a:t>» (1857 г.). В </a:t>
            </a:r>
            <a:r>
              <a:rPr lang="en-US" sz="1700" b="0" i="0" u="none" strike="noStrike" dirty="0" err="1">
                <a:effectLst/>
              </a:rPr>
              <a:t>конце</a:t>
            </a:r>
            <a:r>
              <a:rPr lang="en-US" sz="1700" b="0" i="0" u="none" strike="noStrike" dirty="0">
                <a:effectLst/>
              </a:rPr>
              <a:t> </a:t>
            </a:r>
            <a:r>
              <a:rPr lang="en-US" sz="1700" b="0" i="0" u="none" strike="noStrike" dirty="0" err="1">
                <a:effectLst/>
              </a:rPr>
              <a:t>жизни</a:t>
            </a:r>
            <a:r>
              <a:rPr lang="en-US" sz="1700" b="0" i="0" u="none" strike="noStrike" dirty="0">
                <a:effectLst/>
              </a:rPr>
              <a:t> </a:t>
            </a:r>
            <a:r>
              <a:rPr lang="en-US" sz="1700" b="0" i="0" u="none" strike="noStrike" dirty="0" err="1">
                <a:effectLst/>
              </a:rPr>
              <a:t>художник</a:t>
            </a:r>
            <a:r>
              <a:rPr lang="en-US" sz="1700" b="0" i="0" u="none" strike="noStrike" dirty="0">
                <a:effectLst/>
              </a:rPr>
              <a:t> </a:t>
            </a:r>
            <a:r>
              <a:rPr lang="en-US" sz="1700" b="0" i="0" u="none" strike="noStrike" dirty="0" err="1">
                <a:effectLst/>
              </a:rPr>
              <a:t>увлёкся</a:t>
            </a:r>
            <a:r>
              <a:rPr lang="en-US" sz="1700" b="0" i="0" u="none" strike="noStrike" dirty="0">
                <a:effectLst/>
              </a:rPr>
              <a:t> </a:t>
            </a:r>
            <a:r>
              <a:rPr lang="en-US" sz="1700" b="0" i="0" u="none" strike="noStrike" dirty="0" err="1">
                <a:effectLst/>
              </a:rPr>
              <a:t>пейзажем</a:t>
            </a:r>
            <a:r>
              <a:rPr lang="en-US" sz="1700" b="0" i="0" u="none" strike="noStrike" dirty="0">
                <a:effectLst/>
              </a:rPr>
              <a:t>. </a:t>
            </a:r>
            <a:r>
              <a:rPr lang="en-US" sz="1700" b="0" i="0" u="none" strike="noStrike" dirty="0" err="1">
                <a:effectLst/>
              </a:rPr>
              <a:t>Милле</a:t>
            </a:r>
            <a:r>
              <a:rPr lang="en-US" sz="1700" b="0" i="0" u="none" strike="noStrike" dirty="0">
                <a:effectLst/>
              </a:rPr>
              <a:t> </a:t>
            </a:r>
            <a:r>
              <a:rPr lang="en-US" sz="1700" b="0" i="0" u="none" strike="noStrike" dirty="0" err="1">
                <a:effectLst/>
              </a:rPr>
              <a:t>никогда</a:t>
            </a:r>
            <a:r>
              <a:rPr lang="en-US" sz="1700" b="0" i="0" u="none" strike="noStrike" dirty="0">
                <a:effectLst/>
              </a:rPr>
              <a:t> не </a:t>
            </a:r>
            <a:r>
              <a:rPr lang="en-US" sz="1700" b="0" i="0" u="none" strike="noStrike" dirty="0" err="1">
                <a:effectLst/>
              </a:rPr>
              <a:t>писал</a:t>
            </a:r>
            <a:r>
              <a:rPr lang="en-US" sz="1700" b="0" i="0" u="none" strike="noStrike" dirty="0">
                <a:effectLst/>
              </a:rPr>
              <a:t> </a:t>
            </a:r>
            <a:r>
              <a:rPr lang="en-US" sz="1700" b="0" i="0" u="none" strike="noStrike" dirty="0" err="1">
                <a:effectLst/>
              </a:rPr>
              <a:t>картин</a:t>
            </a:r>
            <a:r>
              <a:rPr lang="en-US" sz="1700" b="0" i="0" u="none" strike="noStrike" dirty="0">
                <a:effectLst/>
              </a:rPr>
              <a:t> с </a:t>
            </a:r>
            <a:r>
              <a:rPr lang="en-US" sz="1700" b="0" i="0" u="none" strike="noStrike" dirty="0" err="1">
                <a:effectLst/>
              </a:rPr>
              <a:t>натуры</a:t>
            </a:r>
            <a:r>
              <a:rPr lang="en-US" sz="1700" b="0" i="0" u="none" strike="noStrike" dirty="0">
                <a:effectLst/>
              </a:rPr>
              <a:t>. </a:t>
            </a:r>
            <a:r>
              <a:rPr lang="en-US" sz="1700" b="0" i="0" u="none" strike="noStrike" dirty="0" err="1">
                <a:effectLst/>
              </a:rPr>
              <a:t>Он</a:t>
            </a:r>
            <a:r>
              <a:rPr lang="en-US" sz="1700" b="0" i="0" u="none" strike="noStrike" dirty="0">
                <a:effectLst/>
              </a:rPr>
              <a:t> </a:t>
            </a:r>
            <a:r>
              <a:rPr lang="en-US" sz="1700" b="0" i="0" u="none" strike="noStrike" dirty="0" err="1">
                <a:effectLst/>
              </a:rPr>
              <a:t>любил</a:t>
            </a:r>
            <a:r>
              <a:rPr lang="en-US" sz="1700" b="0" i="0" u="none" strike="noStrike" dirty="0">
                <a:effectLst/>
              </a:rPr>
              <a:t> </a:t>
            </a:r>
            <a:r>
              <a:rPr lang="en-US" sz="1700" b="0" i="0" u="none" strike="noStrike" dirty="0" err="1">
                <a:effectLst/>
              </a:rPr>
              <a:t>ходить</a:t>
            </a:r>
            <a:r>
              <a:rPr lang="en-US" sz="1700" b="0" i="0" u="none" strike="noStrike" dirty="0">
                <a:effectLst/>
              </a:rPr>
              <a:t> </a:t>
            </a:r>
            <a:r>
              <a:rPr lang="en-US" sz="1700" b="0" i="0" u="none" strike="noStrike" dirty="0" err="1">
                <a:effectLst/>
              </a:rPr>
              <a:t>по</a:t>
            </a:r>
            <a:r>
              <a:rPr lang="en-US" sz="1700" b="0" i="0" u="none" strike="noStrike" dirty="0">
                <a:effectLst/>
              </a:rPr>
              <a:t> </a:t>
            </a:r>
            <a:r>
              <a:rPr lang="en-US" sz="1700" b="0" i="0" u="none" strike="noStrike" dirty="0" err="1">
                <a:effectLst/>
              </a:rPr>
              <a:t>лесу</a:t>
            </a:r>
            <a:r>
              <a:rPr lang="en-US" sz="1700" b="0" i="0" u="none" strike="noStrike" dirty="0">
                <a:effectLst/>
              </a:rPr>
              <a:t> и </a:t>
            </a:r>
            <a:r>
              <a:rPr lang="en-US" sz="1700" b="0" i="0" u="none" strike="noStrike" dirty="0" err="1">
                <a:effectLst/>
              </a:rPr>
              <a:t>делать</a:t>
            </a:r>
            <a:r>
              <a:rPr lang="en-US" sz="1700" b="0" i="0" u="none" strike="noStrike" dirty="0">
                <a:effectLst/>
              </a:rPr>
              <a:t> </a:t>
            </a:r>
            <a:r>
              <a:rPr lang="en-US" sz="1700" b="0" i="0" u="none" strike="noStrike" dirty="0" err="1">
                <a:effectLst/>
              </a:rPr>
              <a:t>маленькие</a:t>
            </a:r>
            <a:r>
              <a:rPr lang="en-US" sz="1700" b="0" i="0" u="none" strike="noStrike" dirty="0">
                <a:effectLst/>
              </a:rPr>
              <a:t> </a:t>
            </a:r>
            <a:r>
              <a:rPr lang="en-US" sz="1700" b="0" i="0" u="none" strike="noStrike" dirty="0" err="1">
                <a:effectLst/>
              </a:rPr>
              <a:t>зарисовки</a:t>
            </a:r>
            <a:r>
              <a:rPr lang="en-US" sz="1700" b="0" i="0" u="none" strike="noStrike" dirty="0">
                <a:effectLst/>
              </a:rPr>
              <a:t>, а </a:t>
            </a:r>
            <a:r>
              <a:rPr lang="en-US" sz="1700" b="0" i="0" u="none" strike="noStrike" dirty="0" err="1">
                <a:effectLst/>
              </a:rPr>
              <a:t>потом</a:t>
            </a:r>
            <a:r>
              <a:rPr lang="en-US" sz="1700" b="0" i="0" u="none" strike="noStrike" dirty="0">
                <a:effectLst/>
              </a:rPr>
              <a:t> </a:t>
            </a:r>
            <a:r>
              <a:rPr lang="en-US" sz="1700" b="0" i="0" u="none" strike="noStrike" dirty="0" err="1">
                <a:effectLst/>
              </a:rPr>
              <a:t>по</a:t>
            </a:r>
            <a:r>
              <a:rPr lang="en-US" sz="1700" b="0" i="0" u="none" strike="noStrike" dirty="0">
                <a:effectLst/>
              </a:rPr>
              <a:t> </a:t>
            </a:r>
            <a:r>
              <a:rPr lang="en-US" sz="1700" b="0" i="0" u="none" strike="noStrike" dirty="0" err="1">
                <a:effectLst/>
              </a:rPr>
              <a:t>памяти</a:t>
            </a:r>
            <a:r>
              <a:rPr lang="en-US" sz="1700" b="0" i="0" u="none" strike="noStrike" dirty="0">
                <a:effectLst/>
              </a:rPr>
              <a:t> </a:t>
            </a:r>
            <a:r>
              <a:rPr lang="en-US" sz="1700" b="0" i="0" u="none" strike="noStrike" dirty="0" err="1">
                <a:effectLst/>
              </a:rPr>
              <a:t>воспроизводил</a:t>
            </a:r>
            <a:r>
              <a:rPr lang="en-US" sz="1700" b="0" i="0" u="none" strike="noStrike" dirty="0">
                <a:effectLst/>
              </a:rPr>
              <a:t> </a:t>
            </a:r>
            <a:r>
              <a:rPr lang="en-US" sz="1700" b="0" i="0" u="none" strike="noStrike" dirty="0" err="1">
                <a:effectLst/>
              </a:rPr>
              <a:t>понравившийся</a:t>
            </a:r>
            <a:r>
              <a:rPr lang="en-US" sz="1700" b="0" i="0" u="none" strike="noStrike" dirty="0">
                <a:effectLst/>
              </a:rPr>
              <a:t> </a:t>
            </a:r>
            <a:r>
              <a:rPr lang="en-US" sz="1700" b="0" i="0" u="none" strike="noStrike" dirty="0" err="1">
                <a:effectLst/>
              </a:rPr>
              <a:t>мотив</a:t>
            </a:r>
            <a:r>
              <a:rPr lang="en-US" sz="1700" b="0" i="0" u="none" strike="noStrike" dirty="0">
                <a:effectLst/>
              </a:rPr>
              <a:t>. </a:t>
            </a:r>
            <a:r>
              <a:rPr lang="en-US" sz="1700" b="0" i="0" u="none" strike="noStrike" dirty="0" err="1">
                <a:effectLst/>
              </a:rPr>
              <a:t>Художник</a:t>
            </a:r>
            <a:r>
              <a:rPr lang="en-US" sz="1700" b="0" i="0" u="none" strike="noStrike" dirty="0">
                <a:effectLst/>
              </a:rPr>
              <a:t> </a:t>
            </a:r>
            <a:r>
              <a:rPr lang="en-US" sz="1700" b="0" i="0" u="none" strike="noStrike" dirty="0" err="1">
                <a:effectLst/>
              </a:rPr>
              <a:t>подбирал</a:t>
            </a:r>
            <a:r>
              <a:rPr lang="en-US" sz="1700" b="0" i="0" u="none" strike="noStrike" dirty="0">
                <a:effectLst/>
              </a:rPr>
              <a:t> </a:t>
            </a:r>
            <a:r>
              <a:rPr lang="en-US" sz="1700" b="0" i="0" u="none" strike="noStrike" dirty="0" err="1">
                <a:effectLst/>
              </a:rPr>
              <a:t>цвета</a:t>
            </a:r>
            <a:r>
              <a:rPr lang="en-US" sz="1700" b="0" i="0" u="none" strike="noStrike" dirty="0">
                <a:effectLst/>
              </a:rPr>
              <a:t> </a:t>
            </a:r>
            <a:r>
              <a:rPr lang="en-US" sz="1700" b="0" i="0" u="none" strike="noStrike" dirty="0" err="1">
                <a:effectLst/>
              </a:rPr>
              <a:t>для</a:t>
            </a:r>
            <a:r>
              <a:rPr lang="en-US" sz="1700" b="0" i="0" u="none" strike="noStrike" dirty="0">
                <a:effectLst/>
              </a:rPr>
              <a:t> </a:t>
            </a:r>
            <a:r>
              <a:rPr lang="en-US" sz="1700" b="0" i="0" u="none" strike="noStrike" dirty="0" err="1">
                <a:effectLst/>
              </a:rPr>
              <a:t>своих</a:t>
            </a:r>
            <a:r>
              <a:rPr lang="en-US" sz="1700" b="0" i="0" u="none" strike="noStrike" dirty="0">
                <a:effectLst/>
              </a:rPr>
              <a:t> </a:t>
            </a:r>
            <a:r>
              <a:rPr lang="en-US" sz="1700" b="0" i="0" u="none" strike="noStrike" dirty="0" err="1">
                <a:effectLst/>
              </a:rPr>
              <a:t>картин</a:t>
            </a:r>
            <a:r>
              <a:rPr lang="en-US" sz="1700" b="0" i="0" u="none" strike="noStrike" dirty="0">
                <a:effectLst/>
              </a:rPr>
              <a:t>, </a:t>
            </a:r>
            <a:r>
              <a:rPr lang="en-US" sz="1700" b="0" i="0" u="none" strike="noStrike" dirty="0" err="1">
                <a:effectLst/>
              </a:rPr>
              <a:t>стремясь</a:t>
            </a:r>
            <a:r>
              <a:rPr lang="en-US" sz="1700" b="0" i="0" u="none" strike="noStrike" dirty="0">
                <a:effectLst/>
              </a:rPr>
              <a:t> не </a:t>
            </a:r>
            <a:r>
              <a:rPr lang="en-US" sz="1700" b="0" i="0" u="none" strike="noStrike" dirty="0" err="1">
                <a:effectLst/>
              </a:rPr>
              <a:t>только</a:t>
            </a:r>
            <a:r>
              <a:rPr lang="en-US" sz="1700" b="0" i="0" u="none" strike="noStrike" dirty="0">
                <a:effectLst/>
              </a:rPr>
              <a:t> </a:t>
            </a:r>
            <a:r>
              <a:rPr lang="en-US" sz="1700" b="0" i="0" u="none" strike="noStrike" dirty="0" err="1">
                <a:effectLst/>
              </a:rPr>
              <a:t>достоверно</a:t>
            </a:r>
            <a:r>
              <a:rPr lang="en-US" sz="1700" b="0" i="0" u="none" strike="noStrike" dirty="0">
                <a:effectLst/>
              </a:rPr>
              <a:t> </a:t>
            </a:r>
            <a:r>
              <a:rPr lang="en-US" sz="1700" b="0" i="0" u="none" strike="noStrike" dirty="0" err="1">
                <a:effectLst/>
              </a:rPr>
              <a:t>воспроизвести</a:t>
            </a:r>
            <a:r>
              <a:rPr lang="en-US" sz="1700" b="0" i="0" u="none" strike="noStrike" dirty="0">
                <a:effectLst/>
              </a:rPr>
              <a:t> </a:t>
            </a:r>
            <a:r>
              <a:rPr lang="en-US" sz="1700" b="0" i="0" u="none" strike="noStrike" dirty="0" err="1">
                <a:effectLst/>
              </a:rPr>
              <a:t>пейзаж</a:t>
            </a:r>
            <a:r>
              <a:rPr lang="en-US" sz="1700" b="0" i="0" u="none" strike="noStrike" dirty="0">
                <a:effectLst/>
              </a:rPr>
              <a:t>, </a:t>
            </a:r>
            <a:r>
              <a:rPr lang="en-US" sz="1700" b="0" i="0" u="none" strike="noStrike" dirty="0" err="1">
                <a:effectLst/>
              </a:rPr>
              <a:t>но</a:t>
            </a:r>
            <a:r>
              <a:rPr lang="en-US" sz="1700" b="0" i="0" u="none" strike="noStrike" dirty="0">
                <a:effectLst/>
              </a:rPr>
              <a:t> и </a:t>
            </a:r>
            <a:r>
              <a:rPr lang="en-US" sz="1700" b="0" i="0" u="none" strike="noStrike" dirty="0" err="1">
                <a:effectLst/>
              </a:rPr>
              <a:t>достичь</a:t>
            </a:r>
            <a:r>
              <a:rPr lang="en-US" sz="1700" b="0" i="0" u="none" strike="noStrike" dirty="0">
                <a:effectLst/>
              </a:rPr>
              <a:t> </a:t>
            </a:r>
            <a:r>
              <a:rPr lang="en-US" sz="1700" b="0" i="0" u="none" strike="noStrike" dirty="0" err="1">
                <a:effectLst/>
              </a:rPr>
              <a:t>гармонии</a:t>
            </a:r>
            <a:r>
              <a:rPr lang="en-US" sz="1700" b="0" i="0" u="none" strike="noStrike" dirty="0">
                <a:effectLst/>
              </a:rPr>
              <a:t> </a:t>
            </a:r>
            <a:r>
              <a:rPr lang="en-US" sz="1700" b="0" i="0" u="none" strike="noStrike" dirty="0" err="1">
                <a:effectLst/>
              </a:rPr>
              <a:t>колорита</a:t>
            </a:r>
            <a:r>
              <a:rPr lang="en-US" sz="1700" b="0" i="0" u="none" strike="noStrike" dirty="0">
                <a:effectLst/>
              </a:rPr>
              <a:t>.</a:t>
            </a:r>
            <a:endParaRPr lang="en-US" sz="1700" dirty="0">
              <a:effectLst/>
            </a:endParaRPr>
          </a:p>
          <a:p>
            <a:pPr indent="-228600">
              <a:buFont typeface="Arial" panose="020B0604020202020204" pitchFamily="34" charset="0"/>
              <a:buChar char="•"/>
            </a:pPr>
            <a:br>
              <a:rPr lang="en-US" sz="1700" dirty="0"/>
            </a:br>
            <a:endParaRPr lang="en-US" sz="1700" dirty="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8FAC12A3-C765-4355-A280-B2F895F38C4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23676"/>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859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10;&#10;Автоматически созданное описание">
            <a:extLst>
              <a:ext uri="{FF2B5EF4-FFF2-40B4-BE49-F238E27FC236}">
                <a16:creationId xmlns:a16="http://schemas.microsoft.com/office/drawing/2014/main" id="{099A2650-A98C-461C-A280-BB4B367346F5}"/>
              </a:ext>
            </a:extLst>
          </p:cNvPr>
          <p:cNvPicPr>
            <a:picLocks noChangeAspect="1"/>
          </p:cNvPicPr>
          <p:nvPr/>
        </p:nvPicPr>
        <p:blipFill>
          <a:blip r:embed="rId2"/>
          <a:stretch>
            <a:fillRect/>
          </a:stretch>
        </p:blipFill>
        <p:spPr>
          <a:xfrm>
            <a:off x="27676" y="956603"/>
            <a:ext cx="12164324" cy="5176911"/>
          </a:xfrm>
          <a:prstGeom prst="rect">
            <a:avLst/>
          </a:prstGeom>
        </p:spPr>
      </p:pic>
    </p:spTree>
    <p:extLst>
      <p:ext uri="{BB962C8B-B14F-4D97-AF65-F5344CB8AC3E}">
        <p14:creationId xmlns:p14="http://schemas.microsoft.com/office/powerpoint/2010/main" val="931410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DF0E369A-A77D-43B1-8940-F08104CCE118}"/>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3. Импрессионизм и постимпрессионизм</a:t>
            </a:r>
          </a:p>
        </p:txBody>
      </p:sp>
      <p:sp>
        <p:nvSpPr>
          <p:cNvPr id="3" name="Текст 2">
            <a:extLst>
              <a:ext uri="{FF2B5EF4-FFF2-40B4-BE49-F238E27FC236}">
                <a16:creationId xmlns:a16="http://schemas.microsoft.com/office/drawing/2014/main" id="{3EDF37D6-39C4-4105-B8B3-509E43C83D27}"/>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940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25F8FC-5E56-4048-9AE4-DC1F7B1B9C5A}"/>
              </a:ext>
            </a:extLst>
          </p:cNvPr>
          <p:cNvSpPr>
            <a:spLocks noGrp="1"/>
          </p:cNvSpPr>
          <p:nvPr>
            <p:ph type="title"/>
          </p:nvPr>
        </p:nvSpPr>
        <p:spPr>
          <a:xfrm>
            <a:off x="4965430" y="629268"/>
            <a:ext cx="6586491" cy="1286160"/>
          </a:xfrm>
        </p:spPr>
        <p:txBody>
          <a:bodyPr anchor="b">
            <a:normAutofit/>
          </a:bodyPr>
          <a:lstStyle/>
          <a:p>
            <a:r>
              <a:rPr lang="ru-RU" sz="4100"/>
              <a:t>Характеристика направления</a:t>
            </a:r>
          </a:p>
        </p:txBody>
      </p:sp>
      <p:sp>
        <p:nvSpPr>
          <p:cNvPr id="3" name="Объект 2">
            <a:extLst>
              <a:ext uri="{FF2B5EF4-FFF2-40B4-BE49-F238E27FC236}">
                <a16:creationId xmlns:a16="http://schemas.microsoft.com/office/drawing/2014/main" id="{E19AEA64-CD02-4698-80C5-71E888B3EB2A}"/>
              </a:ext>
            </a:extLst>
          </p:cNvPr>
          <p:cNvSpPr>
            <a:spLocks noGrp="1"/>
          </p:cNvSpPr>
          <p:nvPr>
            <p:ph idx="1"/>
          </p:nvPr>
        </p:nvSpPr>
        <p:spPr>
          <a:xfrm>
            <a:off x="4965431" y="2438400"/>
            <a:ext cx="6586489" cy="3785419"/>
          </a:xfrm>
        </p:spPr>
        <p:txBody>
          <a:bodyPr>
            <a:normAutofit/>
          </a:bodyPr>
          <a:lstStyle/>
          <a:p>
            <a:r>
              <a:rPr lang="ru-RU" sz="2000" dirty="0"/>
              <a:t>Художники этого направления выступали против традиций классицизма и реализма. Они стремились показать красоту конкретного момента, передать свои эмоции от увиденного. Для этого авторы изобрели новые живописные методы. Они отказались от черного цвета, не использовали палитру, иногда выдавливали краску из тюбика прямо на холст, а вместо контуров изображаемых предметов использовали мелкие мазки.</a:t>
            </a:r>
          </a:p>
          <a:p>
            <a:endParaRPr lang="ru-RU" sz="2000" dirty="0"/>
          </a:p>
        </p:txBody>
      </p:sp>
      <p:pic>
        <p:nvPicPr>
          <p:cNvPr id="11" name="Picture 4" descr="Булавки на карте">
            <a:extLst>
              <a:ext uri="{FF2B5EF4-FFF2-40B4-BE49-F238E27FC236}">
                <a16:creationId xmlns:a16="http://schemas.microsoft.com/office/drawing/2014/main" id="{9E558AAE-B051-4546-9A63-19A3A715FE18}"/>
              </a:ext>
            </a:extLst>
          </p:cNvPr>
          <p:cNvPicPr>
            <a:picLocks noChangeAspect="1"/>
          </p:cNvPicPr>
          <p:nvPr/>
        </p:nvPicPr>
        <p:blipFill rotWithShape="1">
          <a:blip r:embed="rId2"/>
          <a:srcRect l="28379" r="26502" b="-1"/>
          <a:stretch/>
        </p:blipFill>
        <p:spPr>
          <a:xfrm>
            <a:off x="20" y="10"/>
            <a:ext cx="4635571" cy="6857990"/>
          </a:xfrm>
          <a:prstGeom prst="rect">
            <a:avLst/>
          </a:prstGeom>
          <a:effectLst/>
        </p:spPr>
      </p:pic>
      <p:cxnSp>
        <p:nvCxnSpPr>
          <p:cNvPr id="12"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4BB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655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382AF3B-9EF2-488F-9D23-038D68A14FD1}"/>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4400" b="1" i="0" u="none" strike="noStrike" dirty="0" err="1">
                <a:effectLst/>
              </a:rPr>
              <a:t>Эдуард</a:t>
            </a:r>
            <a:r>
              <a:rPr lang="en-US" sz="4400" b="1" i="0" u="none" strike="noStrike" dirty="0">
                <a:effectLst/>
              </a:rPr>
              <a:t> </a:t>
            </a:r>
            <a:r>
              <a:rPr lang="en-US" sz="4400" b="1" i="0" u="none" strike="noStrike" dirty="0" err="1">
                <a:effectLst/>
              </a:rPr>
              <a:t>Мане</a:t>
            </a:r>
            <a:br>
              <a:rPr lang="en-US" sz="4400" b="1" dirty="0">
                <a:effectLst/>
              </a:rPr>
            </a:br>
            <a:endParaRPr lang="en-US" sz="4400" dirty="0"/>
          </a:p>
        </p:txBody>
      </p:sp>
      <p:sp>
        <p:nvSpPr>
          <p:cNvPr id="4" name="Текст 3">
            <a:extLst>
              <a:ext uri="{FF2B5EF4-FFF2-40B4-BE49-F238E27FC236}">
                <a16:creationId xmlns:a16="http://schemas.microsoft.com/office/drawing/2014/main" id="{44918E4B-7E91-4ADA-90FF-AA860E21A304}"/>
              </a:ext>
            </a:extLst>
          </p:cNvPr>
          <p:cNvSpPr>
            <a:spLocks noGrp="1"/>
          </p:cNvSpPr>
          <p:nvPr>
            <p:ph type="body" sz="half" idx="2"/>
          </p:nvPr>
        </p:nvSpPr>
        <p:spPr>
          <a:xfrm>
            <a:off x="838200" y="2333297"/>
            <a:ext cx="4619621" cy="3843666"/>
          </a:xfrm>
        </p:spPr>
        <p:txBody>
          <a:bodyPr vert="horz" lIns="91440" tIns="45720" rIns="91440" bIns="45720" rtlCol="0">
            <a:normAutofit/>
          </a:bodyPr>
          <a:lstStyle/>
          <a:p>
            <a:pPr indent="-228600">
              <a:buFont typeface="Arial" panose="020B0604020202020204" pitchFamily="34" charset="0"/>
              <a:buChar char="•"/>
            </a:pPr>
            <a:r>
              <a:rPr lang="en-US" sz="2000" b="0" i="0" u="none" strike="noStrike">
                <a:effectLst/>
              </a:rPr>
              <a:t>Французский живописец, гравёр, один из родоначальников импрессионизма.</a:t>
            </a:r>
            <a:endParaRPr lang="en-US" sz="2000">
              <a:effectLst/>
            </a:endParaRPr>
          </a:p>
          <a:p>
            <a:pPr indent="-228600">
              <a:buFont typeface="Arial" panose="020B0604020202020204" pitchFamily="34" charset="0"/>
              <a:buChar char="•"/>
            </a:pPr>
            <a:endParaRPr lang="en-US" sz="2000"/>
          </a:p>
        </p:txBody>
      </p:sp>
      <p:pic>
        <p:nvPicPr>
          <p:cNvPr id="6146" name="Picture 2" descr="Изображение выглядит как текст, человек, стена, мужчина&#10;&#10;Автоматически созданное описание">
            <a:extLst>
              <a:ext uri="{FF2B5EF4-FFF2-40B4-BE49-F238E27FC236}">
                <a16:creationId xmlns:a16="http://schemas.microsoft.com/office/drawing/2014/main" id="{97083B76-8068-4F0B-9DBE-89545DD2AD3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25893"/>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047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10;&#10;Автоматически созданное описание">
            <a:extLst>
              <a:ext uri="{FF2B5EF4-FFF2-40B4-BE49-F238E27FC236}">
                <a16:creationId xmlns:a16="http://schemas.microsoft.com/office/drawing/2014/main" id="{7E76EFDD-A136-4141-A096-6F146EAE8968}"/>
              </a:ext>
            </a:extLst>
          </p:cNvPr>
          <p:cNvPicPr>
            <a:picLocks noChangeAspect="1"/>
          </p:cNvPicPr>
          <p:nvPr/>
        </p:nvPicPr>
        <p:blipFill>
          <a:blip r:embed="rId2"/>
          <a:stretch>
            <a:fillRect/>
          </a:stretch>
        </p:blipFill>
        <p:spPr>
          <a:xfrm>
            <a:off x="1" y="616204"/>
            <a:ext cx="12192000" cy="5940417"/>
          </a:xfrm>
          <a:prstGeom prst="rect">
            <a:avLst/>
          </a:prstGeom>
        </p:spPr>
      </p:pic>
    </p:spTree>
    <p:extLst>
      <p:ext uri="{BB962C8B-B14F-4D97-AF65-F5344CB8AC3E}">
        <p14:creationId xmlns:p14="http://schemas.microsoft.com/office/powerpoint/2010/main" val="693134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A731C7-2560-4FDF-BBB3-44C3EDE3E46F}"/>
              </a:ext>
            </a:extLst>
          </p:cNvPr>
          <p:cNvSpPr>
            <a:spLocks noGrp="1"/>
          </p:cNvSpPr>
          <p:nvPr>
            <p:ph type="title"/>
          </p:nvPr>
        </p:nvSpPr>
        <p:spPr/>
        <p:txBody>
          <a:bodyPr/>
          <a:lstStyle/>
          <a:p>
            <a:pPr algn="ctr"/>
            <a:r>
              <a:rPr lang="ru-RU" dirty="0"/>
              <a:t>Проверка д</a:t>
            </a:r>
            <a:r>
              <a:rPr lang="en-US" dirty="0"/>
              <a:t>/</a:t>
            </a:r>
            <a:r>
              <a:rPr lang="ru-RU" dirty="0"/>
              <a:t>з</a:t>
            </a:r>
          </a:p>
        </p:txBody>
      </p:sp>
      <p:sp>
        <p:nvSpPr>
          <p:cNvPr id="3" name="Объект 2">
            <a:extLst>
              <a:ext uri="{FF2B5EF4-FFF2-40B4-BE49-F238E27FC236}">
                <a16:creationId xmlns:a16="http://schemas.microsoft.com/office/drawing/2014/main" id="{289EA2AA-C433-4B29-A85F-FA5F5233AD1A}"/>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542726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81B10F0-0AD0-4B16-B52D-BF85E8A42AA9}"/>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4400" b="1" i="0" u="none" strike="noStrike" dirty="0" err="1">
                <a:effectLst/>
              </a:rPr>
              <a:t>Клод</a:t>
            </a:r>
            <a:r>
              <a:rPr lang="en-US" sz="4400" b="1" i="0" u="none" strike="noStrike" dirty="0">
                <a:effectLst/>
              </a:rPr>
              <a:t> </a:t>
            </a:r>
            <a:r>
              <a:rPr lang="en-US" sz="4400" b="1" i="0" u="none" strike="noStrike" dirty="0" err="1">
                <a:effectLst/>
              </a:rPr>
              <a:t>Моне</a:t>
            </a:r>
            <a:br>
              <a:rPr lang="en-US" sz="4400" b="1" dirty="0">
                <a:effectLst/>
              </a:rPr>
            </a:br>
            <a:endParaRPr lang="en-US" sz="4400" dirty="0"/>
          </a:p>
        </p:txBody>
      </p:sp>
      <p:sp>
        <p:nvSpPr>
          <p:cNvPr id="4" name="Текст 3">
            <a:extLst>
              <a:ext uri="{FF2B5EF4-FFF2-40B4-BE49-F238E27FC236}">
                <a16:creationId xmlns:a16="http://schemas.microsoft.com/office/drawing/2014/main" id="{B6317AB7-88E5-4AEB-85D3-838B8D8CD5B4}"/>
              </a:ext>
            </a:extLst>
          </p:cNvPr>
          <p:cNvSpPr>
            <a:spLocks noGrp="1"/>
          </p:cNvSpPr>
          <p:nvPr>
            <p:ph type="body" sz="half" idx="2"/>
          </p:nvPr>
        </p:nvSpPr>
        <p:spPr>
          <a:xfrm>
            <a:off x="838200" y="2333297"/>
            <a:ext cx="4619621" cy="3843666"/>
          </a:xfrm>
        </p:spPr>
        <p:txBody>
          <a:bodyPr vert="horz" lIns="91440" tIns="45720" rIns="91440" bIns="45720" rtlCol="0">
            <a:normAutofit/>
          </a:bodyPr>
          <a:lstStyle/>
          <a:p>
            <a:pPr indent="-228600">
              <a:buFont typeface="Arial" panose="020B0604020202020204" pitchFamily="34" charset="0"/>
              <a:buChar char="•"/>
            </a:pPr>
            <a:r>
              <a:rPr lang="en-US" sz="1900" b="0" i="0" u="none" strike="noStrike">
                <a:effectLst/>
              </a:rPr>
              <a:t>Великий импрессионист, всю свою жизнь рисовавший картины. Художник является основателем и теоретиком французского импрессионизма, которому следовал на протяжении всего творческого пути. Живописная манера Моне в импрессионизме считается классической. Для нее характерны раздельные мазки чистого цвета, создающие богатство света при передаче воздушной среды. В своих картинах художник стремился передать сиюминутное впечатление от происходящего.   </a:t>
            </a:r>
            <a:endParaRPr lang="en-US" sz="1900">
              <a:effectLst/>
            </a:endParaRPr>
          </a:p>
          <a:p>
            <a:pPr indent="-228600">
              <a:buFont typeface="Arial" panose="020B0604020202020204" pitchFamily="34" charset="0"/>
              <a:buChar char="•"/>
            </a:pPr>
            <a:endParaRPr lang="en-US" sz="1900"/>
          </a:p>
        </p:txBody>
      </p:sp>
      <p:pic>
        <p:nvPicPr>
          <p:cNvPr id="7170" name="Picture 2">
            <a:extLst>
              <a:ext uri="{FF2B5EF4-FFF2-40B4-BE49-F238E27FC236}">
                <a16:creationId xmlns:a16="http://schemas.microsoft.com/office/drawing/2014/main" id="{6B282AB3-4AC8-48D5-8371-B1F235BB1D9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765" b="22458"/>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258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D5C81E9-767F-4D2D-A7D6-BEAB7E237972}"/>
              </a:ext>
            </a:extLst>
          </p:cNvPr>
          <p:cNvPicPr>
            <a:picLocks noChangeAspect="1"/>
          </p:cNvPicPr>
          <p:nvPr/>
        </p:nvPicPr>
        <p:blipFill>
          <a:blip r:embed="rId2"/>
          <a:stretch>
            <a:fillRect/>
          </a:stretch>
        </p:blipFill>
        <p:spPr>
          <a:xfrm>
            <a:off x="-97483" y="1002890"/>
            <a:ext cx="12386966" cy="5584874"/>
          </a:xfrm>
          <a:prstGeom prst="rect">
            <a:avLst/>
          </a:prstGeom>
        </p:spPr>
      </p:pic>
    </p:spTree>
    <p:extLst>
      <p:ext uri="{BB962C8B-B14F-4D97-AF65-F5344CB8AC3E}">
        <p14:creationId xmlns:p14="http://schemas.microsoft.com/office/powerpoint/2010/main" val="3394071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292A3481-9EB0-4770-B23C-A09127874FFB}"/>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4400" b="1" i="0" u="none" strike="noStrike" dirty="0" err="1">
                <a:effectLst/>
              </a:rPr>
              <a:t>Пьер</a:t>
            </a:r>
            <a:r>
              <a:rPr lang="en-US" sz="4400" b="1" i="0" u="none" strike="noStrike" dirty="0">
                <a:effectLst/>
              </a:rPr>
              <a:t> </a:t>
            </a:r>
            <a:r>
              <a:rPr lang="en-US" sz="4400" b="1" i="0" u="none" strike="noStrike" dirty="0" err="1">
                <a:effectLst/>
              </a:rPr>
              <a:t>Огюст</a:t>
            </a:r>
            <a:r>
              <a:rPr lang="en-US" sz="4400" b="1" i="0" u="none" strike="noStrike" dirty="0">
                <a:effectLst/>
              </a:rPr>
              <a:t> </a:t>
            </a:r>
            <a:r>
              <a:rPr lang="en-US" sz="4400" b="1" i="0" u="none" strike="noStrike" dirty="0" err="1">
                <a:effectLst/>
              </a:rPr>
              <a:t>Ренуар</a:t>
            </a:r>
            <a:br>
              <a:rPr lang="en-US" sz="4400" b="1" dirty="0">
                <a:effectLst/>
              </a:rPr>
            </a:br>
            <a:endParaRPr lang="en-US" sz="4400" dirty="0"/>
          </a:p>
        </p:txBody>
      </p:sp>
      <p:sp>
        <p:nvSpPr>
          <p:cNvPr id="4" name="Текст 3">
            <a:extLst>
              <a:ext uri="{FF2B5EF4-FFF2-40B4-BE49-F238E27FC236}">
                <a16:creationId xmlns:a16="http://schemas.microsoft.com/office/drawing/2014/main" id="{446BB059-19DE-4244-A04E-03F74364B774}"/>
              </a:ext>
            </a:extLst>
          </p:cNvPr>
          <p:cNvSpPr>
            <a:spLocks noGrp="1"/>
          </p:cNvSpPr>
          <p:nvPr>
            <p:ph type="body" sz="half" idx="2"/>
          </p:nvPr>
        </p:nvSpPr>
        <p:spPr>
          <a:xfrm>
            <a:off x="838200" y="2333297"/>
            <a:ext cx="4619621" cy="3843666"/>
          </a:xfrm>
        </p:spPr>
        <p:txBody>
          <a:bodyPr vert="horz" lIns="91440" tIns="45720" rIns="91440" bIns="45720" rtlCol="0">
            <a:normAutofit/>
          </a:bodyPr>
          <a:lstStyle/>
          <a:p>
            <a:pPr indent="-228600">
              <a:buFont typeface="Arial" panose="020B0604020202020204" pitchFamily="34" charset="0"/>
              <a:buChar char="•"/>
            </a:pPr>
            <a:r>
              <a:rPr lang="en-US" sz="2000" b="0" i="0" u="none" strike="noStrike">
                <a:effectLst/>
              </a:rPr>
              <a:t> Французский живописец, график и скульптор, один из основных представителей импрессионизма. Известен, в первую очередь, как мастер светского портрета, не лишённого сентиментальности. Ренуар первым из импрессионистов снискал успех у состоятельных парижан. В середине 1880-х гг. он фактически порвал с импрессионизмом, вернувшись к линейности классицизма, к «энгризму». </a:t>
            </a:r>
            <a:endParaRPr lang="en-US" sz="2000">
              <a:effectLst/>
            </a:endParaRPr>
          </a:p>
          <a:p>
            <a:pPr indent="-228600">
              <a:buFont typeface="Arial" panose="020B0604020202020204" pitchFamily="34" charset="0"/>
              <a:buChar char="•"/>
            </a:pPr>
            <a:endParaRPr lang="en-US" sz="2000"/>
          </a:p>
        </p:txBody>
      </p:sp>
      <p:pic>
        <p:nvPicPr>
          <p:cNvPr id="8194" name="Picture 2">
            <a:extLst>
              <a:ext uri="{FF2B5EF4-FFF2-40B4-BE49-F238E27FC236}">
                <a16:creationId xmlns:a16="http://schemas.microsoft.com/office/drawing/2014/main" id="{4C5E6449-1D2D-4FAA-9D18-F5D89BEA5C0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0578"/>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266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10;&#10;Автоматически созданное описание">
            <a:extLst>
              <a:ext uri="{FF2B5EF4-FFF2-40B4-BE49-F238E27FC236}">
                <a16:creationId xmlns:a16="http://schemas.microsoft.com/office/drawing/2014/main" id="{63A4E6AF-B4DC-4DF0-87D1-0540F5A26D35}"/>
              </a:ext>
            </a:extLst>
          </p:cNvPr>
          <p:cNvPicPr>
            <a:picLocks noChangeAspect="1"/>
          </p:cNvPicPr>
          <p:nvPr/>
        </p:nvPicPr>
        <p:blipFill>
          <a:blip r:embed="rId2"/>
          <a:stretch>
            <a:fillRect/>
          </a:stretch>
        </p:blipFill>
        <p:spPr>
          <a:xfrm>
            <a:off x="-1" y="1214070"/>
            <a:ext cx="12192001" cy="5332233"/>
          </a:xfrm>
          <a:prstGeom prst="rect">
            <a:avLst/>
          </a:prstGeom>
        </p:spPr>
      </p:pic>
    </p:spTree>
    <p:extLst>
      <p:ext uri="{BB962C8B-B14F-4D97-AF65-F5344CB8AC3E}">
        <p14:creationId xmlns:p14="http://schemas.microsoft.com/office/powerpoint/2010/main" val="1173005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42F74D3-9E25-4ECE-AC69-7F8F8059DE91}"/>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sz="4400"/>
              <a:t>4. Архитектура</a:t>
            </a:r>
          </a:p>
        </p:txBody>
      </p:sp>
      <p:sp>
        <p:nvSpPr>
          <p:cNvPr id="3" name="Текст 2">
            <a:extLst>
              <a:ext uri="{FF2B5EF4-FFF2-40B4-BE49-F238E27FC236}">
                <a16:creationId xmlns:a16="http://schemas.microsoft.com/office/drawing/2014/main" id="{F30B522B-10BA-4D38-8481-CA28D73FBA7D}"/>
              </a:ext>
            </a:extLst>
          </p:cNvPr>
          <p:cNvSpPr>
            <a:spLocks noGrp="1"/>
          </p:cNvSpPr>
          <p:nvPr>
            <p:ph type="body" idx="1"/>
          </p:nvPr>
        </p:nvSpPr>
        <p:spPr>
          <a:xfrm>
            <a:off x="643467" y="5277684"/>
            <a:ext cx="4620584" cy="775494"/>
          </a:xfrm>
        </p:spPr>
        <p:txBody>
          <a:bodyPr vert="horz" lIns="91440" tIns="45720" rIns="91440" bIns="45720" rtlCol="0">
            <a:normAutofit/>
          </a:bodyPr>
          <a:lstStyle/>
          <a:p>
            <a:endParaRPr lang="en-US">
              <a:solidFill>
                <a:schemeClr val="tx1"/>
              </a:solidFill>
            </a:endParaRPr>
          </a:p>
        </p:txBody>
      </p:sp>
      <p:pic>
        <p:nvPicPr>
          <p:cNvPr id="5" name="Picture 4" descr="Ступеньки и колонны восхитительного городского здания">
            <a:extLst>
              <a:ext uri="{FF2B5EF4-FFF2-40B4-BE49-F238E27FC236}">
                <a16:creationId xmlns:a16="http://schemas.microsoft.com/office/drawing/2014/main" id="{9C689BC8-EBD6-4A24-8A2A-E832B10C179A}"/>
              </a:ext>
            </a:extLst>
          </p:cNvPr>
          <p:cNvPicPr>
            <a:picLocks noChangeAspect="1"/>
          </p:cNvPicPr>
          <p:nvPr/>
        </p:nvPicPr>
        <p:blipFill rotWithShape="1">
          <a:blip r:embed="rId2"/>
          <a:srcRect l="19807" r="2215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69502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 небо, внешний, культовое сооружение&#10;&#10;Автоматически созданное описание">
            <a:extLst>
              <a:ext uri="{FF2B5EF4-FFF2-40B4-BE49-F238E27FC236}">
                <a16:creationId xmlns:a16="http://schemas.microsoft.com/office/drawing/2014/main" id="{F49A7AED-2017-4420-B0D3-08158787FB6E}"/>
              </a:ext>
            </a:extLst>
          </p:cNvPr>
          <p:cNvPicPr>
            <a:picLocks noChangeAspect="1"/>
          </p:cNvPicPr>
          <p:nvPr/>
        </p:nvPicPr>
        <p:blipFill>
          <a:blip r:embed="rId2"/>
          <a:stretch>
            <a:fillRect/>
          </a:stretch>
        </p:blipFill>
        <p:spPr>
          <a:xfrm>
            <a:off x="0" y="1237957"/>
            <a:ext cx="12192000" cy="4831593"/>
          </a:xfrm>
          <a:prstGeom prst="rect">
            <a:avLst/>
          </a:prstGeom>
        </p:spPr>
      </p:pic>
    </p:spTree>
    <p:extLst>
      <p:ext uri="{BB962C8B-B14F-4D97-AF65-F5344CB8AC3E}">
        <p14:creationId xmlns:p14="http://schemas.microsoft.com/office/powerpoint/2010/main" val="3922121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EFBCA90-C8CF-4AB3-951B-3B9C01DC2DC6}"/>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sz="4400"/>
              <a:t>5. Музыка</a:t>
            </a:r>
          </a:p>
        </p:txBody>
      </p:sp>
      <p:sp>
        <p:nvSpPr>
          <p:cNvPr id="3" name="Текст 2">
            <a:extLst>
              <a:ext uri="{FF2B5EF4-FFF2-40B4-BE49-F238E27FC236}">
                <a16:creationId xmlns:a16="http://schemas.microsoft.com/office/drawing/2014/main" id="{52373D80-853D-4FA4-86F1-9B7DCE3E5CE3}"/>
              </a:ext>
            </a:extLst>
          </p:cNvPr>
          <p:cNvSpPr>
            <a:spLocks noGrp="1"/>
          </p:cNvSpPr>
          <p:nvPr>
            <p:ph type="body" idx="1"/>
          </p:nvPr>
        </p:nvSpPr>
        <p:spPr>
          <a:xfrm>
            <a:off x="643467" y="5277684"/>
            <a:ext cx="4620584" cy="775494"/>
          </a:xfrm>
        </p:spPr>
        <p:txBody>
          <a:bodyPr vert="horz" lIns="91440" tIns="45720" rIns="91440" bIns="45720" rtlCol="0">
            <a:normAutofit/>
          </a:bodyPr>
          <a:lstStyle/>
          <a:p>
            <a:endParaRPr lang="en-US">
              <a:solidFill>
                <a:schemeClr val="tx1"/>
              </a:solidFill>
            </a:endParaRPr>
          </a:p>
        </p:txBody>
      </p:sp>
      <p:pic>
        <p:nvPicPr>
          <p:cNvPr id="5" name="Picture 4" descr="Ближний план клавиатуры с белой и черной пианино">
            <a:extLst>
              <a:ext uri="{FF2B5EF4-FFF2-40B4-BE49-F238E27FC236}">
                <a16:creationId xmlns:a16="http://schemas.microsoft.com/office/drawing/2014/main" id="{DCF8ED41-09E5-4484-B38F-8CB75D98E990}"/>
              </a:ext>
            </a:extLst>
          </p:cNvPr>
          <p:cNvPicPr>
            <a:picLocks noChangeAspect="1"/>
          </p:cNvPicPr>
          <p:nvPr/>
        </p:nvPicPr>
        <p:blipFill rotWithShape="1">
          <a:blip r:embed="rId2"/>
          <a:srcRect l="15139" r="26823"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12184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 галстук&#10;&#10;Автоматически созданное описание">
            <a:extLst>
              <a:ext uri="{FF2B5EF4-FFF2-40B4-BE49-F238E27FC236}">
                <a16:creationId xmlns:a16="http://schemas.microsoft.com/office/drawing/2014/main" id="{874DFD0A-1FC5-4D48-9248-43FAFE091920}"/>
              </a:ext>
            </a:extLst>
          </p:cNvPr>
          <p:cNvPicPr>
            <a:picLocks noChangeAspect="1"/>
          </p:cNvPicPr>
          <p:nvPr/>
        </p:nvPicPr>
        <p:blipFill>
          <a:blip r:embed="rId2"/>
          <a:stretch>
            <a:fillRect/>
          </a:stretch>
        </p:blipFill>
        <p:spPr>
          <a:xfrm>
            <a:off x="0" y="1336431"/>
            <a:ext cx="12196689" cy="4811151"/>
          </a:xfrm>
          <a:prstGeom prst="rect">
            <a:avLst/>
          </a:prstGeom>
        </p:spPr>
      </p:pic>
    </p:spTree>
    <p:extLst>
      <p:ext uri="{BB962C8B-B14F-4D97-AF65-F5344CB8AC3E}">
        <p14:creationId xmlns:p14="http://schemas.microsoft.com/office/powerpoint/2010/main" val="1518243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AD5623-B786-4004-BE3B-F69E97CCAF92}"/>
              </a:ext>
            </a:extLst>
          </p:cNvPr>
          <p:cNvSpPr>
            <a:spLocks noGrp="1"/>
          </p:cNvSpPr>
          <p:nvPr>
            <p:ph type="title"/>
          </p:nvPr>
        </p:nvSpPr>
        <p:spPr/>
        <p:txBody>
          <a:bodyPr/>
          <a:lstStyle/>
          <a:p>
            <a:pPr algn="ctr"/>
            <a:r>
              <a:rPr lang="ru-RU" dirty="0"/>
              <a:t>Контроль знаний</a:t>
            </a:r>
            <a:endParaRPr lang="ru-RU"/>
          </a:p>
        </p:txBody>
      </p:sp>
      <p:sp>
        <p:nvSpPr>
          <p:cNvPr id="3" name="Объект 2">
            <a:extLst>
              <a:ext uri="{FF2B5EF4-FFF2-40B4-BE49-F238E27FC236}">
                <a16:creationId xmlns:a16="http://schemas.microsoft.com/office/drawing/2014/main" id="{7D7150C9-420B-4B56-86A6-3839A3110249}"/>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039343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CC7812-0C41-4C75-AE11-1403F4BA164E}"/>
              </a:ext>
            </a:extLst>
          </p:cNvPr>
          <p:cNvSpPr>
            <a:spLocks noGrp="1"/>
          </p:cNvSpPr>
          <p:nvPr>
            <p:ph type="title"/>
          </p:nvPr>
        </p:nvSpPr>
        <p:spPr/>
        <p:txBody>
          <a:bodyPr/>
          <a:lstStyle/>
          <a:p>
            <a:pPr algn="ctr"/>
            <a:r>
              <a:rPr lang="ru-RU" dirty="0"/>
              <a:t>Домашнее задание</a:t>
            </a:r>
          </a:p>
        </p:txBody>
      </p:sp>
      <p:sp>
        <p:nvSpPr>
          <p:cNvPr id="3" name="Объект 2">
            <a:extLst>
              <a:ext uri="{FF2B5EF4-FFF2-40B4-BE49-F238E27FC236}">
                <a16:creationId xmlns:a16="http://schemas.microsoft.com/office/drawing/2014/main" id="{8959F6DE-FE17-44F9-82CF-9F9BD662E34D}"/>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376578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F92E28-CD56-418D-9C9D-FA45686036D8}"/>
              </a:ext>
            </a:extLst>
          </p:cNvPr>
          <p:cNvSpPr>
            <a:spLocks noGrp="1"/>
          </p:cNvSpPr>
          <p:nvPr>
            <p:ph type="title"/>
          </p:nvPr>
        </p:nvSpPr>
        <p:spPr>
          <a:xfrm>
            <a:off x="4965430" y="629268"/>
            <a:ext cx="6586491" cy="1286160"/>
          </a:xfrm>
        </p:spPr>
        <p:txBody>
          <a:bodyPr anchor="b">
            <a:normAutofit/>
          </a:bodyPr>
          <a:lstStyle/>
          <a:p>
            <a:r>
              <a:rPr lang="ru-RU" dirty="0"/>
              <a:t>План урока</a:t>
            </a:r>
          </a:p>
        </p:txBody>
      </p:sp>
      <p:sp>
        <p:nvSpPr>
          <p:cNvPr id="3" name="Объект 2">
            <a:extLst>
              <a:ext uri="{FF2B5EF4-FFF2-40B4-BE49-F238E27FC236}">
                <a16:creationId xmlns:a16="http://schemas.microsoft.com/office/drawing/2014/main" id="{69328C63-A262-4608-AE65-47F70127F097}"/>
              </a:ext>
            </a:extLst>
          </p:cNvPr>
          <p:cNvSpPr>
            <a:spLocks noGrp="1"/>
          </p:cNvSpPr>
          <p:nvPr>
            <p:ph idx="1"/>
          </p:nvPr>
        </p:nvSpPr>
        <p:spPr>
          <a:xfrm>
            <a:off x="4965431" y="2438400"/>
            <a:ext cx="6586489" cy="3785419"/>
          </a:xfrm>
        </p:spPr>
        <p:txBody>
          <a:bodyPr>
            <a:normAutofit/>
          </a:bodyPr>
          <a:lstStyle/>
          <a:p>
            <a:r>
              <a:rPr lang="ru-RU" sz="2400" dirty="0"/>
              <a:t>1. Романтизм</a:t>
            </a:r>
          </a:p>
          <a:p>
            <a:r>
              <a:rPr lang="ru-RU" sz="2400" dirty="0"/>
              <a:t>2. Реализм </a:t>
            </a:r>
          </a:p>
          <a:p>
            <a:r>
              <a:rPr lang="ru-RU" sz="2400" dirty="0"/>
              <a:t>3. Импрессионизм и постимпрессионизм</a:t>
            </a:r>
          </a:p>
          <a:p>
            <a:r>
              <a:rPr lang="ru-RU" sz="2400" dirty="0"/>
              <a:t>4. Архитектура</a:t>
            </a:r>
          </a:p>
          <a:p>
            <a:r>
              <a:rPr lang="ru-RU" sz="2400" dirty="0"/>
              <a:t>5. Музыка </a:t>
            </a:r>
          </a:p>
        </p:txBody>
      </p:sp>
      <p:pic>
        <p:nvPicPr>
          <p:cNvPr id="5" name="Picture 4" descr="Цветные карандаши на голубом фоне">
            <a:extLst>
              <a:ext uri="{FF2B5EF4-FFF2-40B4-BE49-F238E27FC236}">
                <a16:creationId xmlns:a16="http://schemas.microsoft.com/office/drawing/2014/main" id="{2E9B968C-16AE-4D5F-AF47-F44F81A7E5D6}"/>
              </a:ext>
            </a:extLst>
          </p:cNvPr>
          <p:cNvPicPr>
            <a:picLocks noChangeAspect="1"/>
          </p:cNvPicPr>
          <p:nvPr/>
        </p:nvPicPr>
        <p:blipFill rotWithShape="1">
          <a:blip r:embed="rId2"/>
          <a:srcRect l="27830" r="21475"/>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39F1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092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9905D5-DBE6-4ED6-B733-0ADFBC3497FD}"/>
              </a:ext>
            </a:extLst>
          </p:cNvPr>
          <p:cNvSpPr>
            <a:spLocks noGrp="1"/>
          </p:cNvSpPr>
          <p:nvPr>
            <p:ph type="title"/>
          </p:nvPr>
        </p:nvSpPr>
        <p:spPr>
          <a:xfrm>
            <a:off x="838200" y="154110"/>
            <a:ext cx="10515600" cy="1325563"/>
          </a:xfrm>
        </p:spPr>
        <p:txBody>
          <a:bodyPr/>
          <a:lstStyle/>
          <a:p>
            <a:pPr algn="ctr"/>
            <a:r>
              <a:rPr lang="ru-RU" dirty="0"/>
              <a:t>Тест,</a:t>
            </a:r>
            <a:r>
              <a:rPr lang="en-US" dirty="0"/>
              <a:t> </a:t>
            </a:r>
            <a:r>
              <a:rPr lang="ru-RU" dirty="0"/>
              <a:t>д</a:t>
            </a:r>
            <a:r>
              <a:rPr lang="en-US" dirty="0"/>
              <a:t>/</a:t>
            </a:r>
            <a:r>
              <a:rPr lang="ru-RU" dirty="0"/>
              <a:t>з,</a:t>
            </a:r>
            <a:r>
              <a:rPr lang="en-US" dirty="0"/>
              <a:t> </a:t>
            </a:r>
            <a:r>
              <a:rPr lang="ru-RU" dirty="0"/>
              <a:t>отметки, онлайн-урок</a:t>
            </a:r>
          </a:p>
        </p:txBody>
      </p:sp>
      <p:pic>
        <p:nvPicPr>
          <p:cNvPr id="1026" name="Picture 2">
            <a:extLst>
              <a:ext uri="{FF2B5EF4-FFF2-40B4-BE49-F238E27FC236}">
                <a16:creationId xmlns:a16="http://schemas.microsoft.com/office/drawing/2014/main" id="{E2531355-2F38-47D1-BDBD-120B94D10F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7912" y="1201825"/>
            <a:ext cx="5656175" cy="565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55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CD4F3CDE-4EF7-4588-844B-D82F3AF4A916}"/>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1. Романтизм</a:t>
            </a:r>
          </a:p>
        </p:txBody>
      </p:sp>
      <p:sp>
        <p:nvSpPr>
          <p:cNvPr id="3" name="Текст 2">
            <a:extLst>
              <a:ext uri="{FF2B5EF4-FFF2-40B4-BE49-F238E27FC236}">
                <a16:creationId xmlns:a16="http://schemas.microsoft.com/office/drawing/2014/main" id="{1A466A0F-A5A3-430F-930F-F49A00E996A3}"/>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492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A08B280-C68D-485A-A628-1017BC3039CE}"/>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b="1" i="0" u="none" strike="noStrike">
                <a:effectLst/>
              </a:rPr>
              <a:t>Франсиско Гойя </a:t>
            </a:r>
            <a:br>
              <a:rPr lang="en-US" sz="3700" b="1">
                <a:effectLst/>
              </a:rPr>
            </a:br>
            <a:endParaRPr lang="en-US" sz="3700"/>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Текст 3">
            <a:extLst>
              <a:ext uri="{FF2B5EF4-FFF2-40B4-BE49-F238E27FC236}">
                <a16:creationId xmlns:a16="http://schemas.microsoft.com/office/drawing/2014/main" id="{B4ABB4A9-6AD0-429D-BCBB-607589249F2F}"/>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2000" b="0" i="0" u="none" strike="noStrike" dirty="0" err="1">
                <a:effectLst/>
              </a:rPr>
              <a:t>Испанский</a:t>
            </a:r>
            <a:r>
              <a:rPr lang="en-US" sz="2000" b="0" i="0" u="none" strike="noStrike" dirty="0">
                <a:effectLst/>
              </a:rPr>
              <a:t> </a:t>
            </a:r>
            <a:r>
              <a:rPr lang="en-US" sz="2000" b="0" i="0" u="none" strike="noStrike" dirty="0" err="1">
                <a:effectLst/>
              </a:rPr>
              <a:t>художник</a:t>
            </a:r>
            <a:r>
              <a:rPr lang="en-US" sz="2000" b="0" i="0" u="none" strike="noStrike" dirty="0">
                <a:effectLst/>
              </a:rPr>
              <a:t> и </a:t>
            </a:r>
            <a:r>
              <a:rPr lang="en-US" sz="2000" b="0" i="0" u="none" strike="noStrike" dirty="0" err="1">
                <a:effectLst/>
              </a:rPr>
              <a:t>гравёр</a:t>
            </a:r>
            <a:r>
              <a:rPr lang="en-US" sz="2000" b="0" i="0" u="none" strike="noStrike" dirty="0">
                <a:effectLst/>
              </a:rPr>
              <a:t>, </a:t>
            </a:r>
            <a:r>
              <a:rPr lang="en-US" sz="2000" b="0" i="0" u="none" strike="noStrike" dirty="0" err="1">
                <a:effectLst/>
              </a:rPr>
              <a:t>один</a:t>
            </a:r>
            <a:r>
              <a:rPr lang="en-US" sz="2000" b="0" i="0" u="none" strike="noStrike" dirty="0">
                <a:effectLst/>
              </a:rPr>
              <a:t> </a:t>
            </a:r>
            <a:r>
              <a:rPr lang="en-US" sz="2000" b="0" i="0" u="none" strike="noStrike" dirty="0" err="1">
                <a:effectLst/>
              </a:rPr>
              <a:t>из</a:t>
            </a:r>
            <a:r>
              <a:rPr lang="en-US" sz="2000" b="0" i="0" u="none" strike="noStrike" dirty="0">
                <a:effectLst/>
              </a:rPr>
              <a:t> </a:t>
            </a:r>
            <a:r>
              <a:rPr lang="en-US" sz="2000" b="0" i="0" u="none" strike="noStrike" dirty="0" err="1">
                <a:effectLst/>
              </a:rPr>
              <a:t>первых</a:t>
            </a:r>
            <a:r>
              <a:rPr lang="en-US" sz="2000" b="0" i="0" u="none" strike="noStrike" dirty="0">
                <a:effectLst/>
              </a:rPr>
              <a:t> и </a:t>
            </a:r>
            <a:r>
              <a:rPr lang="en-US" sz="2000" b="0" i="0" u="none" strike="noStrike" dirty="0" err="1">
                <a:effectLst/>
              </a:rPr>
              <a:t>наиболее</a:t>
            </a:r>
            <a:r>
              <a:rPr lang="en-US" sz="2000" b="0" i="0" u="none" strike="noStrike" dirty="0">
                <a:effectLst/>
              </a:rPr>
              <a:t> </a:t>
            </a:r>
            <a:r>
              <a:rPr lang="en-US" sz="2000" b="0" i="0" u="none" strike="noStrike" dirty="0" err="1">
                <a:effectLst/>
              </a:rPr>
              <a:t>ярких</a:t>
            </a:r>
            <a:r>
              <a:rPr lang="en-US" sz="2000" b="0" i="0" u="none" strike="noStrike" dirty="0">
                <a:effectLst/>
              </a:rPr>
              <a:t> </a:t>
            </a:r>
            <a:r>
              <a:rPr lang="en-US" sz="2000" b="0" i="0" u="none" strike="noStrike" dirty="0" err="1">
                <a:effectLst/>
              </a:rPr>
              <a:t>мастеров</a:t>
            </a:r>
            <a:r>
              <a:rPr lang="en-US" sz="2000" b="0" i="0" u="none" strike="noStrike" dirty="0">
                <a:effectLst/>
              </a:rPr>
              <a:t> </a:t>
            </a:r>
            <a:r>
              <a:rPr lang="en-US" sz="2000" b="0" i="0" u="none" strike="noStrike" dirty="0" err="1">
                <a:effectLst/>
              </a:rPr>
              <a:t>изобразительного</a:t>
            </a:r>
            <a:r>
              <a:rPr lang="en-US" sz="2000" b="0" i="0" u="none" strike="noStrike" dirty="0">
                <a:effectLst/>
              </a:rPr>
              <a:t> </a:t>
            </a:r>
            <a:r>
              <a:rPr lang="en-US" sz="2000" b="0" i="0" u="none" strike="noStrike" dirty="0" err="1">
                <a:effectLst/>
              </a:rPr>
              <a:t>искусства</a:t>
            </a:r>
            <a:r>
              <a:rPr lang="en-US" sz="2000" b="0" i="0" u="none" strike="noStrike" dirty="0">
                <a:effectLst/>
              </a:rPr>
              <a:t> </a:t>
            </a:r>
            <a:r>
              <a:rPr lang="en-US" sz="2000" b="0" i="0" u="none" strike="noStrike" dirty="0" err="1">
                <a:effectLst/>
              </a:rPr>
              <a:t>эпохи</a:t>
            </a:r>
            <a:r>
              <a:rPr lang="en-US" sz="2000" b="0" i="0" u="none" strike="noStrike" dirty="0">
                <a:effectLst/>
              </a:rPr>
              <a:t> </a:t>
            </a:r>
            <a:r>
              <a:rPr lang="en-US" sz="2000" b="0" i="0" u="none" strike="noStrike" dirty="0" err="1">
                <a:effectLst/>
              </a:rPr>
              <a:t>романтизма</a:t>
            </a:r>
            <a:r>
              <a:rPr lang="en-US" sz="2000" b="0" i="0" u="none" strike="noStrike" dirty="0">
                <a:effectLst/>
              </a:rPr>
              <a:t>. </a:t>
            </a:r>
            <a:r>
              <a:rPr lang="en-US" sz="2000" b="0" i="0" u="none" strike="noStrike" dirty="0" err="1">
                <a:effectLst/>
              </a:rPr>
              <a:t>Благодаря</a:t>
            </a:r>
            <a:r>
              <a:rPr lang="en-US" sz="2000" b="0" i="0" u="none" strike="noStrike" dirty="0">
                <a:effectLst/>
              </a:rPr>
              <a:t> </a:t>
            </a:r>
            <a:r>
              <a:rPr lang="en-US" sz="2000" b="0" i="0" u="none" strike="noStrike" dirty="0" err="1">
                <a:effectLst/>
              </a:rPr>
              <a:t>таланту</a:t>
            </a:r>
            <a:r>
              <a:rPr lang="en-US" sz="2000" b="0" i="0" u="none" strike="noStrike" dirty="0">
                <a:effectLst/>
              </a:rPr>
              <a:t> и </a:t>
            </a:r>
            <a:r>
              <a:rPr lang="en-US" sz="2000" b="0" i="0" u="none" strike="noStrike" dirty="0" err="1">
                <a:effectLst/>
              </a:rPr>
              <a:t>трудолюбию</a:t>
            </a:r>
            <a:r>
              <a:rPr lang="en-US" sz="2000" b="0" i="0" u="none" strike="noStrike" dirty="0">
                <a:effectLst/>
              </a:rPr>
              <a:t> </a:t>
            </a:r>
            <a:r>
              <a:rPr lang="en-US" sz="2000" b="0" i="0" u="none" strike="noStrike" dirty="0" err="1">
                <a:effectLst/>
              </a:rPr>
              <a:t>сын</a:t>
            </a:r>
            <a:r>
              <a:rPr lang="en-US" sz="2000" b="0" i="0" u="none" strike="noStrike" dirty="0">
                <a:effectLst/>
              </a:rPr>
              <a:t> </a:t>
            </a:r>
            <a:r>
              <a:rPr lang="en-US" sz="2000" b="0" i="0" u="none" strike="noStrike" dirty="0" err="1">
                <a:effectLst/>
              </a:rPr>
              <a:t>бедного</a:t>
            </a:r>
            <a:r>
              <a:rPr lang="en-US" sz="2000" b="0" i="0" u="none" strike="noStrike" dirty="0">
                <a:effectLst/>
              </a:rPr>
              <a:t> </a:t>
            </a:r>
            <a:r>
              <a:rPr lang="en-US" sz="2000" b="0" i="0" u="none" strike="noStrike" dirty="0" err="1">
                <a:effectLst/>
              </a:rPr>
              <a:t>ремесленника</a:t>
            </a:r>
            <a:r>
              <a:rPr lang="en-US" sz="2000" b="0" i="0" u="none" strike="noStrike" dirty="0">
                <a:effectLst/>
              </a:rPr>
              <a:t> </a:t>
            </a:r>
            <a:r>
              <a:rPr lang="en-US" sz="2000" b="0" i="0" u="none" strike="noStrike" dirty="0" err="1">
                <a:effectLst/>
              </a:rPr>
              <a:t>стал</a:t>
            </a:r>
            <a:r>
              <a:rPr lang="en-US" sz="2000" b="0" i="0" u="none" strike="noStrike" dirty="0">
                <a:effectLst/>
              </a:rPr>
              <a:t> </a:t>
            </a:r>
            <a:r>
              <a:rPr lang="en-US" sz="2000" b="0" i="0" u="none" strike="noStrike" dirty="0" err="1">
                <a:effectLst/>
              </a:rPr>
              <a:t>великим</a:t>
            </a:r>
            <a:r>
              <a:rPr lang="en-US" sz="2000" b="0" i="0" u="none" strike="noStrike" dirty="0">
                <a:effectLst/>
              </a:rPr>
              <a:t> </a:t>
            </a:r>
            <a:r>
              <a:rPr lang="en-US" sz="2000" b="0" i="0" u="none" strike="noStrike" dirty="0" err="1">
                <a:effectLst/>
              </a:rPr>
              <a:t>живописцем</a:t>
            </a:r>
            <a:r>
              <a:rPr lang="en-US" sz="2000" b="0" i="0" u="none" strike="noStrike" dirty="0">
                <a:effectLst/>
              </a:rPr>
              <a:t>. </a:t>
            </a:r>
            <a:r>
              <a:rPr lang="en-US" sz="2000" b="0" i="0" u="none" strike="noStrike" dirty="0" err="1">
                <a:effectLst/>
              </a:rPr>
              <a:t>Кисти</a:t>
            </a:r>
            <a:r>
              <a:rPr lang="en-US" sz="2000" b="0" i="0" u="none" strike="noStrike" dirty="0">
                <a:effectLst/>
              </a:rPr>
              <a:t> </a:t>
            </a:r>
            <a:r>
              <a:rPr lang="en-US" sz="2000" b="0" i="0" u="none" strike="noStrike" dirty="0" err="1">
                <a:effectLst/>
              </a:rPr>
              <a:t>художника</a:t>
            </a:r>
            <a:r>
              <a:rPr lang="en-US" sz="2000" b="0" i="0" u="none" strike="noStrike" dirty="0">
                <a:effectLst/>
              </a:rPr>
              <a:t> </a:t>
            </a:r>
            <a:r>
              <a:rPr lang="en-US" sz="2000" b="0" i="0" u="none" strike="noStrike" dirty="0" err="1">
                <a:effectLst/>
              </a:rPr>
              <a:t>принадлежат</a:t>
            </a:r>
            <a:r>
              <a:rPr lang="en-US" sz="2000" b="0" i="0" u="none" strike="noStrike" dirty="0">
                <a:effectLst/>
              </a:rPr>
              <a:t> </a:t>
            </a:r>
            <a:r>
              <a:rPr lang="en-US" sz="2000" b="0" i="0" u="none" strike="noStrike" dirty="0" err="1">
                <a:effectLst/>
              </a:rPr>
              <a:t>великолепные</a:t>
            </a:r>
            <a:r>
              <a:rPr lang="en-US" sz="2000" b="0" i="0" u="none" strike="noStrike" dirty="0">
                <a:effectLst/>
              </a:rPr>
              <a:t> </a:t>
            </a:r>
            <a:r>
              <a:rPr lang="en-US" sz="2000" b="0" i="0" u="none" strike="noStrike" dirty="0" err="1">
                <a:effectLst/>
              </a:rPr>
              <a:t>портреты</a:t>
            </a:r>
            <a:r>
              <a:rPr lang="en-US" sz="2000" b="0" i="0" u="none" strike="noStrike" dirty="0">
                <a:effectLst/>
              </a:rPr>
              <a:t> </a:t>
            </a:r>
            <a:r>
              <a:rPr lang="en-US" sz="2000" b="0" i="0" u="none" strike="noStrike" dirty="0" err="1">
                <a:effectLst/>
              </a:rPr>
              <a:t>испанских</a:t>
            </a:r>
            <a:r>
              <a:rPr lang="en-US" sz="2000" b="0" i="0" u="none" strike="noStrike" dirty="0">
                <a:effectLst/>
              </a:rPr>
              <a:t> </a:t>
            </a:r>
            <a:r>
              <a:rPr lang="en-US" sz="2000" b="0" i="0" u="none" strike="noStrike" dirty="0" err="1">
                <a:effectLst/>
              </a:rPr>
              <a:t>женщин</a:t>
            </a:r>
            <a:r>
              <a:rPr lang="en-US" sz="2000" b="0" i="0" u="none" strike="noStrike" dirty="0">
                <a:effectLst/>
              </a:rPr>
              <a:t>, </a:t>
            </a:r>
            <a:r>
              <a:rPr lang="en-US" sz="2000" b="0" i="0" u="none" strike="noStrike" dirty="0" err="1">
                <a:effectLst/>
              </a:rPr>
              <a:t>написанные</a:t>
            </a:r>
            <a:r>
              <a:rPr lang="en-US" sz="2000" b="0" i="0" u="none" strike="noStrike" dirty="0">
                <a:effectLst/>
              </a:rPr>
              <a:t> с </a:t>
            </a:r>
            <a:r>
              <a:rPr lang="en-US" sz="2000" b="0" i="0" u="none" strike="noStrike" dirty="0" err="1">
                <a:effectLst/>
              </a:rPr>
              <a:t>любовью</a:t>
            </a:r>
            <a:r>
              <a:rPr lang="en-US" sz="2000" b="0" i="0" u="none" strike="noStrike" dirty="0">
                <a:effectLst/>
              </a:rPr>
              <a:t> и </a:t>
            </a:r>
            <a:r>
              <a:rPr lang="en-US" sz="2000" b="0" i="0" u="none" strike="noStrike" dirty="0" err="1">
                <a:effectLst/>
              </a:rPr>
              <a:t>восхищением</a:t>
            </a:r>
            <a:r>
              <a:rPr lang="en-US" sz="2000" b="0" i="0" u="none" strike="noStrike" dirty="0">
                <a:effectLst/>
              </a:rPr>
              <a:t>. </a:t>
            </a:r>
            <a:r>
              <a:rPr lang="en-US" sz="2000" b="0" i="0" u="none" strike="noStrike" dirty="0" err="1">
                <a:effectLst/>
              </a:rPr>
              <a:t>Художник</a:t>
            </a:r>
            <a:r>
              <a:rPr lang="en-US" sz="2000" b="0" i="0" u="none" strike="noStrike" dirty="0">
                <a:effectLst/>
              </a:rPr>
              <a:t> </a:t>
            </a:r>
            <a:r>
              <a:rPr lang="en-US" sz="2000" b="0" i="0" u="none" strike="noStrike" dirty="0" err="1">
                <a:effectLst/>
              </a:rPr>
              <a:t>также</a:t>
            </a:r>
            <a:r>
              <a:rPr lang="en-US" sz="2000" b="0" i="0" u="none" strike="noStrike" dirty="0">
                <a:effectLst/>
              </a:rPr>
              <a:t> </a:t>
            </a:r>
            <a:r>
              <a:rPr lang="en-US" sz="2000" b="0" i="0" u="none" strike="noStrike" dirty="0" err="1">
                <a:effectLst/>
              </a:rPr>
              <a:t>является</a:t>
            </a:r>
            <a:r>
              <a:rPr lang="en-US" sz="2000" b="0" i="0" u="none" strike="noStrike" dirty="0">
                <a:effectLst/>
              </a:rPr>
              <a:t> </a:t>
            </a:r>
            <a:r>
              <a:rPr lang="en-US" sz="2000" b="0" i="0" u="none" strike="noStrike" dirty="0" err="1">
                <a:effectLst/>
              </a:rPr>
              <a:t>автором</a:t>
            </a:r>
            <a:r>
              <a:rPr lang="en-US" sz="2000" b="0" i="0" u="none" strike="noStrike" dirty="0">
                <a:effectLst/>
              </a:rPr>
              <a:t> </a:t>
            </a:r>
            <a:r>
              <a:rPr lang="en-US" sz="2000" b="0" i="0" u="none" strike="noStrike" dirty="0" err="1">
                <a:effectLst/>
              </a:rPr>
              <a:t>несколько</a:t>
            </a:r>
            <a:r>
              <a:rPr lang="en-US" sz="2000" b="0" i="0" u="none" strike="noStrike" dirty="0">
                <a:effectLst/>
              </a:rPr>
              <a:t> </a:t>
            </a:r>
            <a:r>
              <a:rPr lang="en-US" sz="2000" b="0" i="0" u="none" strike="noStrike" dirty="0" err="1">
                <a:effectLst/>
              </a:rPr>
              <a:t>картин</a:t>
            </a:r>
            <a:r>
              <a:rPr lang="en-US" sz="2000" b="0" i="0" u="none" strike="noStrike" dirty="0">
                <a:effectLst/>
              </a:rPr>
              <a:t> с </a:t>
            </a:r>
            <a:r>
              <a:rPr lang="en-US" sz="2000" b="0" i="0" u="none" strike="noStrike" dirty="0" err="1">
                <a:effectLst/>
              </a:rPr>
              <a:t>историческим</a:t>
            </a:r>
            <a:r>
              <a:rPr lang="en-US" sz="2000" b="0" i="0" u="none" strike="noStrike" dirty="0">
                <a:effectLst/>
              </a:rPr>
              <a:t> </a:t>
            </a:r>
            <a:r>
              <a:rPr lang="en-US" sz="2000" b="0" i="0" u="none" strike="noStrike" dirty="0" err="1">
                <a:effectLst/>
              </a:rPr>
              <a:t>контекстом</a:t>
            </a:r>
            <a:r>
              <a:rPr lang="en-US" sz="2000" b="0" i="0" u="none" strike="noStrike" dirty="0">
                <a:effectLst/>
              </a:rPr>
              <a:t>. </a:t>
            </a:r>
            <a:endParaRPr lang="en-US" sz="2000" dirty="0">
              <a:effectLst/>
            </a:endParaRPr>
          </a:p>
          <a:p>
            <a:pPr indent="-228600">
              <a:buFont typeface="Arial" panose="020B0604020202020204" pitchFamily="34" charset="0"/>
              <a:buChar char="•"/>
            </a:pPr>
            <a:endParaRPr lang="en-US" sz="2000" dirty="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4067DE74-8F23-437C-B708-B7EEBD0A359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21650"/>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9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 внутренний&#10;&#10;Автоматически созданное описание">
            <a:extLst>
              <a:ext uri="{FF2B5EF4-FFF2-40B4-BE49-F238E27FC236}">
                <a16:creationId xmlns:a16="http://schemas.microsoft.com/office/drawing/2014/main" id="{6EB65026-1C62-4FF5-AF8E-AEEDD398A409}"/>
              </a:ext>
            </a:extLst>
          </p:cNvPr>
          <p:cNvPicPr>
            <a:picLocks noChangeAspect="1"/>
          </p:cNvPicPr>
          <p:nvPr/>
        </p:nvPicPr>
        <p:blipFill>
          <a:blip r:embed="rId2"/>
          <a:stretch>
            <a:fillRect/>
          </a:stretch>
        </p:blipFill>
        <p:spPr>
          <a:xfrm>
            <a:off x="0" y="576775"/>
            <a:ext cx="12192000" cy="6060681"/>
          </a:xfrm>
          <a:prstGeom prst="rect">
            <a:avLst/>
          </a:prstGeom>
        </p:spPr>
      </p:pic>
    </p:spTree>
    <p:extLst>
      <p:ext uri="{BB962C8B-B14F-4D97-AF65-F5344CB8AC3E}">
        <p14:creationId xmlns:p14="http://schemas.microsoft.com/office/powerpoint/2010/main" val="2388911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0B7777E-D57A-4151-BBCB-B38849F0E651}"/>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b="1" i="0" u="none" strike="noStrike" dirty="0" err="1">
                <a:effectLst/>
              </a:rPr>
              <a:t>Эжен</a:t>
            </a:r>
            <a:r>
              <a:rPr lang="en-US" sz="3700" b="1" i="0" u="none" strike="noStrike" dirty="0">
                <a:effectLst/>
              </a:rPr>
              <a:t> </a:t>
            </a:r>
            <a:r>
              <a:rPr lang="en-US" sz="3700" b="1" i="0" u="none" strike="noStrike" dirty="0" err="1">
                <a:effectLst/>
              </a:rPr>
              <a:t>Делакруа</a:t>
            </a:r>
            <a:br>
              <a:rPr lang="en-US" sz="3700" b="1" dirty="0">
                <a:effectLst/>
              </a:rPr>
            </a:br>
            <a:endParaRPr lang="en-US" sz="3700" dirty="0"/>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Текст 3">
            <a:extLst>
              <a:ext uri="{FF2B5EF4-FFF2-40B4-BE49-F238E27FC236}">
                <a16:creationId xmlns:a16="http://schemas.microsoft.com/office/drawing/2014/main" id="{9F55B134-0AF4-48D8-A06A-B396F56A532B}"/>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1900" b="0" i="0" u="none" strike="noStrike">
                <a:effectLst/>
              </a:rPr>
              <a:t>Французский живописец и график, предводитель романтического направления в европейской живописи. Он возглавил национальную французскую романтическую школу, отступив от четких правил академизма. Шёл к официальному признанию многие годы, и его искусство было признано лишь в конце его жизни, Делакруа стал кумиром многих молодых художников Франции. «Свобода, ведущая народ» принесла художнику мировую известность, став одним из наиболее узнаваемых полотен в истории.</a:t>
            </a:r>
            <a:endParaRPr lang="en-US" sz="1900">
              <a:effectLst/>
            </a:endParaRPr>
          </a:p>
          <a:p>
            <a:pPr indent="-228600">
              <a:buFont typeface="Arial" panose="020B0604020202020204" pitchFamily="34" charset="0"/>
              <a:buChar char="•"/>
            </a:pPr>
            <a:endParaRPr lang="en-US" sz="190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EC3D5384-1CC7-48FA-9E4E-A69D2EE6890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075" r="1" b="23955"/>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144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 книга, другой&#10;&#10;Автоматически созданное описание">
            <a:extLst>
              <a:ext uri="{FF2B5EF4-FFF2-40B4-BE49-F238E27FC236}">
                <a16:creationId xmlns:a16="http://schemas.microsoft.com/office/drawing/2014/main" id="{574F26A2-138F-4717-AB1D-90BFD9A8F9ED}"/>
              </a:ext>
            </a:extLst>
          </p:cNvPr>
          <p:cNvPicPr>
            <a:picLocks noChangeAspect="1"/>
          </p:cNvPicPr>
          <p:nvPr/>
        </p:nvPicPr>
        <p:blipFill>
          <a:blip r:embed="rId2"/>
          <a:stretch>
            <a:fillRect/>
          </a:stretch>
        </p:blipFill>
        <p:spPr>
          <a:xfrm>
            <a:off x="-40985" y="840658"/>
            <a:ext cx="12232985" cy="5614988"/>
          </a:xfrm>
          <a:prstGeom prst="rect">
            <a:avLst/>
          </a:prstGeom>
        </p:spPr>
      </p:pic>
    </p:spTree>
    <p:extLst>
      <p:ext uri="{BB962C8B-B14F-4D97-AF65-F5344CB8AC3E}">
        <p14:creationId xmlns:p14="http://schemas.microsoft.com/office/powerpoint/2010/main" val="2501825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2EC56807-3674-471E-9E44-74BF193F5EDE}"/>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b="1" i="0" u="none" strike="noStrike" dirty="0" err="1">
                <a:effectLst/>
              </a:rPr>
              <a:t>Джон</a:t>
            </a:r>
            <a:r>
              <a:rPr lang="en-US" sz="3700" b="1" i="0" u="none" strike="noStrike" dirty="0">
                <a:effectLst/>
              </a:rPr>
              <a:t> </a:t>
            </a:r>
            <a:r>
              <a:rPr lang="en-US" sz="3700" b="1" i="0" u="none" strike="noStrike" dirty="0" err="1">
                <a:effectLst/>
              </a:rPr>
              <a:t>Констебл</a:t>
            </a:r>
            <a:br>
              <a:rPr lang="en-US" sz="3700" b="1" dirty="0">
                <a:effectLst/>
              </a:rPr>
            </a:br>
            <a:endParaRPr lang="en-US" sz="3700" dirty="0"/>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Текст 3">
            <a:extLst>
              <a:ext uri="{FF2B5EF4-FFF2-40B4-BE49-F238E27FC236}">
                <a16:creationId xmlns:a16="http://schemas.microsoft.com/office/drawing/2014/main" id="{8C029B64-4BDF-4A51-9399-97817DB9280A}"/>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1900" b="0" i="0" u="none" strike="noStrike">
                <a:effectLst/>
              </a:rPr>
              <a:t>Английский художник-романтик. Наибольшую известность ему принесли пейзажи, в частности с видами окрестностей Саффолка, откуда художник был родом. Среди наиболее известных его работ Dedham Vale (1802) и The Hay Wain (1821). В настоящее время работы Констэбля высоко ценятся и весьма популярны у коллекционеров, однако при жизни художник не добился финансового успеха. Членом Королевской академии художеств он стал в 52 года. Констеблу удалось продать больше своих картин во Франции, нежели на родине в Англии.</a:t>
            </a:r>
            <a:endParaRPr lang="en-US" sz="1900">
              <a:effectLst/>
            </a:endParaRPr>
          </a:p>
          <a:p>
            <a:pPr indent="-228600">
              <a:buFont typeface="Arial" panose="020B0604020202020204" pitchFamily="34" charset="0"/>
              <a:buChar char="•"/>
            </a:pPr>
            <a:endParaRPr lang="en-US" sz="190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572DFA77-5F38-4561-8C9A-15EC7F07BF4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518" r="-1" b="27017"/>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27943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613</Words>
  <Application>Microsoft Office PowerPoint</Application>
  <PresentationFormat>Широкоэкранный</PresentationFormat>
  <Paragraphs>32</Paragraphs>
  <Slides>30</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30</vt:i4>
      </vt:variant>
    </vt:vector>
  </HeadingPairs>
  <TitlesOfParts>
    <vt:vector size="33" baseType="lpstr">
      <vt:lpstr>Тема Office</vt:lpstr>
      <vt:lpstr>Тема Office</vt:lpstr>
      <vt:lpstr>Тема Office</vt:lpstr>
      <vt:lpstr>§ 11. Изобразительное искусство, архитектура, музыка </vt:lpstr>
      <vt:lpstr>Проверка д/з</vt:lpstr>
      <vt:lpstr>План урока</vt:lpstr>
      <vt:lpstr>1. Романтизм</vt:lpstr>
      <vt:lpstr>Франсиско Гойя  </vt:lpstr>
      <vt:lpstr>Презентация PowerPoint</vt:lpstr>
      <vt:lpstr>Эжен Делакруа </vt:lpstr>
      <vt:lpstr>Презентация PowerPoint</vt:lpstr>
      <vt:lpstr>Джон Констебл </vt:lpstr>
      <vt:lpstr>Презентация PowerPoint</vt:lpstr>
      <vt:lpstr>2. Реализм</vt:lpstr>
      <vt:lpstr>Гюстав Курбе </vt:lpstr>
      <vt:lpstr>Презентация PowerPoint</vt:lpstr>
      <vt:lpstr>Жан Милле </vt:lpstr>
      <vt:lpstr>Презентация PowerPoint</vt:lpstr>
      <vt:lpstr>3. Импрессионизм и постимпрессионизм</vt:lpstr>
      <vt:lpstr>Характеристика направления</vt:lpstr>
      <vt:lpstr>Эдуард Мане </vt:lpstr>
      <vt:lpstr>Презентация PowerPoint</vt:lpstr>
      <vt:lpstr>Клод Моне </vt:lpstr>
      <vt:lpstr>Презентация PowerPoint</vt:lpstr>
      <vt:lpstr>Пьер Огюст Ренуар </vt:lpstr>
      <vt:lpstr>Презентация PowerPoint</vt:lpstr>
      <vt:lpstr>4. Архитектура</vt:lpstr>
      <vt:lpstr>Презентация PowerPoint</vt:lpstr>
      <vt:lpstr>5. Музыка</vt:lpstr>
      <vt:lpstr>Презентация PowerPoint</vt:lpstr>
      <vt:lpstr>Контроль знаний</vt:lpstr>
      <vt:lpstr>Домашнее задание</vt:lpstr>
      <vt:lpstr>Тест, д/з, отметки, онлайн-урок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11. Изобразительное искусство, архитектура, музыка </dc:title>
  <dc:creator>Роман Жигалов</dc:creator>
  <cp:lastModifiedBy>Роман Жигалов</cp:lastModifiedBy>
  <cp:revision>6</cp:revision>
  <dcterms:created xsi:type="dcterms:W3CDTF">2021-07-31T19:09:46Z</dcterms:created>
  <dcterms:modified xsi:type="dcterms:W3CDTF">2021-11-27T14:34:26Z</dcterms:modified>
</cp:coreProperties>
</file>