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6" r:id="rId7"/>
    <p:sldId id="267" r:id="rId8"/>
    <p:sldId id="268" r:id="rId9"/>
    <p:sldId id="260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61" r:id="rId24"/>
    <p:sldId id="282" r:id="rId25"/>
    <p:sldId id="283" r:id="rId26"/>
    <p:sldId id="284" r:id="rId27"/>
    <p:sldId id="286" r:id="rId28"/>
    <p:sldId id="288" r:id="rId29"/>
    <p:sldId id="287" r:id="rId30"/>
    <p:sldId id="289" r:id="rId31"/>
    <p:sldId id="290" r:id="rId32"/>
    <p:sldId id="262" r:id="rId33"/>
    <p:sldId id="263" r:id="rId34"/>
    <p:sldId id="264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0E7BE6-CA0D-4C3B-BAD8-43CB296E713B}" v="1245" dt="2021-12-18T19:01:05.330"/>
    <p1510:client id="{851D1C4A-D31D-4983-9CA9-4C9AE2022BA8}" v="106" dt="2021-12-18T19:39:37.2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1F0E7BE6-CA0D-4C3B-BAD8-43CB296E713B}"/>
    <pc:docChg chg="addSld delSld modSld">
      <pc:chgData name="Zhigalov Roman" userId="1f97e9fdf7779aa5" providerId="Windows Live" clId="Web-{1F0E7BE6-CA0D-4C3B-BAD8-43CB296E713B}" dt="2021-12-18T19:01:25.455" v="1233"/>
      <pc:docMkLst>
        <pc:docMk/>
      </pc:docMkLst>
      <pc:sldChg chg="modSp new">
        <pc:chgData name="Zhigalov Roman" userId="1f97e9fdf7779aa5" providerId="Windows Live" clId="Web-{1F0E7BE6-CA0D-4C3B-BAD8-43CB296E713B}" dt="2021-12-18T18:11:21.026" v="39" actId="20577"/>
        <pc:sldMkLst>
          <pc:docMk/>
          <pc:sldMk cId="4125591153" sldId="257"/>
        </pc:sldMkLst>
        <pc:spChg chg="mod">
          <ac:chgData name="Zhigalov Roman" userId="1f97e9fdf7779aa5" providerId="Windows Live" clId="Web-{1F0E7BE6-CA0D-4C3B-BAD8-43CB296E713B}" dt="2021-12-18T18:11:21.026" v="39" actId="20577"/>
          <ac:spMkLst>
            <pc:docMk/>
            <pc:sldMk cId="4125591153" sldId="257"/>
            <ac:spMk id="2" creationId="{21F17BA7-536B-494F-AA3D-3B3F56942912}"/>
          </ac:spMkLst>
        </pc:spChg>
      </pc:sldChg>
      <pc:sldChg chg="addSp delSp modSp new mod setBg">
        <pc:chgData name="Zhigalov Roman" userId="1f97e9fdf7779aa5" providerId="Windows Live" clId="Web-{1F0E7BE6-CA0D-4C3B-BAD8-43CB296E713B}" dt="2021-12-18T18:12:00.667" v="99"/>
        <pc:sldMkLst>
          <pc:docMk/>
          <pc:sldMk cId="2113618500" sldId="258"/>
        </pc:sldMkLst>
        <pc:spChg chg="mod">
          <ac:chgData name="Zhigalov Roman" userId="1f97e9fdf7779aa5" providerId="Windows Live" clId="Web-{1F0E7BE6-CA0D-4C3B-BAD8-43CB296E713B}" dt="2021-12-18T18:12:00.667" v="99"/>
          <ac:spMkLst>
            <pc:docMk/>
            <pc:sldMk cId="2113618500" sldId="258"/>
            <ac:spMk id="2" creationId="{0DA07F0E-4BC2-4E7A-81DC-3F3342B2B81F}"/>
          </ac:spMkLst>
        </pc:spChg>
        <pc:spChg chg="mod">
          <ac:chgData name="Zhigalov Roman" userId="1f97e9fdf7779aa5" providerId="Windows Live" clId="Web-{1F0E7BE6-CA0D-4C3B-BAD8-43CB296E713B}" dt="2021-12-18T18:12:00.667" v="99"/>
          <ac:spMkLst>
            <pc:docMk/>
            <pc:sldMk cId="2113618500" sldId="258"/>
            <ac:spMk id="3" creationId="{EC5A3585-CF61-4710-B7D1-A37DE2C7F02C}"/>
          </ac:spMkLst>
        </pc:spChg>
        <pc:spChg chg="add">
          <ac:chgData name="Zhigalov Roman" userId="1f97e9fdf7779aa5" providerId="Windows Live" clId="Web-{1F0E7BE6-CA0D-4C3B-BAD8-43CB296E713B}" dt="2021-12-18T18:12:00.667" v="99"/>
          <ac:spMkLst>
            <pc:docMk/>
            <pc:sldMk cId="2113618500" sldId="258"/>
            <ac:spMk id="5" creationId="{B6CDA21F-E7AF-4C75-8395-33F58D5B0E45}"/>
          </ac:spMkLst>
        </pc:spChg>
        <pc:spChg chg="add del">
          <ac:chgData name="Zhigalov Roman" userId="1f97e9fdf7779aa5" providerId="Windows Live" clId="Web-{1F0E7BE6-CA0D-4C3B-BAD8-43CB296E713B}" dt="2021-12-18T18:12:00.652" v="98"/>
          <ac:spMkLst>
            <pc:docMk/>
            <pc:sldMk cId="2113618500" sldId="258"/>
            <ac:spMk id="8" creationId="{777A147A-9ED8-46B4-8660-1B3C2AA880B5}"/>
          </ac:spMkLst>
        </pc:spChg>
        <pc:spChg chg="add del">
          <ac:chgData name="Zhigalov Roman" userId="1f97e9fdf7779aa5" providerId="Windows Live" clId="Web-{1F0E7BE6-CA0D-4C3B-BAD8-43CB296E713B}" dt="2021-12-18T18:12:00.652" v="98"/>
          <ac:spMkLst>
            <pc:docMk/>
            <pc:sldMk cId="2113618500" sldId="258"/>
            <ac:spMk id="10" creationId="{5D6C15A0-C087-4593-8414-2B4EC1CDC3DE}"/>
          </ac:spMkLst>
        </pc:spChg>
        <pc:spChg chg="add">
          <ac:chgData name="Zhigalov Roman" userId="1f97e9fdf7779aa5" providerId="Windows Live" clId="Web-{1F0E7BE6-CA0D-4C3B-BAD8-43CB296E713B}" dt="2021-12-18T18:12:00.667" v="99"/>
          <ac:spMkLst>
            <pc:docMk/>
            <pc:sldMk cId="2113618500" sldId="258"/>
            <ac:spMk id="15" creationId="{D5B0017B-2ECA-49AF-B397-DC140825DF8D}"/>
          </ac:spMkLst>
        </pc:spChg>
        <pc:grpChg chg="add">
          <ac:chgData name="Zhigalov Roman" userId="1f97e9fdf7779aa5" providerId="Windows Live" clId="Web-{1F0E7BE6-CA0D-4C3B-BAD8-43CB296E713B}" dt="2021-12-18T18:12:00.667" v="99"/>
          <ac:grpSpMkLst>
            <pc:docMk/>
            <pc:sldMk cId="2113618500" sldId="258"/>
            <ac:grpSpMk id="6" creationId="{AE1C45F0-260A-458C-96ED-C1F6D2151219}"/>
          </ac:grpSpMkLst>
        </pc:grpChg>
        <pc:cxnChg chg="add">
          <ac:chgData name="Zhigalov Roman" userId="1f97e9fdf7779aa5" providerId="Windows Live" clId="Web-{1F0E7BE6-CA0D-4C3B-BAD8-43CB296E713B}" dt="2021-12-18T18:12:00.667" v="99"/>
          <ac:cxnSpMkLst>
            <pc:docMk/>
            <pc:sldMk cId="2113618500" sldId="258"/>
            <ac:cxnSpMk id="17" creationId="{6CF1BAF6-AD41-4082-B212-8A1F9A2E8779}"/>
          </ac:cxnSpMkLst>
        </pc:cxnChg>
      </pc:sldChg>
      <pc:sldChg chg="addSp modSp new mod setBg">
        <pc:chgData name="Zhigalov Roman" userId="1f97e9fdf7779aa5" providerId="Windows Live" clId="Web-{1F0E7BE6-CA0D-4C3B-BAD8-43CB296E713B}" dt="2021-12-18T18:13:40.935" v="108"/>
        <pc:sldMkLst>
          <pc:docMk/>
          <pc:sldMk cId="808938094" sldId="259"/>
        </pc:sldMkLst>
        <pc:spChg chg="mod">
          <ac:chgData name="Zhigalov Roman" userId="1f97e9fdf7779aa5" providerId="Windows Live" clId="Web-{1F0E7BE6-CA0D-4C3B-BAD8-43CB296E713B}" dt="2021-12-18T18:13:40.935" v="108"/>
          <ac:spMkLst>
            <pc:docMk/>
            <pc:sldMk cId="808938094" sldId="259"/>
            <ac:spMk id="2" creationId="{DC6B12FF-CF50-4FC8-82A7-C014610D5ED9}"/>
          </ac:spMkLst>
        </pc:spChg>
        <pc:spChg chg="mod">
          <ac:chgData name="Zhigalov Roman" userId="1f97e9fdf7779aa5" providerId="Windows Live" clId="Web-{1F0E7BE6-CA0D-4C3B-BAD8-43CB296E713B}" dt="2021-12-18T18:13:40.935" v="108"/>
          <ac:spMkLst>
            <pc:docMk/>
            <pc:sldMk cId="808938094" sldId="259"/>
            <ac:spMk id="3" creationId="{59B9F1D4-E59B-4C08-924C-BB4F905805D1}"/>
          </ac:spMkLst>
        </pc:spChg>
        <pc:spChg chg="add">
          <ac:chgData name="Zhigalov Roman" userId="1f97e9fdf7779aa5" providerId="Windows Live" clId="Web-{1F0E7BE6-CA0D-4C3B-BAD8-43CB296E713B}" dt="2021-12-18T18:13:40.935" v="108"/>
          <ac:spMkLst>
            <pc:docMk/>
            <pc:sldMk cId="808938094" sldId="259"/>
            <ac:spMk id="8" creationId="{4522B21E-B2B9-4C72-9A71-C87EFD137480}"/>
          </ac:spMkLst>
        </pc:spChg>
        <pc:spChg chg="add">
          <ac:chgData name="Zhigalov Roman" userId="1f97e9fdf7779aa5" providerId="Windows Live" clId="Web-{1F0E7BE6-CA0D-4C3B-BAD8-43CB296E713B}" dt="2021-12-18T18:13:40.935" v="108"/>
          <ac:spMkLst>
            <pc:docMk/>
            <pc:sldMk cId="808938094" sldId="259"/>
            <ac:spMk id="10" creationId="{5EB7D2A2-F448-44D4-938C-DC84CBCB3B1E}"/>
          </ac:spMkLst>
        </pc:spChg>
        <pc:spChg chg="add">
          <ac:chgData name="Zhigalov Roman" userId="1f97e9fdf7779aa5" providerId="Windows Live" clId="Web-{1F0E7BE6-CA0D-4C3B-BAD8-43CB296E713B}" dt="2021-12-18T18:13:40.935" v="108"/>
          <ac:spMkLst>
            <pc:docMk/>
            <pc:sldMk cId="808938094" sldId="259"/>
            <ac:spMk id="12" creationId="{871AEA07-1E14-44B4-8E55-64EF049CD66F}"/>
          </ac:spMkLst>
        </pc:spChg>
        <pc:cxnChg chg="add">
          <ac:chgData name="Zhigalov Roman" userId="1f97e9fdf7779aa5" providerId="Windows Live" clId="Web-{1F0E7BE6-CA0D-4C3B-BAD8-43CB296E713B}" dt="2021-12-18T18:13:40.935" v="108"/>
          <ac:cxnSpMkLst>
            <pc:docMk/>
            <pc:sldMk cId="808938094" sldId="259"/>
            <ac:cxnSpMk id="14" creationId="{F7C8EA93-3210-4C62-99E9-153C275E3A87}"/>
          </ac:cxnSpMkLst>
        </pc:cxnChg>
      </pc:sldChg>
      <pc:sldChg chg="addSp modSp new mod setBg">
        <pc:chgData name="Zhigalov Roman" userId="1f97e9fdf7779aa5" providerId="Windows Live" clId="Web-{1F0E7BE6-CA0D-4C3B-BAD8-43CB296E713B}" dt="2021-12-18T18:14:17.296" v="124"/>
        <pc:sldMkLst>
          <pc:docMk/>
          <pc:sldMk cId="2558866732" sldId="260"/>
        </pc:sldMkLst>
        <pc:spChg chg="mod">
          <ac:chgData name="Zhigalov Roman" userId="1f97e9fdf7779aa5" providerId="Windows Live" clId="Web-{1F0E7BE6-CA0D-4C3B-BAD8-43CB296E713B}" dt="2021-12-18T18:14:17.296" v="124"/>
          <ac:spMkLst>
            <pc:docMk/>
            <pc:sldMk cId="2558866732" sldId="260"/>
            <ac:spMk id="2" creationId="{48153B4A-42E7-47D0-A078-72B8E9D5BECD}"/>
          </ac:spMkLst>
        </pc:spChg>
        <pc:spChg chg="mod">
          <ac:chgData name="Zhigalov Roman" userId="1f97e9fdf7779aa5" providerId="Windows Live" clId="Web-{1F0E7BE6-CA0D-4C3B-BAD8-43CB296E713B}" dt="2021-12-18T18:14:17.296" v="124"/>
          <ac:spMkLst>
            <pc:docMk/>
            <pc:sldMk cId="2558866732" sldId="260"/>
            <ac:spMk id="3" creationId="{048A6A97-945A-4FEC-AEF7-43823D687EC0}"/>
          </ac:spMkLst>
        </pc:spChg>
        <pc:spChg chg="add">
          <ac:chgData name="Zhigalov Roman" userId="1f97e9fdf7779aa5" providerId="Windows Live" clId="Web-{1F0E7BE6-CA0D-4C3B-BAD8-43CB296E713B}" dt="2021-12-18T18:14:17.296" v="124"/>
          <ac:spMkLst>
            <pc:docMk/>
            <pc:sldMk cId="2558866732" sldId="260"/>
            <ac:spMk id="8" creationId="{4522B21E-B2B9-4C72-9A71-C87EFD137480}"/>
          </ac:spMkLst>
        </pc:spChg>
        <pc:spChg chg="add">
          <ac:chgData name="Zhigalov Roman" userId="1f97e9fdf7779aa5" providerId="Windows Live" clId="Web-{1F0E7BE6-CA0D-4C3B-BAD8-43CB296E713B}" dt="2021-12-18T18:14:17.296" v="124"/>
          <ac:spMkLst>
            <pc:docMk/>
            <pc:sldMk cId="2558866732" sldId="260"/>
            <ac:spMk id="10" creationId="{5EB7D2A2-F448-44D4-938C-DC84CBCB3B1E}"/>
          </ac:spMkLst>
        </pc:spChg>
        <pc:spChg chg="add">
          <ac:chgData name="Zhigalov Roman" userId="1f97e9fdf7779aa5" providerId="Windows Live" clId="Web-{1F0E7BE6-CA0D-4C3B-BAD8-43CB296E713B}" dt="2021-12-18T18:14:17.296" v="124"/>
          <ac:spMkLst>
            <pc:docMk/>
            <pc:sldMk cId="2558866732" sldId="260"/>
            <ac:spMk id="12" creationId="{871AEA07-1E14-44B4-8E55-64EF049CD66F}"/>
          </ac:spMkLst>
        </pc:spChg>
        <pc:cxnChg chg="add">
          <ac:chgData name="Zhigalov Roman" userId="1f97e9fdf7779aa5" providerId="Windows Live" clId="Web-{1F0E7BE6-CA0D-4C3B-BAD8-43CB296E713B}" dt="2021-12-18T18:14:17.296" v="124"/>
          <ac:cxnSpMkLst>
            <pc:docMk/>
            <pc:sldMk cId="2558866732" sldId="260"/>
            <ac:cxnSpMk id="14" creationId="{F7C8EA93-3210-4C62-99E9-153C275E3A87}"/>
          </ac:cxnSpMkLst>
        </pc:cxnChg>
      </pc:sldChg>
      <pc:sldChg chg="addSp modSp new mod setBg">
        <pc:chgData name="Zhigalov Roman" userId="1f97e9fdf7779aa5" providerId="Windows Live" clId="Web-{1F0E7BE6-CA0D-4C3B-BAD8-43CB296E713B}" dt="2021-12-18T18:14:32.655" v="140"/>
        <pc:sldMkLst>
          <pc:docMk/>
          <pc:sldMk cId="2156961897" sldId="261"/>
        </pc:sldMkLst>
        <pc:spChg chg="mod">
          <ac:chgData name="Zhigalov Roman" userId="1f97e9fdf7779aa5" providerId="Windows Live" clId="Web-{1F0E7BE6-CA0D-4C3B-BAD8-43CB296E713B}" dt="2021-12-18T18:14:32.655" v="140"/>
          <ac:spMkLst>
            <pc:docMk/>
            <pc:sldMk cId="2156961897" sldId="261"/>
            <ac:spMk id="2" creationId="{1C1D0207-E4CA-4065-8488-F736C1ED2851}"/>
          </ac:spMkLst>
        </pc:spChg>
        <pc:spChg chg="mod">
          <ac:chgData name="Zhigalov Roman" userId="1f97e9fdf7779aa5" providerId="Windows Live" clId="Web-{1F0E7BE6-CA0D-4C3B-BAD8-43CB296E713B}" dt="2021-12-18T18:14:32.655" v="140"/>
          <ac:spMkLst>
            <pc:docMk/>
            <pc:sldMk cId="2156961897" sldId="261"/>
            <ac:spMk id="3" creationId="{256761EE-69A5-4A74-8EAE-734A2F485498}"/>
          </ac:spMkLst>
        </pc:spChg>
        <pc:spChg chg="add">
          <ac:chgData name="Zhigalov Roman" userId="1f97e9fdf7779aa5" providerId="Windows Live" clId="Web-{1F0E7BE6-CA0D-4C3B-BAD8-43CB296E713B}" dt="2021-12-18T18:14:32.655" v="140"/>
          <ac:spMkLst>
            <pc:docMk/>
            <pc:sldMk cId="2156961897" sldId="261"/>
            <ac:spMk id="8" creationId="{4522B21E-B2B9-4C72-9A71-C87EFD137480}"/>
          </ac:spMkLst>
        </pc:spChg>
        <pc:spChg chg="add">
          <ac:chgData name="Zhigalov Roman" userId="1f97e9fdf7779aa5" providerId="Windows Live" clId="Web-{1F0E7BE6-CA0D-4C3B-BAD8-43CB296E713B}" dt="2021-12-18T18:14:32.655" v="140"/>
          <ac:spMkLst>
            <pc:docMk/>
            <pc:sldMk cId="2156961897" sldId="261"/>
            <ac:spMk id="10" creationId="{5EB7D2A2-F448-44D4-938C-DC84CBCB3B1E}"/>
          </ac:spMkLst>
        </pc:spChg>
        <pc:spChg chg="add">
          <ac:chgData name="Zhigalov Roman" userId="1f97e9fdf7779aa5" providerId="Windows Live" clId="Web-{1F0E7BE6-CA0D-4C3B-BAD8-43CB296E713B}" dt="2021-12-18T18:14:32.655" v="140"/>
          <ac:spMkLst>
            <pc:docMk/>
            <pc:sldMk cId="2156961897" sldId="261"/>
            <ac:spMk id="12" creationId="{871AEA07-1E14-44B4-8E55-64EF049CD66F}"/>
          </ac:spMkLst>
        </pc:spChg>
        <pc:cxnChg chg="add">
          <ac:chgData name="Zhigalov Roman" userId="1f97e9fdf7779aa5" providerId="Windows Live" clId="Web-{1F0E7BE6-CA0D-4C3B-BAD8-43CB296E713B}" dt="2021-12-18T18:14:32.655" v="140"/>
          <ac:cxnSpMkLst>
            <pc:docMk/>
            <pc:sldMk cId="2156961897" sldId="261"/>
            <ac:cxnSpMk id="14" creationId="{F7C8EA93-3210-4C62-99E9-153C275E3A87}"/>
          </ac:cxnSpMkLst>
        </pc:cxnChg>
      </pc:sldChg>
      <pc:sldChg chg="modSp new">
        <pc:chgData name="Zhigalov Roman" userId="1f97e9fdf7779aa5" providerId="Windows Live" clId="Web-{1F0E7BE6-CA0D-4C3B-BAD8-43CB296E713B}" dt="2021-12-18T18:15:08.078" v="147" actId="20577"/>
        <pc:sldMkLst>
          <pc:docMk/>
          <pc:sldMk cId="3420296671" sldId="262"/>
        </pc:sldMkLst>
        <pc:spChg chg="mod">
          <ac:chgData name="Zhigalov Roman" userId="1f97e9fdf7779aa5" providerId="Windows Live" clId="Web-{1F0E7BE6-CA0D-4C3B-BAD8-43CB296E713B}" dt="2021-12-18T18:15:08.078" v="147" actId="20577"/>
          <ac:spMkLst>
            <pc:docMk/>
            <pc:sldMk cId="3420296671" sldId="262"/>
            <ac:spMk id="2" creationId="{EB7BD164-64DA-4D07-B745-2E0B5316026E}"/>
          </ac:spMkLst>
        </pc:spChg>
      </pc:sldChg>
      <pc:sldChg chg="modSp new">
        <pc:chgData name="Zhigalov Roman" userId="1f97e9fdf7779aa5" providerId="Windows Live" clId="Web-{1F0E7BE6-CA0D-4C3B-BAD8-43CB296E713B}" dt="2021-12-18T18:15:13.297" v="150" actId="20577"/>
        <pc:sldMkLst>
          <pc:docMk/>
          <pc:sldMk cId="1576483433" sldId="263"/>
        </pc:sldMkLst>
        <pc:spChg chg="mod">
          <ac:chgData name="Zhigalov Roman" userId="1f97e9fdf7779aa5" providerId="Windows Live" clId="Web-{1F0E7BE6-CA0D-4C3B-BAD8-43CB296E713B}" dt="2021-12-18T18:15:13.297" v="150" actId="20577"/>
          <ac:spMkLst>
            <pc:docMk/>
            <pc:sldMk cId="1576483433" sldId="263"/>
            <ac:spMk id="2" creationId="{A90B651E-226A-49A9-AED6-5FFD4868B3C5}"/>
          </ac:spMkLst>
        </pc:spChg>
      </pc:sldChg>
      <pc:sldChg chg="add">
        <pc:chgData name="Zhigalov Roman" userId="1f97e9fdf7779aa5" providerId="Windows Live" clId="Web-{1F0E7BE6-CA0D-4C3B-BAD8-43CB296E713B}" dt="2021-12-18T18:15:14.547" v="151"/>
        <pc:sldMkLst>
          <pc:docMk/>
          <pc:sldMk cId="1249165338" sldId="264"/>
        </pc:sldMkLst>
      </pc:sldChg>
      <pc:sldChg chg="addSp modSp new mod setBg">
        <pc:chgData name="Zhigalov Roman" userId="1f97e9fdf7779aa5" providerId="Windows Live" clId="Web-{1F0E7BE6-CA0D-4C3B-BAD8-43CB296E713B}" dt="2021-12-18T18:17:41.597" v="287"/>
        <pc:sldMkLst>
          <pc:docMk/>
          <pc:sldMk cId="3841427369" sldId="265"/>
        </pc:sldMkLst>
        <pc:spChg chg="mod">
          <ac:chgData name="Zhigalov Roman" userId="1f97e9fdf7779aa5" providerId="Windows Live" clId="Web-{1F0E7BE6-CA0D-4C3B-BAD8-43CB296E713B}" dt="2021-12-18T18:17:41.597" v="287"/>
          <ac:spMkLst>
            <pc:docMk/>
            <pc:sldMk cId="3841427369" sldId="265"/>
            <ac:spMk id="2" creationId="{D6B0E256-0EE3-4BB3-A7CA-77C219EBA740}"/>
          </ac:spMkLst>
        </pc:spChg>
        <pc:spChg chg="mod">
          <ac:chgData name="Zhigalov Roman" userId="1f97e9fdf7779aa5" providerId="Windows Live" clId="Web-{1F0E7BE6-CA0D-4C3B-BAD8-43CB296E713B}" dt="2021-12-18T18:17:41.597" v="287"/>
          <ac:spMkLst>
            <pc:docMk/>
            <pc:sldMk cId="3841427369" sldId="265"/>
            <ac:spMk id="3" creationId="{4D162FAE-5928-4C47-BE3C-A3677591177C}"/>
          </ac:spMkLst>
        </pc:spChg>
        <pc:spChg chg="add">
          <ac:chgData name="Zhigalov Roman" userId="1f97e9fdf7779aa5" providerId="Windows Live" clId="Web-{1F0E7BE6-CA0D-4C3B-BAD8-43CB296E713B}" dt="2021-12-18T18:17:41.597" v="287"/>
          <ac:spMkLst>
            <pc:docMk/>
            <pc:sldMk cId="3841427369" sldId="265"/>
            <ac:spMk id="8" creationId="{777A147A-9ED8-46B4-8660-1B3C2AA880B5}"/>
          </ac:spMkLst>
        </pc:spChg>
        <pc:spChg chg="add">
          <ac:chgData name="Zhigalov Roman" userId="1f97e9fdf7779aa5" providerId="Windows Live" clId="Web-{1F0E7BE6-CA0D-4C3B-BAD8-43CB296E713B}" dt="2021-12-18T18:17:41.597" v="287"/>
          <ac:spMkLst>
            <pc:docMk/>
            <pc:sldMk cId="3841427369" sldId="265"/>
            <ac:spMk id="10" creationId="{5D6C15A0-C087-4593-8414-2B4EC1CDC3DE}"/>
          </ac:spMkLst>
        </pc:spChg>
      </pc:sldChg>
      <pc:sldChg chg="addSp modSp new mod setBg modClrScheme chgLayout">
        <pc:chgData name="Zhigalov Roman" userId="1f97e9fdf7779aa5" providerId="Windows Live" clId="Web-{1F0E7BE6-CA0D-4C3B-BAD8-43CB296E713B}" dt="2021-12-18T18:28:20.925" v="369"/>
        <pc:sldMkLst>
          <pc:docMk/>
          <pc:sldMk cId="1060195338" sldId="266"/>
        </pc:sldMkLst>
        <pc:spChg chg="mod ord">
          <ac:chgData name="Zhigalov Roman" userId="1f97e9fdf7779aa5" providerId="Windows Live" clId="Web-{1F0E7BE6-CA0D-4C3B-BAD8-43CB296E713B}" dt="2021-12-18T18:28:20.925" v="369"/>
          <ac:spMkLst>
            <pc:docMk/>
            <pc:sldMk cId="1060195338" sldId="266"/>
            <ac:spMk id="2" creationId="{D854E924-006B-4C0A-83DE-147E8E42C94C}"/>
          </ac:spMkLst>
        </pc:spChg>
        <pc:spChg chg="mod ord">
          <ac:chgData name="Zhigalov Roman" userId="1f97e9fdf7779aa5" providerId="Windows Live" clId="Web-{1F0E7BE6-CA0D-4C3B-BAD8-43CB296E713B}" dt="2021-12-18T18:28:20.925" v="369"/>
          <ac:spMkLst>
            <pc:docMk/>
            <pc:sldMk cId="1060195338" sldId="266"/>
            <ac:spMk id="3" creationId="{D01FBF5F-A573-4C9F-8E8F-96AF7EA52D16}"/>
          </ac:spMkLst>
        </pc:spChg>
        <pc:spChg chg="add mod ord">
          <ac:chgData name="Zhigalov Roman" userId="1f97e9fdf7779aa5" providerId="Windows Live" clId="Web-{1F0E7BE6-CA0D-4C3B-BAD8-43CB296E713B}" dt="2021-12-18T18:28:20.925" v="369"/>
          <ac:spMkLst>
            <pc:docMk/>
            <pc:sldMk cId="1060195338" sldId="266"/>
            <ac:spMk id="4" creationId="{ED01C015-2B15-44B0-9286-661A17C83A79}"/>
          </ac:spMkLst>
        </pc:spChg>
        <pc:spChg chg="add">
          <ac:chgData name="Zhigalov Roman" userId="1f97e9fdf7779aa5" providerId="Windows Live" clId="Web-{1F0E7BE6-CA0D-4C3B-BAD8-43CB296E713B}" dt="2021-12-18T18:28:20.925" v="369"/>
          <ac:spMkLst>
            <pc:docMk/>
            <pc:sldMk cId="1060195338" sldId="266"/>
            <ac:spMk id="9" creationId="{21739CA5-F0F5-48E1-8E8C-F24B71827E46}"/>
          </ac:spMkLst>
        </pc:spChg>
        <pc:spChg chg="add">
          <ac:chgData name="Zhigalov Roman" userId="1f97e9fdf7779aa5" providerId="Windows Live" clId="Web-{1F0E7BE6-CA0D-4C3B-BAD8-43CB296E713B}" dt="2021-12-18T18:28:20.925" v="369"/>
          <ac:spMkLst>
            <pc:docMk/>
            <pc:sldMk cId="1060195338" sldId="266"/>
            <ac:spMk id="11" creationId="{3EAD2937-F230-41D4-B9C5-975B129BFC20}"/>
          </ac:spMkLst>
        </pc:spChg>
        <pc:spChg chg="add">
          <ac:chgData name="Zhigalov Roman" userId="1f97e9fdf7779aa5" providerId="Windows Live" clId="Web-{1F0E7BE6-CA0D-4C3B-BAD8-43CB296E713B}" dt="2021-12-18T18:28:20.925" v="369"/>
          <ac:spMkLst>
            <pc:docMk/>
            <pc:sldMk cId="1060195338" sldId="266"/>
            <ac:spMk id="13" creationId="{CCD444A3-C338-4886-B7F1-4BA2AF46EB64}"/>
          </ac:spMkLst>
        </pc:spChg>
      </pc:sldChg>
      <pc:sldChg chg="addSp delSp modSp new mod setBg">
        <pc:chgData name="Zhigalov Roman" userId="1f97e9fdf7779aa5" providerId="Windows Live" clId="Web-{1F0E7BE6-CA0D-4C3B-BAD8-43CB296E713B}" dt="2021-12-18T18:29:04.738" v="394"/>
        <pc:sldMkLst>
          <pc:docMk/>
          <pc:sldMk cId="796883473" sldId="267"/>
        </pc:sldMkLst>
        <pc:spChg chg="mod ord">
          <ac:chgData name="Zhigalov Roman" userId="1f97e9fdf7779aa5" providerId="Windows Live" clId="Web-{1F0E7BE6-CA0D-4C3B-BAD8-43CB296E713B}" dt="2021-12-18T18:29:04.738" v="394"/>
          <ac:spMkLst>
            <pc:docMk/>
            <pc:sldMk cId="796883473" sldId="267"/>
            <ac:spMk id="2" creationId="{419EB7A9-A37B-4256-A675-3E6EC5B5D55E}"/>
          </ac:spMkLst>
        </pc:spChg>
        <pc:spChg chg="del">
          <ac:chgData name="Zhigalov Roman" userId="1f97e9fdf7779aa5" providerId="Windows Live" clId="Web-{1F0E7BE6-CA0D-4C3B-BAD8-43CB296E713B}" dt="2021-12-18T18:29:01.004" v="393"/>
          <ac:spMkLst>
            <pc:docMk/>
            <pc:sldMk cId="796883473" sldId="267"/>
            <ac:spMk id="3" creationId="{06C239AA-6377-44AD-8062-EAF78626902C}"/>
          </ac:spMkLst>
        </pc:spChg>
        <pc:spChg chg="add">
          <ac:chgData name="Zhigalov Roman" userId="1f97e9fdf7779aa5" providerId="Windows Live" clId="Web-{1F0E7BE6-CA0D-4C3B-BAD8-43CB296E713B}" dt="2021-12-18T18:29:04.738" v="394"/>
          <ac:spMkLst>
            <pc:docMk/>
            <pc:sldMk cId="796883473" sldId="267"/>
            <ac:spMk id="9" creationId="{37C89E4B-3C9F-44B9-8B86-D9E3D112D8EC}"/>
          </ac:spMkLst>
        </pc:spChg>
        <pc:picChg chg="add mod ord">
          <ac:chgData name="Zhigalov Roman" userId="1f97e9fdf7779aa5" providerId="Windows Live" clId="Web-{1F0E7BE6-CA0D-4C3B-BAD8-43CB296E713B}" dt="2021-12-18T18:29:04.738" v="394"/>
          <ac:picMkLst>
            <pc:docMk/>
            <pc:sldMk cId="796883473" sldId="267"/>
            <ac:picMk id="4" creationId="{26E4D1E2-0261-4F16-8C32-48079B6D07BA}"/>
          </ac:picMkLst>
        </pc:picChg>
        <pc:cxnChg chg="add">
          <ac:chgData name="Zhigalov Roman" userId="1f97e9fdf7779aa5" providerId="Windows Live" clId="Web-{1F0E7BE6-CA0D-4C3B-BAD8-43CB296E713B}" dt="2021-12-18T18:29:04.738" v="394"/>
          <ac:cxnSpMkLst>
            <pc:docMk/>
            <pc:sldMk cId="796883473" sldId="267"/>
            <ac:cxnSpMk id="11" creationId="{AA2EAA10-076F-46BD-8F0F-B9A2FB77A85C}"/>
          </ac:cxnSpMkLst>
        </pc:cxnChg>
        <pc:cxnChg chg="add">
          <ac:chgData name="Zhigalov Roman" userId="1f97e9fdf7779aa5" providerId="Windows Live" clId="Web-{1F0E7BE6-CA0D-4C3B-BAD8-43CB296E713B}" dt="2021-12-18T18:29:04.738" v="394"/>
          <ac:cxnSpMkLst>
            <pc:docMk/>
            <pc:sldMk cId="796883473" sldId="267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1F0E7BE6-CA0D-4C3B-BAD8-43CB296E713B}" dt="2021-12-18T18:30:49.053" v="397"/>
        <pc:sldMkLst>
          <pc:docMk/>
          <pc:sldMk cId="198764954" sldId="268"/>
        </pc:sldMkLst>
        <pc:spChg chg="del">
          <ac:chgData name="Zhigalov Roman" userId="1f97e9fdf7779aa5" providerId="Windows Live" clId="Web-{1F0E7BE6-CA0D-4C3B-BAD8-43CB296E713B}" dt="2021-12-18T18:30:49.053" v="397"/>
          <ac:spMkLst>
            <pc:docMk/>
            <pc:sldMk cId="198764954" sldId="268"/>
            <ac:spMk id="2" creationId="{A0A659B3-E66B-4F2C-8825-30F2D9611A48}"/>
          </ac:spMkLst>
        </pc:spChg>
        <pc:spChg chg="del">
          <ac:chgData name="Zhigalov Roman" userId="1f97e9fdf7779aa5" providerId="Windows Live" clId="Web-{1F0E7BE6-CA0D-4C3B-BAD8-43CB296E713B}" dt="2021-12-18T18:29:26.535" v="396"/>
          <ac:spMkLst>
            <pc:docMk/>
            <pc:sldMk cId="198764954" sldId="268"/>
            <ac:spMk id="3" creationId="{794A3A8D-B311-416A-840E-D4C397FD8F43}"/>
          </ac:spMkLst>
        </pc:spChg>
        <pc:spChg chg="add">
          <ac:chgData name="Zhigalov Roman" userId="1f97e9fdf7779aa5" providerId="Windows Live" clId="Web-{1F0E7BE6-CA0D-4C3B-BAD8-43CB296E713B}" dt="2021-12-18T18:30:49.053" v="397"/>
          <ac:spMkLst>
            <pc:docMk/>
            <pc:sldMk cId="198764954" sldId="268"/>
            <ac:spMk id="9" creationId="{42A4FC2C-047E-45A5-965D-8E1E3BF09BC6}"/>
          </ac:spMkLst>
        </pc:spChg>
        <pc:picChg chg="add mod ord">
          <ac:chgData name="Zhigalov Roman" userId="1f97e9fdf7779aa5" providerId="Windows Live" clId="Web-{1F0E7BE6-CA0D-4C3B-BAD8-43CB296E713B}" dt="2021-12-18T18:30:49.053" v="397"/>
          <ac:picMkLst>
            <pc:docMk/>
            <pc:sldMk cId="198764954" sldId="268"/>
            <ac:picMk id="4" creationId="{52255A2D-9B9C-43FD-BC60-14B20E48701A}"/>
          </ac:picMkLst>
        </pc:picChg>
      </pc:sldChg>
      <pc:sldChg chg="addSp delSp modSp new mod setBg">
        <pc:chgData name="Zhigalov Roman" userId="1f97e9fdf7779aa5" providerId="Windows Live" clId="Web-{1F0E7BE6-CA0D-4C3B-BAD8-43CB296E713B}" dt="2021-12-18T18:35:29.325" v="530"/>
        <pc:sldMkLst>
          <pc:docMk/>
          <pc:sldMk cId="581504559" sldId="269"/>
        </pc:sldMkLst>
        <pc:spChg chg="mod">
          <ac:chgData name="Zhigalov Roman" userId="1f97e9fdf7779aa5" providerId="Windows Live" clId="Web-{1F0E7BE6-CA0D-4C3B-BAD8-43CB296E713B}" dt="2021-12-18T18:35:29.325" v="530"/>
          <ac:spMkLst>
            <pc:docMk/>
            <pc:sldMk cId="581504559" sldId="269"/>
            <ac:spMk id="2" creationId="{3338DB82-24FC-4020-B892-6BB06CF17E89}"/>
          </ac:spMkLst>
        </pc:spChg>
        <pc:spChg chg="add del mod">
          <ac:chgData name="Zhigalov Roman" userId="1f97e9fdf7779aa5" providerId="Windows Live" clId="Web-{1F0E7BE6-CA0D-4C3B-BAD8-43CB296E713B}" dt="2021-12-18T18:35:29.325" v="530"/>
          <ac:spMkLst>
            <pc:docMk/>
            <pc:sldMk cId="581504559" sldId="269"/>
            <ac:spMk id="3" creationId="{70440AD1-CC12-4097-BDAC-A51477B3EE26}"/>
          </ac:spMkLst>
        </pc:spChg>
        <pc:spChg chg="add">
          <ac:chgData name="Zhigalov Roman" userId="1f97e9fdf7779aa5" providerId="Windows Live" clId="Web-{1F0E7BE6-CA0D-4C3B-BAD8-43CB296E713B}" dt="2021-12-18T18:35:29.325" v="530"/>
          <ac:spMkLst>
            <pc:docMk/>
            <pc:sldMk cId="581504559" sldId="269"/>
            <ac:spMk id="6" creationId="{2E442304-DDBD-4F7B-8017-36BCC863FB40}"/>
          </ac:spMkLst>
        </pc:spChg>
        <pc:spChg chg="add del">
          <ac:chgData name="Zhigalov Roman" userId="1f97e9fdf7779aa5" providerId="Windows Live" clId="Web-{1F0E7BE6-CA0D-4C3B-BAD8-43CB296E713B}" dt="2021-12-18T18:35:29.294" v="529"/>
          <ac:spMkLst>
            <pc:docMk/>
            <pc:sldMk cId="581504559" sldId="269"/>
            <ac:spMk id="9" creationId="{B819A166-7571-4003-A6B8-B62034C3ED30}"/>
          </ac:spMkLst>
        </pc:spChg>
        <pc:spChg chg="add">
          <ac:chgData name="Zhigalov Roman" userId="1f97e9fdf7779aa5" providerId="Windows Live" clId="Web-{1F0E7BE6-CA0D-4C3B-BAD8-43CB296E713B}" dt="2021-12-18T18:35:29.325" v="530"/>
          <ac:spMkLst>
            <pc:docMk/>
            <pc:sldMk cId="581504559" sldId="269"/>
            <ac:spMk id="11" creationId="{5E107275-3853-46FD-A241-DE4355A42675}"/>
          </ac:spMkLst>
        </pc:spChg>
        <pc:graphicFrameChg chg="add del">
          <ac:chgData name="Zhigalov Roman" userId="1f97e9fdf7779aa5" providerId="Windows Live" clId="Web-{1F0E7BE6-CA0D-4C3B-BAD8-43CB296E713B}" dt="2021-12-18T18:35:29.294" v="529"/>
          <ac:graphicFrameMkLst>
            <pc:docMk/>
            <pc:sldMk cId="581504559" sldId="269"/>
            <ac:graphicFrameMk id="5" creationId="{004FD68E-C4F1-4463-9197-7781632F8128}"/>
          </ac:graphicFrameMkLst>
        </pc:graphicFrameChg>
        <pc:graphicFrameChg chg="add">
          <ac:chgData name="Zhigalov Roman" userId="1f97e9fdf7779aa5" providerId="Windows Live" clId="Web-{1F0E7BE6-CA0D-4C3B-BAD8-43CB296E713B}" dt="2021-12-18T18:35:29.325" v="530"/>
          <ac:graphicFrameMkLst>
            <pc:docMk/>
            <pc:sldMk cId="581504559" sldId="269"/>
            <ac:graphicFrameMk id="7" creationId="{DA4B190F-D169-49DC-81FE-EF2964FD64DF}"/>
          </ac:graphicFrameMkLst>
        </pc:graphicFrameChg>
      </pc:sldChg>
      <pc:sldChg chg="addSp delSp modSp new mod setBg">
        <pc:chgData name="Zhigalov Roman" userId="1f97e9fdf7779aa5" providerId="Windows Live" clId="Web-{1F0E7BE6-CA0D-4C3B-BAD8-43CB296E713B}" dt="2021-12-18T18:37:11.265" v="714"/>
        <pc:sldMkLst>
          <pc:docMk/>
          <pc:sldMk cId="3930390709" sldId="270"/>
        </pc:sldMkLst>
        <pc:spChg chg="mod">
          <ac:chgData name="Zhigalov Roman" userId="1f97e9fdf7779aa5" providerId="Windows Live" clId="Web-{1F0E7BE6-CA0D-4C3B-BAD8-43CB296E713B}" dt="2021-12-18T18:37:11.265" v="714"/>
          <ac:spMkLst>
            <pc:docMk/>
            <pc:sldMk cId="3930390709" sldId="270"/>
            <ac:spMk id="2" creationId="{B58C4C9B-DE78-4C8B-B388-B385B482D4DF}"/>
          </ac:spMkLst>
        </pc:spChg>
        <pc:spChg chg="del mod">
          <ac:chgData name="Zhigalov Roman" userId="1f97e9fdf7779aa5" providerId="Windows Live" clId="Web-{1F0E7BE6-CA0D-4C3B-BAD8-43CB296E713B}" dt="2021-12-18T18:37:11.265" v="714"/>
          <ac:spMkLst>
            <pc:docMk/>
            <pc:sldMk cId="3930390709" sldId="270"/>
            <ac:spMk id="3" creationId="{AEE8E845-AA49-4F68-B643-473A6D1DF081}"/>
          </ac:spMkLst>
        </pc:spChg>
        <pc:spChg chg="add">
          <ac:chgData name="Zhigalov Roman" userId="1f97e9fdf7779aa5" providerId="Windows Live" clId="Web-{1F0E7BE6-CA0D-4C3B-BAD8-43CB296E713B}" dt="2021-12-18T18:37:11.265" v="714"/>
          <ac:spMkLst>
            <pc:docMk/>
            <pc:sldMk cId="3930390709" sldId="270"/>
            <ac:spMk id="9" creationId="{2E442304-DDBD-4F7B-8017-36BCC863FB40}"/>
          </ac:spMkLst>
        </pc:spChg>
        <pc:spChg chg="add">
          <ac:chgData name="Zhigalov Roman" userId="1f97e9fdf7779aa5" providerId="Windows Live" clId="Web-{1F0E7BE6-CA0D-4C3B-BAD8-43CB296E713B}" dt="2021-12-18T18:37:11.265" v="714"/>
          <ac:spMkLst>
            <pc:docMk/>
            <pc:sldMk cId="3930390709" sldId="270"/>
            <ac:spMk id="11" creationId="{5E107275-3853-46FD-A241-DE4355A42675}"/>
          </ac:spMkLst>
        </pc:spChg>
        <pc:graphicFrameChg chg="add">
          <ac:chgData name="Zhigalov Roman" userId="1f97e9fdf7779aa5" providerId="Windows Live" clId="Web-{1F0E7BE6-CA0D-4C3B-BAD8-43CB296E713B}" dt="2021-12-18T18:37:11.265" v="714"/>
          <ac:graphicFrameMkLst>
            <pc:docMk/>
            <pc:sldMk cId="3930390709" sldId="270"/>
            <ac:graphicFrameMk id="5" creationId="{850CD308-6897-4C3F-9261-0AD4166212FF}"/>
          </ac:graphicFrameMkLst>
        </pc:graphicFrameChg>
      </pc:sldChg>
      <pc:sldChg chg="addSp delSp modSp new mod setBg addAnim">
        <pc:chgData name="Zhigalov Roman" userId="1f97e9fdf7779aa5" providerId="Windows Live" clId="Web-{1F0E7BE6-CA0D-4C3B-BAD8-43CB296E713B}" dt="2021-12-18T18:37:45.360" v="754"/>
        <pc:sldMkLst>
          <pc:docMk/>
          <pc:sldMk cId="1626719906" sldId="271"/>
        </pc:sldMkLst>
        <pc:spChg chg="mod">
          <ac:chgData name="Zhigalov Roman" userId="1f97e9fdf7779aa5" providerId="Windows Live" clId="Web-{1F0E7BE6-CA0D-4C3B-BAD8-43CB296E713B}" dt="2021-12-18T18:37:45.360" v="753"/>
          <ac:spMkLst>
            <pc:docMk/>
            <pc:sldMk cId="1626719906" sldId="271"/>
            <ac:spMk id="2" creationId="{7F80B3C0-1174-4203-AE05-725933ACC11C}"/>
          </ac:spMkLst>
        </pc:spChg>
        <pc:spChg chg="del">
          <ac:chgData name="Zhigalov Roman" userId="1f97e9fdf7779aa5" providerId="Windows Live" clId="Web-{1F0E7BE6-CA0D-4C3B-BAD8-43CB296E713B}" dt="2021-12-18T18:37:28.844" v="716"/>
          <ac:spMkLst>
            <pc:docMk/>
            <pc:sldMk cId="1626719906" sldId="271"/>
            <ac:spMk id="3" creationId="{5A8CC32E-D3D9-4E7E-94A3-85BB4CFAFD14}"/>
          </ac:spMkLst>
        </pc:spChg>
        <pc:spChg chg="mod">
          <ac:chgData name="Zhigalov Roman" userId="1f97e9fdf7779aa5" providerId="Windows Live" clId="Web-{1F0E7BE6-CA0D-4C3B-BAD8-43CB296E713B}" dt="2021-12-18T18:37:45.360" v="753"/>
          <ac:spMkLst>
            <pc:docMk/>
            <pc:sldMk cId="1626719906" sldId="271"/>
            <ac:spMk id="4" creationId="{3B3AC9C4-9C04-4158-8149-5BD158717B31}"/>
          </ac:spMkLst>
        </pc:spChg>
        <pc:spChg chg="add">
          <ac:chgData name="Zhigalov Roman" userId="1f97e9fdf7779aa5" providerId="Windows Live" clId="Web-{1F0E7BE6-CA0D-4C3B-BAD8-43CB296E713B}" dt="2021-12-18T18:37:45.360" v="753"/>
          <ac:spMkLst>
            <pc:docMk/>
            <pc:sldMk cId="1626719906" sldId="271"/>
            <ac:spMk id="10" creationId="{9B7AD9F6-8CE7-4299-8FC6-328F4DCD3FF9}"/>
          </ac:spMkLst>
        </pc:spChg>
        <pc:spChg chg="add">
          <ac:chgData name="Zhigalov Roman" userId="1f97e9fdf7779aa5" providerId="Windows Live" clId="Web-{1F0E7BE6-CA0D-4C3B-BAD8-43CB296E713B}" dt="2021-12-18T18:37:45.360" v="753"/>
          <ac:spMkLst>
            <pc:docMk/>
            <pc:sldMk cId="1626719906" sldId="271"/>
            <ac:spMk id="12" creationId="{F49775AF-8896-43EE-92C6-83497D6DC56F}"/>
          </ac:spMkLst>
        </pc:spChg>
        <pc:picChg chg="add mod ord">
          <ac:chgData name="Zhigalov Roman" userId="1f97e9fdf7779aa5" providerId="Windows Live" clId="Web-{1F0E7BE6-CA0D-4C3B-BAD8-43CB296E713B}" dt="2021-12-18T18:37:45.360" v="753"/>
          <ac:picMkLst>
            <pc:docMk/>
            <pc:sldMk cId="1626719906" sldId="271"/>
            <ac:picMk id="5" creationId="{3D4D7438-2826-4B67-8E14-3B689A6042AA}"/>
          </ac:picMkLst>
        </pc:picChg>
      </pc:sldChg>
      <pc:sldChg chg="addSp delSp modSp new mod setBg addAnim">
        <pc:chgData name="Zhigalov Roman" userId="1f97e9fdf7779aa5" providerId="Windows Live" clId="Web-{1F0E7BE6-CA0D-4C3B-BAD8-43CB296E713B}" dt="2021-12-18T18:38:25.189" v="772"/>
        <pc:sldMkLst>
          <pc:docMk/>
          <pc:sldMk cId="3113512295" sldId="272"/>
        </pc:sldMkLst>
        <pc:spChg chg="mod">
          <ac:chgData name="Zhigalov Roman" userId="1f97e9fdf7779aa5" providerId="Windows Live" clId="Web-{1F0E7BE6-CA0D-4C3B-BAD8-43CB296E713B}" dt="2021-12-18T18:38:25.189" v="771"/>
          <ac:spMkLst>
            <pc:docMk/>
            <pc:sldMk cId="3113512295" sldId="272"/>
            <ac:spMk id="2" creationId="{4B9BE98A-F0F7-472D-8AD2-2A7E6D403BB0}"/>
          </ac:spMkLst>
        </pc:spChg>
        <pc:spChg chg="del">
          <ac:chgData name="Zhigalov Roman" userId="1f97e9fdf7779aa5" providerId="Windows Live" clId="Web-{1F0E7BE6-CA0D-4C3B-BAD8-43CB296E713B}" dt="2021-12-18T18:38:13.376" v="756"/>
          <ac:spMkLst>
            <pc:docMk/>
            <pc:sldMk cId="3113512295" sldId="272"/>
            <ac:spMk id="3" creationId="{A1A4AEF3-8BFD-430D-966B-1463DF7AA18D}"/>
          </ac:spMkLst>
        </pc:spChg>
        <pc:spChg chg="mod">
          <ac:chgData name="Zhigalov Roman" userId="1f97e9fdf7779aa5" providerId="Windows Live" clId="Web-{1F0E7BE6-CA0D-4C3B-BAD8-43CB296E713B}" dt="2021-12-18T18:38:25.189" v="771"/>
          <ac:spMkLst>
            <pc:docMk/>
            <pc:sldMk cId="3113512295" sldId="272"/>
            <ac:spMk id="4" creationId="{00B64998-7348-4999-A8F3-8C8D051C0BE0}"/>
          </ac:spMkLst>
        </pc:spChg>
        <pc:spChg chg="add">
          <ac:chgData name="Zhigalov Roman" userId="1f97e9fdf7779aa5" providerId="Windows Live" clId="Web-{1F0E7BE6-CA0D-4C3B-BAD8-43CB296E713B}" dt="2021-12-18T18:38:25.189" v="771"/>
          <ac:spMkLst>
            <pc:docMk/>
            <pc:sldMk cId="3113512295" sldId="272"/>
            <ac:spMk id="10" creationId="{9B7AD9F6-8CE7-4299-8FC6-328F4DCD3FF9}"/>
          </ac:spMkLst>
        </pc:spChg>
        <pc:spChg chg="add">
          <ac:chgData name="Zhigalov Roman" userId="1f97e9fdf7779aa5" providerId="Windows Live" clId="Web-{1F0E7BE6-CA0D-4C3B-BAD8-43CB296E713B}" dt="2021-12-18T18:38:25.189" v="771"/>
          <ac:spMkLst>
            <pc:docMk/>
            <pc:sldMk cId="3113512295" sldId="272"/>
            <ac:spMk id="12" creationId="{F49775AF-8896-43EE-92C6-83497D6DC56F}"/>
          </ac:spMkLst>
        </pc:spChg>
        <pc:picChg chg="add mod ord">
          <ac:chgData name="Zhigalov Roman" userId="1f97e9fdf7779aa5" providerId="Windows Live" clId="Web-{1F0E7BE6-CA0D-4C3B-BAD8-43CB296E713B}" dt="2021-12-18T18:38:25.189" v="771"/>
          <ac:picMkLst>
            <pc:docMk/>
            <pc:sldMk cId="3113512295" sldId="272"/>
            <ac:picMk id="5" creationId="{6C3CE265-C1B9-4C61-85E5-6C9371379F62}"/>
          </ac:picMkLst>
        </pc:picChg>
      </pc:sldChg>
      <pc:sldChg chg="delSp modSp new del mod modClrScheme chgLayout">
        <pc:chgData name="Zhigalov Roman" userId="1f97e9fdf7779aa5" providerId="Windows Live" clId="Web-{1F0E7BE6-CA0D-4C3B-BAD8-43CB296E713B}" dt="2021-12-18T18:39:14.909" v="790"/>
        <pc:sldMkLst>
          <pc:docMk/>
          <pc:sldMk cId="774679318" sldId="273"/>
        </pc:sldMkLst>
        <pc:spChg chg="mod ord">
          <ac:chgData name="Zhigalov Roman" userId="1f97e9fdf7779aa5" providerId="Windows Live" clId="Web-{1F0E7BE6-CA0D-4C3B-BAD8-43CB296E713B}" dt="2021-12-18T18:39:14.002" v="789" actId="20577"/>
          <ac:spMkLst>
            <pc:docMk/>
            <pc:sldMk cId="774679318" sldId="273"/>
            <ac:spMk id="2" creationId="{324A490E-10FA-4BF5-8640-532E086A9883}"/>
          </ac:spMkLst>
        </pc:spChg>
        <pc:spChg chg="mod ord">
          <ac:chgData name="Zhigalov Roman" userId="1f97e9fdf7779aa5" providerId="Windows Live" clId="Web-{1F0E7BE6-CA0D-4C3B-BAD8-43CB296E713B}" dt="2021-12-18T18:39:06.268" v="774"/>
          <ac:spMkLst>
            <pc:docMk/>
            <pc:sldMk cId="774679318" sldId="273"/>
            <ac:spMk id="3" creationId="{85AC9B43-BE08-4C7D-B5EF-324B2E080993}"/>
          </ac:spMkLst>
        </pc:spChg>
        <pc:spChg chg="del">
          <ac:chgData name="Zhigalov Roman" userId="1f97e9fdf7779aa5" providerId="Windows Live" clId="Web-{1F0E7BE6-CA0D-4C3B-BAD8-43CB296E713B}" dt="2021-12-18T18:39:06.268" v="774"/>
          <ac:spMkLst>
            <pc:docMk/>
            <pc:sldMk cId="774679318" sldId="273"/>
            <ac:spMk id="4" creationId="{0D240DC4-06A3-4664-ACA1-6A5A4291BD12}"/>
          </ac:spMkLst>
        </pc:spChg>
      </pc:sldChg>
      <pc:sldChg chg="addSp delSp modSp new mod setBg">
        <pc:chgData name="Zhigalov Roman" userId="1f97e9fdf7779aa5" providerId="Windows Live" clId="Web-{1F0E7BE6-CA0D-4C3B-BAD8-43CB296E713B}" dt="2021-12-18T18:39:46.644" v="814"/>
        <pc:sldMkLst>
          <pc:docMk/>
          <pc:sldMk cId="3418529980" sldId="273"/>
        </pc:sldMkLst>
        <pc:spChg chg="mod">
          <ac:chgData name="Zhigalov Roman" userId="1f97e9fdf7779aa5" providerId="Windows Live" clId="Web-{1F0E7BE6-CA0D-4C3B-BAD8-43CB296E713B}" dt="2021-12-18T18:39:46.644" v="814"/>
          <ac:spMkLst>
            <pc:docMk/>
            <pc:sldMk cId="3418529980" sldId="273"/>
            <ac:spMk id="2" creationId="{6B6AF9AB-C81A-48E6-B3EF-9C0FBABB07E0}"/>
          </ac:spMkLst>
        </pc:spChg>
        <pc:spChg chg="del">
          <ac:chgData name="Zhigalov Roman" userId="1f97e9fdf7779aa5" providerId="Windows Live" clId="Web-{1F0E7BE6-CA0D-4C3B-BAD8-43CB296E713B}" dt="2021-12-18T18:39:38.268" v="808"/>
          <ac:spMkLst>
            <pc:docMk/>
            <pc:sldMk cId="3418529980" sldId="273"/>
            <ac:spMk id="3" creationId="{40613511-0929-4B25-96CE-89610F801587}"/>
          </ac:spMkLst>
        </pc:spChg>
        <pc:spChg chg="add">
          <ac:chgData name="Zhigalov Roman" userId="1f97e9fdf7779aa5" providerId="Windows Live" clId="Web-{1F0E7BE6-CA0D-4C3B-BAD8-43CB296E713B}" dt="2021-12-18T18:39:46.644" v="814"/>
          <ac:spMkLst>
            <pc:docMk/>
            <pc:sldMk cId="3418529980" sldId="273"/>
            <ac:spMk id="9" creationId="{9B7AD9F6-8CE7-4299-8FC6-328F4DCD3FF9}"/>
          </ac:spMkLst>
        </pc:spChg>
        <pc:spChg chg="add">
          <ac:chgData name="Zhigalov Roman" userId="1f97e9fdf7779aa5" providerId="Windows Live" clId="Web-{1F0E7BE6-CA0D-4C3B-BAD8-43CB296E713B}" dt="2021-12-18T18:39:46.644" v="814"/>
          <ac:spMkLst>
            <pc:docMk/>
            <pc:sldMk cId="3418529980" sldId="273"/>
            <ac:spMk id="11" creationId="{F49775AF-8896-43EE-92C6-83497D6DC56F}"/>
          </ac:spMkLst>
        </pc:spChg>
        <pc:picChg chg="add mod ord">
          <ac:chgData name="Zhigalov Roman" userId="1f97e9fdf7779aa5" providerId="Windows Live" clId="Web-{1F0E7BE6-CA0D-4C3B-BAD8-43CB296E713B}" dt="2021-12-18T18:39:46.644" v="814"/>
          <ac:picMkLst>
            <pc:docMk/>
            <pc:sldMk cId="3418529980" sldId="273"/>
            <ac:picMk id="4" creationId="{27C93F07-CD71-4DAC-BD14-4A4963838353}"/>
          </ac:picMkLst>
        </pc:picChg>
      </pc:sldChg>
      <pc:sldChg chg="addSp modSp new mod setBg">
        <pc:chgData name="Zhigalov Roman" userId="1f97e9fdf7779aa5" providerId="Windows Live" clId="Web-{1F0E7BE6-CA0D-4C3B-BAD8-43CB296E713B}" dt="2021-12-18T18:40:44.239" v="926"/>
        <pc:sldMkLst>
          <pc:docMk/>
          <pc:sldMk cId="3976401702" sldId="274"/>
        </pc:sldMkLst>
        <pc:spChg chg="mod">
          <ac:chgData name="Zhigalov Roman" userId="1f97e9fdf7779aa5" providerId="Windows Live" clId="Web-{1F0E7BE6-CA0D-4C3B-BAD8-43CB296E713B}" dt="2021-12-18T18:40:44.239" v="926"/>
          <ac:spMkLst>
            <pc:docMk/>
            <pc:sldMk cId="3976401702" sldId="274"/>
            <ac:spMk id="2" creationId="{0726C852-D0C8-48FD-8512-752541AB895A}"/>
          </ac:spMkLst>
        </pc:spChg>
        <pc:spChg chg="mod">
          <ac:chgData name="Zhigalov Roman" userId="1f97e9fdf7779aa5" providerId="Windows Live" clId="Web-{1F0E7BE6-CA0D-4C3B-BAD8-43CB296E713B}" dt="2021-12-18T18:40:44.239" v="926"/>
          <ac:spMkLst>
            <pc:docMk/>
            <pc:sldMk cId="3976401702" sldId="274"/>
            <ac:spMk id="3" creationId="{EDD0D147-814F-4FC1-862B-50F3BC5BAEE0}"/>
          </ac:spMkLst>
        </pc:spChg>
        <pc:spChg chg="add">
          <ac:chgData name="Zhigalov Roman" userId="1f97e9fdf7779aa5" providerId="Windows Live" clId="Web-{1F0E7BE6-CA0D-4C3B-BAD8-43CB296E713B}" dt="2021-12-18T18:40:44.239" v="926"/>
          <ac:spMkLst>
            <pc:docMk/>
            <pc:sldMk cId="3976401702" sldId="274"/>
            <ac:spMk id="8" creationId="{777A147A-9ED8-46B4-8660-1B3C2AA880B5}"/>
          </ac:spMkLst>
        </pc:spChg>
        <pc:spChg chg="add">
          <ac:chgData name="Zhigalov Roman" userId="1f97e9fdf7779aa5" providerId="Windows Live" clId="Web-{1F0E7BE6-CA0D-4C3B-BAD8-43CB296E713B}" dt="2021-12-18T18:40:44.239" v="926"/>
          <ac:spMkLst>
            <pc:docMk/>
            <pc:sldMk cId="3976401702" sldId="274"/>
            <ac:spMk id="10" creationId="{5D6C15A0-C087-4593-8414-2B4EC1CDC3DE}"/>
          </ac:spMkLst>
        </pc:spChg>
      </pc:sldChg>
      <pc:sldChg chg="addSp delSp modSp new mod setBg">
        <pc:chgData name="Zhigalov Roman" userId="1f97e9fdf7779aa5" providerId="Windows Live" clId="Web-{1F0E7BE6-CA0D-4C3B-BAD8-43CB296E713B}" dt="2021-12-18T18:41:05.099" v="929"/>
        <pc:sldMkLst>
          <pc:docMk/>
          <pc:sldMk cId="837142919" sldId="275"/>
        </pc:sldMkLst>
        <pc:spChg chg="del">
          <ac:chgData name="Zhigalov Roman" userId="1f97e9fdf7779aa5" providerId="Windows Live" clId="Web-{1F0E7BE6-CA0D-4C3B-BAD8-43CB296E713B}" dt="2021-12-18T18:41:05.099" v="929"/>
          <ac:spMkLst>
            <pc:docMk/>
            <pc:sldMk cId="837142919" sldId="275"/>
            <ac:spMk id="2" creationId="{0F3BEC8C-A45D-4735-9957-B4460AA25CA2}"/>
          </ac:spMkLst>
        </pc:spChg>
        <pc:spChg chg="del">
          <ac:chgData name="Zhigalov Roman" userId="1f97e9fdf7779aa5" providerId="Windows Live" clId="Web-{1F0E7BE6-CA0D-4C3B-BAD8-43CB296E713B}" dt="2021-12-18T18:41:01.333" v="928"/>
          <ac:spMkLst>
            <pc:docMk/>
            <pc:sldMk cId="837142919" sldId="275"/>
            <ac:spMk id="3" creationId="{AA2F65B2-697F-42DD-8C27-343F7B199DC1}"/>
          </ac:spMkLst>
        </pc:spChg>
        <pc:spChg chg="add">
          <ac:chgData name="Zhigalov Roman" userId="1f97e9fdf7779aa5" providerId="Windows Live" clId="Web-{1F0E7BE6-CA0D-4C3B-BAD8-43CB296E713B}" dt="2021-12-18T18:41:05.099" v="929"/>
          <ac:spMkLst>
            <pc:docMk/>
            <pc:sldMk cId="837142919" sldId="275"/>
            <ac:spMk id="9" creationId="{42A4FC2C-047E-45A5-965D-8E1E3BF09BC6}"/>
          </ac:spMkLst>
        </pc:spChg>
        <pc:picChg chg="add mod ord">
          <ac:chgData name="Zhigalov Roman" userId="1f97e9fdf7779aa5" providerId="Windows Live" clId="Web-{1F0E7BE6-CA0D-4C3B-BAD8-43CB296E713B}" dt="2021-12-18T18:41:05.099" v="929"/>
          <ac:picMkLst>
            <pc:docMk/>
            <pc:sldMk cId="837142919" sldId="275"/>
            <ac:picMk id="4" creationId="{28B5AE6C-E0EE-47FC-8D38-130ACFF471C9}"/>
          </ac:picMkLst>
        </pc:picChg>
      </pc:sldChg>
      <pc:sldChg chg="addSp delSp modSp new mod setBg">
        <pc:chgData name="Zhigalov Roman" userId="1f97e9fdf7779aa5" providerId="Windows Live" clId="Web-{1F0E7BE6-CA0D-4C3B-BAD8-43CB296E713B}" dt="2021-12-18T18:41:25.537" v="932"/>
        <pc:sldMkLst>
          <pc:docMk/>
          <pc:sldMk cId="2277120388" sldId="276"/>
        </pc:sldMkLst>
        <pc:spChg chg="del">
          <ac:chgData name="Zhigalov Roman" userId="1f97e9fdf7779aa5" providerId="Windows Live" clId="Web-{1F0E7BE6-CA0D-4C3B-BAD8-43CB296E713B}" dt="2021-12-18T18:41:25.537" v="932"/>
          <ac:spMkLst>
            <pc:docMk/>
            <pc:sldMk cId="2277120388" sldId="276"/>
            <ac:spMk id="2" creationId="{70D705FE-2F96-4D6F-9A46-7D7FCD51DC94}"/>
          </ac:spMkLst>
        </pc:spChg>
        <pc:spChg chg="del">
          <ac:chgData name="Zhigalov Roman" userId="1f97e9fdf7779aa5" providerId="Windows Live" clId="Web-{1F0E7BE6-CA0D-4C3B-BAD8-43CB296E713B}" dt="2021-12-18T18:41:23.802" v="931"/>
          <ac:spMkLst>
            <pc:docMk/>
            <pc:sldMk cId="2277120388" sldId="276"/>
            <ac:spMk id="3" creationId="{EE34362F-7C87-4C98-A446-2029E994BA83}"/>
          </ac:spMkLst>
        </pc:spChg>
        <pc:spChg chg="add">
          <ac:chgData name="Zhigalov Roman" userId="1f97e9fdf7779aa5" providerId="Windows Live" clId="Web-{1F0E7BE6-CA0D-4C3B-BAD8-43CB296E713B}" dt="2021-12-18T18:41:25.537" v="932"/>
          <ac:spMkLst>
            <pc:docMk/>
            <pc:sldMk cId="2277120388" sldId="276"/>
            <ac:spMk id="9" creationId="{42A4FC2C-047E-45A5-965D-8E1E3BF09BC6}"/>
          </ac:spMkLst>
        </pc:spChg>
        <pc:picChg chg="add mod ord">
          <ac:chgData name="Zhigalov Roman" userId="1f97e9fdf7779aa5" providerId="Windows Live" clId="Web-{1F0E7BE6-CA0D-4C3B-BAD8-43CB296E713B}" dt="2021-12-18T18:41:25.537" v="932"/>
          <ac:picMkLst>
            <pc:docMk/>
            <pc:sldMk cId="2277120388" sldId="276"/>
            <ac:picMk id="4" creationId="{44A75750-480F-4D39-B5E3-CA815A2DD2CC}"/>
          </ac:picMkLst>
        </pc:picChg>
      </pc:sldChg>
      <pc:sldChg chg="addSp delSp modSp new mod setBg">
        <pc:chgData name="Zhigalov Roman" userId="1f97e9fdf7779aa5" providerId="Windows Live" clId="Web-{1F0E7BE6-CA0D-4C3B-BAD8-43CB296E713B}" dt="2021-12-18T18:41:58.006" v="935"/>
        <pc:sldMkLst>
          <pc:docMk/>
          <pc:sldMk cId="289209080" sldId="277"/>
        </pc:sldMkLst>
        <pc:spChg chg="del">
          <ac:chgData name="Zhigalov Roman" userId="1f97e9fdf7779aa5" providerId="Windows Live" clId="Web-{1F0E7BE6-CA0D-4C3B-BAD8-43CB296E713B}" dt="2021-12-18T18:41:58.006" v="935"/>
          <ac:spMkLst>
            <pc:docMk/>
            <pc:sldMk cId="289209080" sldId="277"/>
            <ac:spMk id="2" creationId="{542EDFC5-FA70-4621-ABD8-07AAEA098653}"/>
          </ac:spMkLst>
        </pc:spChg>
        <pc:spChg chg="del">
          <ac:chgData name="Zhigalov Roman" userId="1f97e9fdf7779aa5" providerId="Windows Live" clId="Web-{1F0E7BE6-CA0D-4C3B-BAD8-43CB296E713B}" dt="2021-12-18T18:41:55.897" v="934"/>
          <ac:spMkLst>
            <pc:docMk/>
            <pc:sldMk cId="289209080" sldId="277"/>
            <ac:spMk id="3" creationId="{AF2A36A4-0F73-4B47-8846-463A31675536}"/>
          </ac:spMkLst>
        </pc:spChg>
        <pc:spChg chg="add">
          <ac:chgData name="Zhigalov Roman" userId="1f97e9fdf7779aa5" providerId="Windows Live" clId="Web-{1F0E7BE6-CA0D-4C3B-BAD8-43CB296E713B}" dt="2021-12-18T18:41:58.006" v="935"/>
          <ac:spMkLst>
            <pc:docMk/>
            <pc:sldMk cId="289209080" sldId="277"/>
            <ac:spMk id="9" creationId="{42A4FC2C-047E-45A5-965D-8E1E3BF09BC6}"/>
          </ac:spMkLst>
        </pc:spChg>
        <pc:picChg chg="add mod ord">
          <ac:chgData name="Zhigalov Roman" userId="1f97e9fdf7779aa5" providerId="Windows Live" clId="Web-{1F0E7BE6-CA0D-4C3B-BAD8-43CB296E713B}" dt="2021-12-18T18:41:58.006" v="935"/>
          <ac:picMkLst>
            <pc:docMk/>
            <pc:sldMk cId="289209080" sldId="277"/>
            <ac:picMk id="4" creationId="{88F991F6-15C4-446F-BDAA-EA8166AFA5F4}"/>
          </ac:picMkLst>
        </pc:picChg>
      </pc:sldChg>
      <pc:sldChg chg="modSp new">
        <pc:chgData name="Zhigalov Roman" userId="1f97e9fdf7779aa5" providerId="Windows Live" clId="Web-{1F0E7BE6-CA0D-4C3B-BAD8-43CB296E713B}" dt="2021-12-18T18:43:25.258" v="1107" actId="20577"/>
        <pc:sldMkLst>
          <pc:docMk/>
          <pc:sldMk cId="2643525069" sldId="278"/>
        </pc:sldMkLst>
        <pc:spChg chg="mod">
          <ac:chgData name="Zhigalov Roman" userId="1f97e9fdf7779aa5" providerId="Windows Live" clId="Web-{1F0E7BE6-CA0D-4C3B-BAD8-43CB296E713B}" dt="2021-12-18T18:42:16.335" v="939" actId="20577"/>
          <ac:spMkLst>
            <pc:docMk/>
            <pc:sldMk cId="2643525069" sldId="278"/>
            <ac:spMk id="2" creationId="{ED7D9EEB-1167-466F-9595-6E1E1F463C85}"/>
          </ac:spMkLst>
        </pc:spChg>
        <pc:spChg chg="mod">
          <ac:chgData name="Zhigalov Roman" userId="1f97e9fdf7779aa5" providerId="Windows Live" clId="Web-{1F0E7BE6-CA0D-4C3B-BAD8-43CB296E713B}" dt="2021-12-18T18:43:25.258" v="1107" actId="20577"/>
          <ac:spMkLst>
            <pc:docMk/>
            <pc:sldMk cId="2643525069" sldId="278"/>
            <ac:spMk id="3" creationId="{95D7D1ED-B58D-4D1B-933B-9EFAA8A53B55}"/>
          </ac:spMkLst>
        </pc:spChg>
      </pc:sldChg>
      <pc:sldChg chg="addSp delSp modSp new mod setBg">
        <pc:chgData name="Zhigalov Roman" userId="1f97e9fdf7779aa5" providerId="Windows Live" clId="Web-{1F0E7BE6-CA0D-4C3B-BAD8-43CB296E713B}" dt="2021-12-18T18:44:41.026" v="1128"/>
        <pc:sldMkLst>
          <pc:docMk/>
          <pc:sldMk cId="98957582" sldId="279"/>
        </pc:sldMkLst>
        <pc:spChg chg="mod">
          <ac:chgData name="Zhigalov Roman" userId="1f97e9fdf7779aa5" providerId="Windows Live" clId="Web-{1F0E7BE6-CA0D-4C3B-BAD8-43CB296E713B}" dt="2021-12-18T18:44:41.026" v="1128"/>
          <ac:spMkLst>
            <pc:docMk/>
            <pc:sldMk cId="98957582" sldId="279"/>
            <ac:spMk id="2" creationId="{7EB7D5B4-2D6E-40DA-BE89-00EDB7AB98EB}"/>
          </ac:spMkLst>
        </pc:spChg>
        <pc:spChg chg="del mod">
          <ac:chgData name="Zhigalov Roman" userId="1f97e9fdf7779aa5" providerId="Windows Live" clId="Web-{1F0E7BE6-CA0D-4C3B-BAD8-43CB296E713B}" dt="2021-12-18T18:44:24.963" v="1123"/>
          <ac:spMkLst>
            <pc:docMk/>
            <pc:sldMk cId="98957582" sldId="279"/>
            <ac:spMk id="3" creationId="{91AA03DA-8A0D-49EE-B037-EAB8EBF49AF3}"/>
          </ac:spMkLst>
        </pc:spChg>
        <pc:spChg chg="mod">
          <ac:chgData name="Zhigalov Roman" userId="1f97e9fdf7779aa5" providerId="Windows Live" clId="Web-{1F0E7BE6-CA0D-4C3B-BAD8-43CB296E713B}" dt="2021-12-18T18:44:41.026" v="1128"/>
          <ac:spMkLst>
            <pc:docMk/>
            <pc:sldMk cId="98957582" sldId="279"/>
            <ac:spMk id="4" creationId="{D029094B-D0D6-4CCD-9A95-61B4D0F139E0}"/>
          </ac:spMkLst>
        </pc:spChg>
        <pc:spChg chg="add del">
          <ac:chgData name="Zhigalov Roman" userId="1f97e9fdf7779aa5" providerId="Windows Live" clId="Web-{1F0E7BE6-CA0D-4C3B-BAD8-43CB296E713B}" dt="2021-12-18T18:44:41.026" v="1127"/>
          <ac:spMkLst>
            <pc:docMk/>
            <pc:sldMk cId="98957582" sldId="279"/>
            <ac:spMk id="7" creationId="{3AFE8227-C443-417B-BA91-520EB1EF4559}"/>
          </ac:spMkLst>
        </pc:spChg>
        <pc:spChg chg="add del">
          <ac:chgData name="Zhigalov Roman" userId="1f97e9fdf7779aa5" providerId="Windows Live" clId="Web-{1F0E7BE6-CA0D-4C3B-BAD8-43CB296E713B}" dt="2021-12-18T18:44:41.026" v="1127"/>
          <ac:spMkLst>
            <pc:docMk/>
            <pc:sldMk cId="98957582" sldId="279"/>
            <ac:spMk id="8" creationId="{907741FC-B544-4A6E-B831-6789D042333D}"/>
          </ac:spMkLst>
        </pc:spChg>
        <pc:spChg chg="add">
          <ac:chgData name="Zhigalov Roman" userId="1f97e9fdf7779aa5" providerId="Windows Live" clId="Web-{1F0E7BE6-CA0D-4C3B-BAD8-43CB296E713B}" dt="2021-12-18T18:44:41.026" v="1128"/>
          <ac:spMkLst>
            <pc:docMk/>
            <pc:sldMk cId="98957582" sldId="279"/>
            <ac:spMk id="9" creationId="{80DF40B2-80F7-4E71-B46C-284163F3654A}"/>
          </ac:spMkLst>
        </pc:spChg>
        <pc:spChg chg="add del">
          <ac:chgData name="Zhigalov Roman" userId="1f97e9fdf7779aa5" providerId="Windows Live" clId="Web-{1F0E7BE6-CA0D-4C3B-BAD8-43CB296E713B}" dt="2021-12-18T18:44:31.697" v="1125"/>
          <ac:spMkLst>
            <pc:docMk/>
            <pc:sldMk cId="98957582" sldId="279"/>
            <ac:spMk id="10" creationId="{F13C74B1-5B17-4795-BED0-7140497B445A}"/>
          </ac:spMkLst>
        </pc:spChg>
        <pc:spChg chg="add del">
          <ac:chgData name="Zhigalov Roman" userId="1f97e9fdf7779aa5" providerId="Windows Live" clId="Web-{1F0E7BE6-CA0D-4C3B-BAD8-43CB296E713B}" dt="2021-12-18T18:44:31.697" v="1125"/>
          <ac:spMkLst>
            <pc:docMk/>
            <pc:sldMk cId="98957582" sldId="279"/>
            <ac:spMk id="12" creationId="{D4974D33-8DC5-464E-8C6D-BE58F0669C17}"/>
          </ac:spMkLst>
        </pc:spChg>
        <pc:spChg chg="add del">
          <ac:chgData name="Zhigalov Roman" userId="1f97e9fdf7779aa5" providerId="Windows Live" clId="Web-{1F0E7BE6-CA0D-4C3B-BAD8-43CB296E713B}" dt="2021-12-18T18:44:41.026" v="1127"/>
          <ac:spMkLst>
            <pc:docMk/>
            <pc:sldMk cId="98957582" sldId="279"/>
            <ac:spMk id="14" creationId="{3F0BE7ED-7814-4273-B18A-F26CC0380380}"/>
          </ac:spMkLst>
        </pc:spChg>
        <pc:picChg chg="add mod ord">
          <ac:chgData name="Zhigalov Roman" userId="1f97e9fdf7779aa5" providerId="Windows Live" clId="Web-{1F0E7BE6-CA0D-4C3B-BAD8-43CB296E713B}" dt="2021-12-18T18:44:41.026" v="1128"/>
          <ac:picMkLst>
            <pc:docMk/>
            <pc:sldMk cId="98957582" sldId="279"/>
            <ac:picMk id="5" creationId="{2F907AEC-CB0B-432F-9967-21BAB9053AC0}"/>
          </ac:picMkLst>
        </pc:picChg>
      </pc:sldChg>
      <pc:sldChg chg="modSp new">
        <pc:chgData name="Zhigalov Roman" userId="1f97e9fdf7779aa5" providerId="Windows Live" clId="Web-{1F0E7BE6-CA0D-4C3B-BAD8-43CB296E713B}" dt="2021-12-18T19:00:35.110" v="1214" actId="20577"/>
        <pc:sldMkLst>
          <pc:docMk/>
          <pc:sldMk cId="3455877479" sldId="280"/>
        </pc:sldMkLst>
        <pc:spChg chg="mod">
          <ac:chgData name="Zhigalov Roman" userId="1f97e9fdf7779aa5" providerId="Windows Live" clId="Web-{1F0E7BE6-CA0D-4C3B-BAD8-43CB296E713B}" dt="2021-12-18T18:45:11.886" v="1140" actId="20577"/>
          <ac:spMkLst>
            <pc:docMk/>
            <pc:sldMk cId="3455877479" sldId="280"/>
            <ac:spMk id="2" creationId="{58B7110F-69D1-46EE-AB96-8A705A718478}"/>
          </ac:spMkLst>
        </pc:spChg>
        <pc:spChg chg="mod">
          <ac:chgData name="Zhigalov Roman" userId="1f97e9fdf7779aa5" providerId="Windows Live" clId="Web-{1F0E7BE6-CA0D-4C3B-BAD8-43CB296E713B}" dt="2021-12-18T19:00:35.110" v="1214" actId="20577"/>
          <ac:spMkLst>
            <pc:docMk/>
            <pc:sldMk cId="3455877479" sldId="280"/>
            <ac:spMk id="3" creationId="{63112B0A-A526-45CF-9507-30492D77D458}"/>
          </ac:spMkLst>
        </pc:spChg>
      </pc:sldChg>
      <pc:sldChg chg="addSp delSp modSp new mod setBg">
        <pc:chgData name="Zhigalov Roman" userId="1f97e9fdf7779aa5" providerId="Windows Live" clId="Web-{1F0E7BE6-CA0D-4C3B-BAD8-43CB296E713B}" dt="2021-12-18T19:01:25.455" v="1233"/>
        <pc:sldMkLst>
          <pc:docMk/>
          <pc:sldMk cId="1789020875" sldId="281"/>
        </pc:sldMkLst>
        <pc:spChg chg="mod">
          <ac:chgData name="Zhigalov Roman" userId="1f97e9fdf7779aa5" providerId="Windows Live" clId="Web-{1F0E7BE6-CA0D-4C3B-BAD8-43CB296E713B}" dt="2021-12-18T19:01:25.455" v="1233"/>
          <ac:spMkLst>
            <pc:docMk/>
            <pc:sldMk cId="1789020875" sldId="281"/>
            <ac:spMk id="2" creationId="{B0F0BB29-B6D9-4B09-99FD-10F9D09B5E51}"/>
          </ac:spMkLst>
        </pc:spChg>
        <pc:spChg chg="del">
          <ac:chgData name="Zhigalov Roman" userId="1f97e9fdf7779aa5" providerId="Windows Live" clId="Web-{1F0E7BE6-CA0D-4C3B-BAD8-43CB296E713B}" dt="2021-12-18T19:00:54.048" v="1216"/>
          <ac:spMkLst>
            <pc:docMk/>
            <pc:sldMk cId="1789020875" sldId="281"/>
            <ac:spMk id="3" creationId="{AD7CD920-BF72-4F3C-80A6-4BF4E0A77C29}"/>
          </ac:spMkLst>
        </pc:spChg>
        <pc:spChg chg="add">
          <ac:chgData name="Zhigalov Roman" userId="1f97e9fdf7779aa5" providerId="Windows Live" clId="Web-{1F0E7BE6-CA0D-4C3B-BAD8-43CB296E713B}" dt="2021-12-18T19:01:25.455" v="1233"/>
          <ac:spMkLst>
            <pc:docMk/>
            <pc:sldMk cId="1789020875" sldId="281"/>
            <ac:spMk id="6" creationId="{3FCFB1DE-0B7E-48CC-BA90-B2AB0889F9D6}"/>
          </ac:spMkLst>
        </pc:spChg>
        <pc:spChg chg="add del">
          <ac:chgData name="Zhigalov Roman" userId="1f97e9fdf7779aa5" providerId="Windows Live" clId="Web-{1F0E7BE6-CA0D-4C3B-BAD8-43CB296E713B}" dt="2021-12-18T19:01:25.455" v="1232"/>
          <ac:spMkLst>
            <pc:docMk/>
            <pc:sldMk cId="1789020875" sldId="281"/>
            <ac:spMk id="8" creationId="{A0CFF464-01A7-4953-BFB9-AB7A9B17F877}"/>
          </ac:spMkLst>
        </pc:spChg>
        <pc:spChg chg="add">
          <ac:chgData name="Zhigalov Roman" userId="1f97e9fdf7779aa5" providerId="Windows Live" clId="Web-{1F0E7BE6-CA0D-4C3B-BAD8-43CB296E713B}" dt="2021-12-18T19:01:25.455" v="1233"/>
          <ac:spMkLst>
            <pc:docMk/>
            <pc:sldMk cId="1789020875" sldId="281"/>
            <ac:spMk id="9" creationId="{665DBBEF-238B-476B-96AB-8AAC3224ECEA}"/>
          </ac:spMkLst>
        </pc:spChg>
        <pc:spChg chg="add del">
          <ac:chgData name="Zhigalov Roman" userId="1f97e9fdf7779aa5" providerId="Windows Live" clId="Web-{1F0E7BE6-CA0D-4C3B-BAD8-43CB296E713B}" dt="2021-12-18T19:01:25.455" v="1232"/>
          <ac:spMkLst>
            <pc:docMk/>
            <pc:sldMk cId="1789020875" sldId="281"/>
            <ac:spMk id="11" creationId="{80DF40B2-80F7-4E71-B46C-284163F3654A}"/>
          </ac:spMkLst>
        </pc:spChg>
        <pc:picChg chg="add mod ord">
          <ac:chgData name="Zhigalov Roman" userId="1f97e9fdf7779aa5" providerId="Windows Live" clId="Web-{1F0E7BE6-CA0D-4C3B-BAD8-43CB296E713B}" dt="2021-12-18T19:01:25.455" v="1233"/>
          <ac:picMkLst>
            <pc:docMk/>
            <pc:sldMk cId="1789020875" sldId="281"/>
            <ac:picMk id="4" creationId="{8B8ADD39-EEE2-4396-A2FF-9BCDB8643A0F}"/>
          </ac:picMkLst>
        </pc:picChg>
      </pc:sldChg>
    </pc:docChg>
  </pc:docChgLst>
  <pc:docChgLst>
    <pc:chgData clId="Web-{1F0E7BE6-CA0D-4C3B-BAD8-43CB296E713B}"/>
    <pc:docChg chg="modSld">
      <pc:chgData name="" userId="" providerId="" clId="Web-{1F0E7BE6-CA0D-4C3B-BAD8-43CB296E713B}" dt="2021-12-18T18:10:56.213" v="1" actId="20577"/>
      <pc:docMkLst>
        <pc:docMk/>
      </pc:docMkLst>
      <pc:sldChg chg="modSp">
        <pc:chgData name="" userId="" providerId="" clId="Web-{1F0E7BE6-CA0D-4C3B-BAD8-43CB296E713B}" dt="2021-12-18T18:10:56.213" v="1" actId="20577"/>
        <pc:sldMkLst>
          <pc:docMk/>
          <pc:sldMk cId="1351651579" sldId="256"/>
        </pc:sldMkLst>
        <pc:spChg chg="mod">
          <ac:chgData name="" userId="" providerId="" clId="Web-{1F0E7BE6-CA0D-4C3B-BAD8-43CB296E713B}" dt="2021-12-18T18:10:56.213" v="1" actId="20577"/>
          <ac:spMkLst>
            <pc:docMk/>
            <pc:sldMk cId="1351651579" sldId="256"/>
            <ac:spMk id="2" creationId="{00000000-0000-0000-0000-000000000000}"/>
          </ac:spMkLst>
        </pc:spChg>
      </pc:sldChg>
    </pc:docChg>
  </pc:docChgLst>
  <pc:docChgLst>
    <pc:chgData name="Zhigalov Roman" userId="1f97e9fdf7779aa5" providerId="Windows Live" clId="Web-{851D1C4A-D31D-4983-9CA9-4C9AE2022BA8}"/>
    <pc:docChg chg="addSld delSld modSld sldOrd">
      <pc:chgData name="Zhigalov Roman" userId="1f97e9fdf7779aa5" providerId="Windows Live" clId="Web-{851D1C4A-D31D-4983-9CA9-4C9AE2022BA8}" dt="2021-12-18T19:39:37.220" v="104"/>
      <pc:docMkLst>
        <pc:docMk/>
      </pc:docMkLst>
      <pc:sldChg chg="addSp modSp new mod ord setBg">
        <pc:chgData name="Zhigalov Roman" userId="1f97e9fdf7779aa5" providerId="Windows Live" clId="Web-{851D1C4A-D31D-4983-9CA9-4C9AE2022BA8}" dt="2021-12-18T19:34:52.080" v="18"/>
        <pc:sldMkLst>
          <pc:docMk/>
          <pc:sldMk cId="3214797514" sldId="282"/>
        </pc:sldMkLst>
        <pc:spChg chg="mod">
          <ac:chgData name="Zhigalov Roman" userId="1f97e9fdf7779aa5" providerId="Windows Live" clId="Web-{851D1C4A-D31D-4983-9CA9-4C9AE2022BA8}" dt="2021-12-18T19:34:52.080" v="18"/>
          <ac:spMkLst>
            <pc:docMk/>
            <pc:sldMk cId="3214797514" sldId="282"/>
            <ac:spMk id="2" creationId="{2542E5A8-8527-4C38-ABA4-09B63EC9D9B5}"/>
          </ac:spMkLst>
        </pc:spChg>
        <pc:spChg chg="mod">
          <ac:chgData name="Zhigalov Roman" userId="1f97e9fdf7779aa5" providerId="Windows Live" clId="Web-{851D1C4A-D31D-4983-9CA9-4C9AE2022BA8}" dt="2021-12-18T19:34:52.080" v="18"/>
          <ac:spMkLst>
            <pc:docMk/>
            <pc:sldMk cId="3214797514" sldId="282"/>
            <ac:spMk id="3" creationId="{7AD0905A-C7A7-47B0-9CE3-B6B8CCD9460E}"/>
          </ac:spMkLst>
        </pc:spChg>
        <pc:spChg chg="add">
          <ac:chgData name="Zhigalov Roman" userId="1f97e9fdf7779aa5" providerId="Windows Live" clId="Web-{851D1C4A-D31D-4983-9CA9-4C9AE2022BA8}" dt="2021-12-18T19:34:52.080" v="18"/>
          <ac:spMkLst>
            <pc:docMk/>
            <pc:sldMk cId="3214797514" sldId="282"/>
            <ac:spMk id="8" creationId="{C9A36457-A5F4-4103-A443-02581C09185B}"/>
          </ac:spMkLst>
        </pc:spChg>
        <pc:spChg chg="add">
          <ac:chgData name="Zhigalov Roman" userId="1f97e9fdf7779aa5" providerId="Windows Live" clId="Web-{851D1C4A-D31D-4983-9CA9-4C9AE2022BA8}" dt="2021-12-18T19:34:52.080" v="18"/>
          <ac:spMkLst>
            <pc:docMk/>
            <pc:sldMk cId="3214797514" sldId="282"/>
            <ac:spMk id="10" creationId="{DC5FB7E8-B636-40FA-BE8D-48145C0F5C57}"/>
          </ac:spMkLst>
        </pc:spChg>
        <pc:spChg chg="add">
          <ac:chgData name="Zhigalov Roman" userId="1f97e9fdf7779aa5" providerId="Windows Live" clId="Web-{851D1C4A-D31D-4983-9CA9-4C9AE2022BA8}" dt="2021-12-18T19:34:52.080" v="18"/>
          <ac:spMkLst>
            <pc:docMk/>
            <pc:sldMk cId="3214797514" sldId="282"/>
            <ac:spMk id="12" creationId="{142DCE2C-2863-46FA-9BE7-24365A24D9BA}"/>
          </ac:spMkLst>
        </pc:spChg>
      </pc:sldChg>
      <pc:sldChg chg="addSp delSp modSp new mod setBg">
        <pc:chgData name="Zhigalov Roman" userId="1f97e9fdf7779aa5" providerId="Windows Live" clId="Web-{851D1C4A-D31D-4983-9CA9-4C9AE2022BA8}" dt="2021-12-18T19:36:05.646" v="48"/>
        <pc:sldMkLst>
          <pc:docMk/>
          <pc:sldMk cId="2096361957" sldId="283"/>
        </pc:sldMkLst>
        <pc:spChg chg="mod">
          <ac:chgData name="Zhigalov Roman" userId="1f97e9fdf7779aa5" providerId="Windows Live" clId="Web-{851D1C4A-D31D-4983-9CA9-4C9AE2022BA8}" dt="2021-12-18T19:36:05.646" v="48"/>
          <ac:spMkLst>
            <pc:docMk/>
            <pc:sldMk cId="2096361957" sldId="283"/>
            <ac:spMk id="2" creationId="{E49D224A-B823-4CF4-A7B7-676659725727}"/>
          </ac:spMkLst>
        </pc:spChg>
        <pc:spChg chg="del">
          <ac:chgData name="Zhigalov Roman" userId="1f97e9fdf7779aa5" providerId="Windows Live" clId="Web-{851D1C4A-D31D-4983-9CA9-4C9AE2022BA8}" dt="2021-12-18T19:35:42.520" v="47"/>
          <ac:spMkLst>
            <pc:docMk/>
            <pc:sldMk cId="2096361957" sldId="283"/>
            <ac:spMk id="3" creationId="{0F21716A-B37C-4927-8C92-FDEFF21EE958}"/>
          </ac:spMkLst>
        </pc:spChg>
        <pc:spChg chg="add">
          <ac:chgData name="Zhigalov Roman" userId="1f97e9fdf7779aa5" providerId="Windows Live" clId="Web-{851D1C4A-D31D-4983-9CA9-4C9AE2022BA8}" dt="2021-12-18T19:36:05.646" v="48"/>
          <ac:spMkLst>
            <pc:docMk/>
            <pc:sldMk cId="2096361957" sldId="283"/>
            <ac:spMk id="9" creationId="{665DBBEF-238B-476B-96AB-8AAC3224ECEA}"/>
          </ac:spMkLst>
        </pc:spChg>
        <pc:spChg chg="add">
          <ac:chgData name="Zhigalov Roman" userId="1f97e9fdf7779aa5" providerId="Windows Live" clId="Web-{851D1C4A-D31D-4983-9CA9-4C9AE2022BA8}" dt="2021-12-18T19:36:05.646" v="48"/>
          <ac:spMkLst>
            <pc:docMk/>
            <pc:sldMk cId="2096361957" sldId="283"/>
            <ac:spMk id="11" creationId="{3FCFB1DE-0B7E-48CC-BA90-B2AB0889F9D6}"/>
          </ac:spMkLst>
        </pc:spChg>
        <pc:picChg chg="add mod ord">
          <ac:chgData name="Zhigalov Roman" userId="1f97e9fdf7779aa5" providerId="Windows Live" clId="Web-{851D1C4A-D31D-4983-9CA9-4C9AE2022BA8}" dt="2021-12-18T19:36:05.646" v="48"/>
          <ac:picMkLst>
            <pc:docMk/>
            <pc:sldMk cId="2096361957" sldId="283"/>
            <ac:picMk id="4" creationId="{4CABE37D-9BC9-4BB8-B6EA-D2789B3CA101}"/>
          </ac:picMkLst>
        </pc:picChg>
      </pc:sldChg>
      <pc:sldChg chg="addSp delSp modSp new mod setBg">
        <pc:chgData name="Zhigalov Roman" userId="1f97e9fdf7779aa5" providerId="Windows Live" clId="Web-{851D1C4A-D31D-4983-9CA9-4C9AE2022BA8}" dt="2021-12-18T19:36:23.178" v="66"/>
        <pc:sldMkLst>
          <pc:docMk/>
          <pc:sldMk cId="182752692" sldId="284"/>
        </pc:sldMkLst>
        <pc:spChg chg="mod">
          <ac:chgData name="Zhigalov Roman" userId="1f97e9fdf7779aa5" providerId="Windows Live" clId="Web-{851D1C4A-D31D-4983-9CA9-4C9AE2022BA8}" dt="2021-12-18T19:36:23.178" v="66"/>
          <ac:spMkLst>
            <pc:docMk/>
            <pc:sldMk cId="182752692" sldId="284"/>
            <ac:spMk id="2" creationId="{482B99A3-0BA2-4C60-9251-2B1C4A10C301}"/>
          </ac:spMkLst>
        </pc:spChg>
        <pc:spChg chg="del">
          <ac:chgData name="Zhigalov Roman" userId="1f97e9fdf7779aa5" providerId="Windows Live" clId="Web-{851D1C4A-D31D-4983-9CA9-4C9AE2022BA8}" dt="2021-12-18T19:36:19.944" v="65"/>
          <ac:spMkLst>
            <pc:docMk/>
            <pc:sldMk cId="182752692" sldId="284"/>
            <ac:spMk id="3" creationId="{E75303BC-86AE-46BD-8A1F-6B1A92BF8305}"/>
          </ac:spMkLst>
        </pc:spChg>
        <pc:spChg chg="add">
          <ac:chgData name="Zhigalov Roman" userId="1f97e9fdf7779aa5" providerId="Windows Live" clId="Web-{851D1C4A-D31D-4983-9CA9-4C9AE2022BA8}" dt="2021-12-18T19:36:23.178" v="66"/>
          <ac:spMkLst>
            <pc:docMk/>
            <pc:sldMk cId="182752692" sldId="284"/>
            <ac:spMk id="9" creationId="{665DBBEF-238B-476B-96AB-8AAC3224ECEA}"/>
          </ac:spMkLst>
        </pc:spChg>
        <pc:spChg chg="add">
          <ac:chgData name="Zhigalov Roman" userId="1f97e9fdf7779aa5" providerId="Windows Live" clId="Web-{851D1C4A-D31D-4983-9CA9-4C9AE2022BA8}" dt="2021-12-18T19:36:23.178" v="66"/>
          <ac:spMkLst>
            <pc:docMk/>
            <pc:sldMk cId="182752692" sldId="284"/>
            <ac:spMk id="11" creationId="{3FCFB1DE-0B7E-48CC-BA90-B2AB0889F9D6}"/>
          </ac:spMkLst>
        </pc:spChg>
        <pc:picChg chg="add mod ord">
          <ac:chgData name="Zhigalov Roman" userId="1f97e9fdf7779aa5" providerId="Windows Live" clId="Web-{851D1C4A-D31D-4983-9CA9-4C9AE2022BA8}" dt="2021-12-18T19:36:23.178" v="66"/>
          <ac:picMkLst>
            <pc:docMk/>
            <pc:sldMk cId="182752692" sldId="284"/>
            <ac:picMk id="4" creationId="{515CC617-A9C4-40DA-968E-DAA360BE7015}"/>
          </ac:picMkLst>
        </pc:picChg>
      </pc:sldChg>
      <pc:sldChg chg="new del">
        <pc:chgData name="Zhigalov Roman" userId="1f97e9fdf7779aa5" providerId="Windows Live" clId="Web-{851D1C4A-D31D-4983-9CA9-4C9AE2022BA8}" dt="2021-12-18T19:38:28.748" v="69"/>
        <pc:sldMkLst>
          <pc:docMk/>
          <pc:sldMk cId="80814945" sldId="285"/>
        </pc:sldMkLst>
      </pc:sldChg>
      <pc:sldChg chg="addSp delSp modSp add">
        <pc:chgData name="Zhigalov Roman" userId="1f97e9fdf7779aa5" providerId="Windows Live" clId="Web-{851D1C4A-D31D-4983-9CA9-4C9AE2022BA8}" dt="2021-12-18T19:38:44.561" v="97"/>
        <pc:sldMkLst>
          <pc:docMk/>
          <pc:sldMk cId="3610511420" sldId="286"/>
        </pc:sldMkLst>
        <pc:spChg chg="mod">
          <ac:chgData name="Zhigalov Roman" userId="1f97e9fdf7779aa5" providerId="Windows Live" clId="Web-{851D1C4A-D31D-4983-9CA9-4C9AE2022BA8}" dt="2021-12-18T19:38:44.561" v="97"/>
          <ac:spMkLst>
            <pc:docMk/>
            <pc:sldMk cId="3610511420" sldId="286"/>
            <ac:spMk id="2" creationId="{2A1D586B-D290-40A4-A393-73C2A2AE3EEB}"/>
          </ac:spMkLst>
        </pc:spChg>
        <pc:spChg chg="del">
          <ac:chgData name="Zhigalov Roman" userId="1f97e9fdf7779aa5" providerId="Windows Live" clId="Web-{851D1C4A-D31D-4983-9CA9-4C9AE2022BA8}" dt="2021-12-18T19:38:44.561" v="97"/>
          <ac:spMkLst>
            <pc:docMk/>
            <pc:sldMk cId="3610511420" sldId="286"/>
            <ac:spMk id="9" creationId="{2E442304-DDBD-4F7B-8017-36BCC863FB40}"/>
          </ac:spMkLst>
        </pc:spChg>
        <pc:spChg chg="del">
          <ac:chgData name="Zhigalov Roman" userId="1f97e9fdf7779aa5" providerId="Windows Live" clId="Web-{851D1C4A-D31D-4983-9CA9-4C9AE2022BA8}" dt="2021-12-18T19:38:44.561" v="97"/>
          <ac:spMkLst>
            <pc:docMk/>
            <pc:sldMk cId="3610511420" sldId="286"/>
            <ac:spMk id="11" creationId="{5E107275-3853-46FD-A241-DE4355A42675}"/>
          </ac:spMkLst>
        </pc:spChg>
        <pc:spChg chg="add">
          <ac:chgData name="Zhigalov Roman" userId="1f97e9fdf7779aa5" providerId="Windows Live" clId="Web-{851D1C4A-D31D-4983-9CA9-4C9AE2022BA8}" dt="2021-12-18T19:38:44.561" v="97"/>
          <ac:spMkLst>
            <pc:docMk/>
            <pc:sldMk cId="3610511420" sldId="286"/>
            <ac:spMk id="16" creationId="{665DBBEF-238B-476B-96AB-8AAC3224ECEA}"/>
          </ac:spMkLst>
        </pc:spChg>
        <pc:spChg chg="add">
          <ac:chgData name="Zhigalov Roman" userId="1f97e9fdf7779aa5" providerId="Windows Live" clId="Web-{851D1C4A-D31D-4983-9CA9-4C9AE2022BA8}" dt="2021-12-18T19:38:44.561" v="97"/>
          <ac:spMkLst>
            <pc:docMk/>
            <pc:sldMk cId="3610511420" sldId="286"/>
            <ac:spMk id="18" creationId="{3FCFB1DE-0B7E-48CC-BA90-B2AB0889F9D6}"/>
          </ac:spMkLst>
        </pc:spChg>
      </pc:sldChg>
      <pc:sldChg chg="add">
        <pc:chgData name="Zhigalov Roman" userId="1f97e9fdf7779aa5" providerId="Windows Live" clId="Web-{851D1C4A-D31D-4983-9CA9-4C9AE2022BA8}" dt="2021-12-18T19:39:02.265" v="98"/>
        <pc:sldMkLst>
          <pc:docMk/>
          <pc:sldMk cId="2703235475" sldId="287"/>
        </pc:sldMkLst>
      </pc:sldChg>
      <pc:sldChg chg="add">
        <pc:chgData name="Zhigalov Roman" userId="1f97e9fdf7779aa5" providerId="Windows Live" clId="Web-{851D1C4A-D31D-4983-9CA9-4C9AE2022BA8}" dt="2021-12-18T19:39:17.891" v="99"/>
        <pc:sldMkLst>
          <pc:docMk/>
          <pc:sldMk cId="2009865602" sldId="288"/>
        </pc:sldMkLst>
      </pc:sldChg>
      <pc:sldChg chg="add ord">
        <pc:chgData name="Zhigalov Roman" userId="1f97e9fdf7779aa5" providerId="Windows Live" clId="Web-{851D1C4A-D31D-4983-9CA9-4C9AE2022BA8}" dt="2021-12-18T19:39:36.439" v="103"/>
        <pc:sldMkLst>
          <pc:docMk/>
          <pc:sldMk cId="2415276976" sldId="289"/>
        </pc:sldMkLst>
      </pc:sldChg>
      <pc:sldChg chg="add">
        <pc:chgData name="Zhigalov Roman" userId="1f97e9fdf7779aa5" providerId="Windows Live" clId="Web-{851D1C4A-D31D-4983-9CA9-4C9AE2022BA8}" dt="2021-12-18T19:39:37.220" v="104"/>
        <pc:sldMkLst>
          <pc:docMk/>
          <pc:sldMk cId="3976504355" sldId="290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C91570-BB18-418B-887E-4527A3327604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C8E2D8BA-F733-4248-8292-D33D3F3DD406}">
      <dgm:prSet/>
      <dgm:spPr/>
      <dgm:t>
        <a:bodyPr/>
        <a:lstStyle/>
        <a:p>
          <a:r>
            <a:rPr lang="ru-RU"/>
            <a:t>Полное подчинение экономики государственному управлению</a:t>
          </a:r>
          <a:endParaRPr lang="en-US"/>
        </a:p>
      </dgm:t>
    </dgm:pt>
    <dgm:pt modelId="{295E847F-C2AD-400B-B04A-2D83918A0546}" type="parTrans" cxnId="{B4C3E6EA-8E25-4C3E-89C9-1C1E2FCBDB61}">
      <dgm:prSet/>
      <dgm:spPr/>
      <dgm:t>
        <a:bodyPr/>
        <a:lstStyle/>
        <a:p>
          <a:endParaRPr lang="en-US"/>
        </a:p>
      </dgm:t>
    </dgm:pt>
    <dgm:pt modelId="{350E3664-D701-44FF-814C-35EDA45B0997}" type="sibTrans" cxnId="{B4C3E6EA-8E25-4C3E-89C9-1C1E2FCBDB61}">
      <dgm:prSet/>
      <dgm:spPr/>
      <dgm:t>
        <a:bodyPr/>
        <a:lstStyle/>
        <a:p>
          <a:endParaRPr lang="en-US"/>
        </a:p>
      </dgm:t>
    </dgm:pt>
    <dgm:pt modelId="{ED4F0B6C-A571-4CF2-8D25-F45048890D59}">
      <dgm:prSet/>
      <dgm:spPr/>
      <dgm:t>
        <a:bodyPr/>
        <a:lstStyle/>
        <a:p>
          <a:r>
            <a:rPr lang="ru-RU"/>
            <a:t>Государственное регулирование и внеэкономическое принуждение</a:t>
          </a:r>
          <a:endParaRPr lang="en-US"/>
        </a:p>
      </dgm:t>
    </dgm:pt>
    <dgm:pt modelId="{9F337055-CC54-41B4-BEFA-60449EC271BD}" type="parTrans" cxnId="{C81513F5-C5CB-4CD9-8D89-37C19A44A449}">
      <dgm:prSet/>
      <dgm:spPr/>
      <dgm:t>
        <a:bodyPr/>
        <a:lstStyle/>
        <a:p>
          <a:endParaRPr lang="en-US"/>
        </a:p>
      </dgm:t>
    </dgm:pt>
    <dgm:pt modelId="{A29BD86C-008F-48C2-AC22-B7D51D56E2D9}" type="sibTrans" cxnId="{C81513F5-C5CB-4CD9-8D89-37C19A44A449}">
      <dgm:prSet/>
      <dgm:spPr/>
      <dgm:t>
        <a:bodyPr/>
        <a:lstStyle/>
        <a:p>
          <a:endParaRPr lang="en-US"/>
        </a:p>
      </dgm:t>
    </dgm:pt>
    <dgm:pt modelId="{50251FF1-8453-4A76-AEBA-A593AB2373FB}">
      <dgm:prSet/>
      <dgm:spPr/>
      <dgm:t>
        <a:bodyPr/>
        <a:lstStyle/>
        <a:p>
          <a:r>
            <a:rPr lang="ru-RU"/>
            <a:t>Полный запрет забастовок</a:t>
          </a:r>
          <a:endParaRPr lang="en-US"/>
        </a:p>
      </dgm:t>
    </dgm:pt>
    <dgm:pt modelId="{F0BF582C-CA19-479E-B7AE-DB797541ABA9}" type="parTrans" cxnId="{59E4CE39-2F97-4009-9EE5-E799BD928347}">
      <dgm:prSet/>
      <dgm:spPr/>
      <dgm:t>
        <a:bodyPr/>
        <a:lstStyle/>
        <a:p>
          <a:endParaRPr lang="en-US"/>
        </a:p>
      </dgm:t>
    </dgm:pt>
    <dgm:pt modelId="{36292B2D-CEB1-4C92-BA3A-2E6BDADF81CA}" type="sibTrans" cxnId="{59E4CE39-2F97-4009-9EE5-E799BD928347}">
      <dgm:prSet/>
      <dgm:spPr/>
      <dgm:t>
        <a:bodyPr/>
        <a:lstStyle/>
        <a:p>
          <a:endParaRPr lang="en-US"/>
        </a:p>
      </dgm:t>
    </dgm:pt>
    <dgm:pt modelId="{EB86E687-AFE3-44AE-9F79-95DCD0ACB9B8}">
      <dgm:prSet/>
      <dgm:spPr/>
      <dgm:t>
        <a:bodyPr/>
        <a:lstStyle/>
        <a:p>
          <a:r>
            <a:rPr lang="ru-RU"/>
            <a:t>Милитаризация экономики</a:t>
          </a:r>
          <a:endParaRPr lang="en-US"/>
        </a:p>
      </dgm:t>
    </dgm:pt>
    <dgm:pt modelId="{B141D10A-4191-4962-A0C1-2C2ABF460890}" type="parTrans" cxnId="{3C3B6CA5-A97C-44E2-B0B3-7B587481FA2F}">
      <dgm:prSet/>
      <dgm:spPr/>
      <dgm:t>
        <a:bodyPr/>
        <a:lstStyle/>
        <a:p>
          <a:endParaRPr lang="en-US"/>
        </a:p>
      </dgm:t>
    </dgm:pt>
    <dgm:pt modelId="{3C667E18-2F33-4B43-BBA1-3AA84E615891}" type="sibTrans" cxnId="{3C3B6CA5-A97C-44E2-B0B3-7B587481FA2F}">
      <dgm:prSet/>
      <dgm:spPr/>
      <dgm:t>
        <a:bodyPr/>
        <a:lstStyle/>
        <a:p>
          <a:endParaRPr lang="en-US"/>
        </a:p>
      </dgm:t>
    </dgm:pt>
    <dgm:pt modelId="{D875601C-346D-4E22-9724-408EBE88F907}" type="pres">
      <dgm:prSet presAssocID="{6FC91570-BB18-418B-887E-4527A3327604}" presName="vert0" presStyleCnt="0">
        <dgm:presLayoutVars>
          <dgm:dir/>
          <dgm:animOne val="branch"/>
          <dgm:animLvl val="lvl"/>
        </dgm:presLayoutVars>
      </dgm:prSet>
      <dgm:spPr/>
    </dgm:pt>
    <dgm:pt modelId="{5B0A6C4B-4480-4185-A4E2-D9BB2642D22D}" type="pres">
      <dgm:prSet presAssocID="{C8E2D8BA-F733-4248-8292-D33D3F3DD406}" presName="thickLine" presStyleLbl="alignNode1" presStyleIdx="0" presStyleCnt="4"/>
      <dgm:spPr/>
    </dgm:pt>
    <dgm:pt modelId="{AD5C3592-32EB-4CED-829F-98ADE93BF1DE}" type="pres">
      <dgm:prSet presAssocID="{C8E2D8BA-F733-4248-8292-D33D3F3DD406}" presName="horz1" presStyleCnt="0"/>
      <dgm:spPr/>
    </dgm:pt>
    <dgm:pt modelId="{BBA9059C-7895-4BF0-B70A-719BA9846A4A}" type="pres">
      <dgm:prSet presAssocID="{C8E2D8BA-F733-4248-8292-D33D3F3DD406}" presName="tx1" presStyleLbl="revTx" presStyleIdx="0" presStyleCnt="4"/>
      <dgm:spPr/>
    </dgm:pt>
    <dgm:pt modelId="{1B3BBE06-F7FC-482C-BD17-429CE285B17C}" type="pres">
      <dgm:prSet presAssocID="{C8E2D8BA-F733-4248-8292-D33D3F3DD406}" presName="vert1" presStyleCnt="0"/>
      <dgm:spPr/>
    </dgm:pt>
    <dgm:pt modelId="{B6FB2E22-CA7B-40BA-BF44-48931671039A}" type="pres">
      <dgm:prSet presAssocID="{ED4F0B6C-A571-4CF2-8D25-F45048890D59}" presName="thickLine" presStyleLbl="alignNode1" presStyleIdx="1" presStyleCnt="4"/>
      <dgm:spPr/>
    </dgm:pt>
    <dgm:pt modelId="{8831C49F-AA80-4518-A1DC-AA7907D05B5B}" type="pres">
      <dgm:prSet presAssocID="{ED4F0B6C-A571-4CF2-8D25-F45048890D59}" presName="horz1" presStyleCnt="0"/>
      <dgm:spPr/>
    </dgm:pt>
    <dgm:pt modelId="{33081D4F-C24A-4E1A-9C49-68EC72CD05C2}" type="pres">
      <dgm:prSet presAssocID="{ED4F0B6C-A571-4CF2-8D25-F45048890D59}" presName="tx1" presStyleLbl="revTx" presStyleIdx="1" presStyleCnt="4"/>
      <dgm:spPr/>
    </dgm:pt>
    <dgm:pt modelId="{D2DFCB58-7C5B-4D51-8377-7D7B567C789E}" type="pres">
      <dgm:prSet presAssocID="{ED4F0B6C-A571-4CF2-8D25-F45048890D59}" presName="vert1" presStyleCnt="0"/>
      <dgm:spPr/>
    </dgm:pt>
    <dgm:pt modelId="{120814C8-057C-4725-9922-384C64694BF9}" type="pres">
      <dgm:prSet presAssocID="{50251FF1-8453-4A76-AEBA-A593AB2373FB}" presName="thickLine" presStyleLbl="alignNode1" presStyleIdx="2" presStyleCnt="4"/>
      <dgm:spPr/>
    </dgm:pt>
    <dgm:pt modelId="{BE74317F-AB0A-4F9F-8DB1-608706C2CE8F}" type="pres">
      <dgm:prSet presAssocID="{50251FF1-8453-4A76-AEBA-A593AB2373FB}" presName="horz1" presStyleCnt="0"/>
      <dgm:spPr/>
    </dgm:pt>
    <dgm:pt modelId="{376D33E8-6E9F-4DC1-934B-6E7776D7A5F7}" type="pres">
      <dgm:prSet presAssocID="{50251FF1-8453-4A76-AEBA-A593AB2373FB}" presName="tx1" presStyleLbl="revTx" presStyleIdx="2" presStyleCnt="4"/>
      <dgm:spPr/>
    </dgm:pt>
    <dgm:pt modelId="{CB18A59D-91CF-43CE-9DF9-3B6810DA124F}" type="pres">
      <dgm:prSet presAssocID="{50251FF1-8453-4A76-AEBA-A593AB2373FB}" presName="vert1" presStyleCnt="0"/>
      <dgm:spPr/>
    </dgm:pt>
    <dgm:pt modelId="{6EB9AED3-AA3D-4234-9DEC-7F16B47AD210}" type="pres">
      <dgm:prSet presAssocID="{EB86E687-AFE3-44AE-9F79-95DCD0ACB9B8}" presName="thickLine" presStyleLbl="alignNode1" presStyleIdx="3" presStyleCnt="4"/>
      <dgm:spPr/>
    </dgm:pt>
    <dgm:pt modelId="{B3EA910F-FF80-4801-8B27-63EABA6BE113}" type="pres">
      <dgm:prSet presAssocID="{EB86E687-AFE3-44AE-9F79-95DCD0ACB9B8}" presName="horz1" presStyleCnt="0"/>
      <dgm:spPr/>
    </dgm:pt>
    <dgm:pt modelId="{266A994E-80FC-4100-B263-4A9700C941F8}" type="pres">
      <dgm:prSet presAssocID="{EB86E687-AFE3-44AE-9F79-95DCD0ACB9B8}" presName="tx1" presStyleLbl="revTx" presStyleIdx="3" presStyleCnt="4"/>
      <dgm:spPr/>
    </dgm:pt>
    <dgm:pt modelId="{5461ADDB-3B61-472C-A88B-E623863C03C8}" type="pres">
      <dgm:prSet presAssocID="{EB86E687-AFE3-44AE-9F79-95DCD0ACB9B8}" presName="vert1" presStyleCnt="0"/>
      <dgm:spPr/>
    </dgm:pt>
  </dgm:ptLst>
  <dgm:cxnLst>
    <dgm:cxn modelId="{3BB7B01A-81B7-44F8-855F-2DF444F0C733}" type="presOf" srcId="{EB86E687-AFE3-44AE-9F79-95DCD0ACB9B8}" destId="{266A994E-80FC-4100-B263-4A9700C941F8}" srcOrd="0" destOrd="0" presId="urn:microsoft.com/office/officeart/2008/layout/LinedList"/>
    <dgm:cxn modelId="{28180E1F-BEBF-4C5E-B932-C48B24FF0A5A}" type="presOf" srcId="{50251FF1-8453-4A76-AEBA-A593AB2373FB}" destId="{376D33E8-6E9F-4DC1-934B-6E7776D7A5F7}" srcOrd="0" destOrd="0" presId="urn:microsoft.com/office/officeart/2008/layout/LinedList"/>
    <dgm:cxn modelId="{59E4CE39-2F97-4009-9EE5-E799BD928347}" srcId="{6FC91570-BB18-418B-887E-4527A3327604}" destId="{50251FF1-8453-4A76-AEBA-A593AB2373FB}" srcOrd="2" destOrd="0" parTransId="{F0BF582C-CA19-479E-B7AE-DB797541ABA9}" sibTransId="{36292B2D-CEB1-4C92-BA3A-2E6BDADF81CA}"/>
    <dgm:cxn modelId="{90C8E77F-2686-4886-AB62-6EE9EF3EF93F}" type="presOf" srcId="{ED4F0B6C-A571-4CF2-8D25-F45048890D59}" destId="{33081D4F-C24A-4E1A-9C49-68EC72CD05C2}" srcOrd="0" destOrd="0" presId="urn:microsoft.com/office/officeart/2008/layout/LinedList"/>
    <dgm:cxn modelId="{3C3B6CA5-A97C-44E2-B0B3-7B587481FA2F}" srcId="{6FC91570-BB18-418B-887E-4527A3327604}" destId="{EB86E687-AFE3-44AE-9F79-95DCD0ACB9B8}" srcOrd="3" destOrd="0" parTransId="{B141D10A-4191-4962-A0C1-2C2ABF460890}" sibTransId="{3C667E18-2F33-4B43-BBA1-3AA84E615891}"/>
    <dgm:cxn modelId="{840B43A6-A42D-4350-B541-1B19E495AE2E}" type="presOf" srcId="{C8E2D8BA-F733-4248-8292-D33D3F3DD406}" destId="{BBA9059C-7895-4BF0-B70A-719BA9846A4A}" srcOrd="0" destOrd="0" presId="urn:microsoft.com/office/officeart/2008/layout/LinedList"/>
    <dgm:cxn modelId="{0EA2AEDB-DD5D-47AE-800E-2ECC93E75FAC}" type="presOf" srcId="{6FC91570-BB18-418B-887E-4527A3327604}" destId="{D875601C-346D-4E22-9724-408EBE88F907}" srcOrd="0" destOrd="0" presId="urn:microsoft.com/office/officeart/2008/layout/LinedList"/>
    <dgm:cxn modelId="{B4C3E6EA-8E25-4C3E-89C9-1C1E2FCBDB61}" srcId="{6FC91570-BB18-418B-887E-4527A3327604}" destId="{C8E2D8BA-F733-4248-8292-D33D3F3DD406}" srcOrd="0" destOrd="0" parTransId="{295E847F-C2AD-400B-B04A-2D83918A0546}" sibTransId="{350E3664-D701-44FF-814C-35EDA45B0997}"/>
    <dgm:cxn modelId="{C81513F5-C5CB-4CD9-8D89-37C19A44A449}" srcId="{6FC91570-BB18-418B-887E-4527A3327604}" destId="{ED4F0B6C-A571-4CF2-8D25-F45048890D59}" srcOrd="1" destOrd="0" parTransId="{9F337055-CC54-41B4-BEFA-60449EC271BD}" sibTransId="{A29BD86C-008F-48C2-AC22-B7D51D56E2D9}"/>
    <dgm:cxn modelId="{6BD54AD1-3196-47ED-B4EA-B07F2C68F088}" type="presParOf" srcId="{D875601C-346D-4E22-9724-408EBE88F907}" destId="{5B0A6C4B-4480-4185-A4E2-D9BB2642D22D}" srcOrd="0" destOrd="0" presId="urn:microsoft.com/office/officeart/2008/layout/LinedList"/>
    <dgm:cxn modelId="{BF72BF5B-267E-467C-A90E-C77A143E945C}" type="presParOf" srcId="{D875601C-346D-4E22-9724-408EBE88F907}" destId="{AD5C3592-32EB-4CED-829F-98ADE93BF1DE}" srcOrd="1" destOrd="0" presId="urn:microsoft.com/office/officeart/2008/layout/LinedList"/>
    <dgm:cxn modelId="{ABE6BA19-130B-4748-805F-5EB8BE179C8D}" type="presParOf" srcId="{AD5C3592-32EB-4CED-829F-98ADE93BF1DE}" destId="{BBA9059C-7895-4BF0-B70A-719BA9846A4A}" srcOrd="0" destOrd="0" presId="urn:microsoft.com/office/officeart/2008/layout/LinedList"/>
    <dgm:cxn modelId="{58EBD1E6-B2F9-4368-97D5-117734818E53}" type="presParOf" srcId="{AD5C3592-32EB-4CED-829F-98ADE93BF1DE}" destId="{1B3BBE06-F7FC-482C-BD17-429CE285B17C}" srcOrd="1" destOrd="0" presId="urn:microsoft.com/office/officeart/2008/layout/LinedList"/>
    <dgm:cxn modelId="{009FEABF-3883-4004-9D06-D8A9B0E7DBDB}" type="presParOf" srcId="{D875601C-346D-4E22-9724-408EBE88F907}" destId="{B6FB2E22-CA7B-40BA-BF44-48931671039A}" srcOrd="2" destOrd="0" presId="urn:microsoft.com/office/officeart/2008/layout/LinedList"/>
    <dgm:cxn modelId="{5739C53B-A369-4C85-BFF9-5429CE6CB647}" type="presParOf" srcId="{D875601C-346D-4E22-9724-408EBE88F907}" destId="{8831C49F-AA80-4518-A1DC-AA7907D05B5B}" srcOrd="3" destOrd="0" presId="urn:microsoft.com/office/officeart/2008/layout/LinedList"/>
    <dgm:cxn modelId="{A310CB98-5D72-41AC-AE85-859A64F6CFC0}" type="presParOf" srcId="{8831C49F-AA80-4518-A1DC-AA7907D05B5B}" destId="{33081D4F-C24A-4E1A-9C49-68EC72CD05C2}" srcOrd="0" destOrd="0" presId="urn:microsoft.com/office/officeart/2008/layout/LinedList"/>
    <dgm:cxn modelId="{67D20857-898E-40E7-B172-9D0A679EB3DA}" type="presParOf" srcId="{8831C49F-AA80-4518-A1DC-AA7907D05B5B}" destId="{D2DFCB58-7C5B-4D51-8377-7D7B567C789E}" srcOrd="1" destOrd="0" presId="urn:microsoft.com/office/officeart/2008/layout/LinedList"/>
    <dgm:cxn modelId="{7C731432-B2CF-4061-9C5D-D8FE1EBC1FFD}" type="presParOf" srcId="{D875601C-346D-4E22-9724-408EBE88F907}" destId="{120814C8-057C-4725-9922-384C64694BF9}" srcOrd="4" destOrd="0" presId="urn:microsoft.com/office/officeart/2008/layout/LinedList"/>
    <dgm:cxn modelId="{7B099A4E-9C56-4776-A6BC-B918489F443F}" type="presParOf" srcId="{D875601C-346D-4E22-9724-408EBE88F907}" destId="{BE74317F-AB0A-4F9F-8DB1-608706C2CE8F}" srcOrd="5" destOrd="0" presId="urn:microsoft.com/office/officeart/2008/layout/LinedList"/>
    <dgm:cxn modelId="{3AEE3AF4-E1CA-41FA-B517-B5BABF5A8373}" type="presParOf" srcId="{BE74317F-AB0A-4F9F-8DB1-608706C2CE8F}" destId="{376D33E8-6E9F-4DC1-934B-6E7776D7A5F7}" srcOrd="0" destOrd="0" presId="urn:microsoft.com/office/officeart/2008/layout/LinedList"/>
    <dgm:cxn modelId="{3F578C46-7859-481B-A733-AD622EAE5771}" type="presParOf" srcId="{BE74317F-AB0A-4F9F-8DB1-608706C2CE8F}" destId="{CB18A59D-91CF-43CE-9DF9-3B6810DA124F}" srcOrd="1" destOrd="0" presId="urn:microsoft.com/office/officeart/2008/layout/LinedList"/>
    <dgm:cxn modelId="{9C6D39E3-97DB-4B46-A7DA-2E08AD51DE52}" type="presParOf" srcId="{D875601C-346D-4E22-9724-408EBE88F907}" destId="{6EB9AED3-AA3D-4234-9DEC-7F16B47AD210}" srcOrd="6" destOrd="0" presId="urn:microsoft.com/office/officeart/2008/layout/LinedList"/>
    <dgm:cxn modelId="{EF1835A2-6EB4-4D4A-8ABA-9BE1E20803FA}" type="presParOf" srcId="{D875601C-346D-4E22-9724-408EBE88F907}" destId="{B3EA910F-FF80-4801-8B27-63EABA6BE113}" srcOrd="7" destOrd="0" presId="urn:microsoft.com/office/officeart/2008/layout/LinedList"/>
    <dgm:cxn modelId="{9347FCB8-DA95-423F-945C-550FFAC168F6}" type="presParOf" srcId="{B3EA910F-FF80-4801-8B27-63EABA6BE113}" destId="{266A994E-80FC-4100-B263-4A9700C941F8}" srcOrd="0" destOrd="0" presId="urn:microsoft.com/office/officeart/2008/layout/LinedList"/>
    <dgm:cxn modelId="{C89B6EFE-7EDE-4DEB-B326-03A9E7305D11}" type="presParOf" srcId="{B3EA910F-FF80-4801-8B27-63EABA6BE113}" destId="{5461ADDB-3B61-472C-A88B-E623863C03C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5F36E5-5222-469C-80B7-08A625CD43AC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99DF5A5D-3748-436D-92C0-B0C09E23299E}">
      <dgm:prSet/>
      <dgm:spPr/>
      <dgm:t>
        <a:bodyPr/>
        <a:lstStyle/>
        <a:p>
          <a:r>
            <a:rPr lang="ru-RU"/>
            <a:t>Однопартийная система</a:t>
          </a:r>
          <a:endParaRPr lang="en-US"/>
        </a:p>
      </dgm:t>
    </dgm:pt>
    <dgm:pt modelId="{DD25BDE0-3479-4E3F-8C6B-24AC30DD6756}" type="parTrans" cxnId="{11E16EF3-E852-4DC6-A7F0-46538612C1D5}">
      <dgm:prSet/>
      <dgm:spPr/>
      <dgm:t>
        <a:bodyPr/>
        <a:lstStyle/>
        <a:p>
          <a:endParaRPr lang="en-US"/>
        </a:p>
      </dgm:t>
    </dgm:pt>
    <dgm:pt modelId="{278D721C-664E-47FA-B78B-EF7C43730750}" type="sibTrans" cxnId="{11E16EF3-E852-4DC6-A7F0-46538612C1D5}">
      <dgm:prSet/>
      <dgm:spPr/>
      <dgm:t>
        <a:bodyPr/>
        <a:lstStyle/>
        <a:p>
          <a:endParaRPr lang="en-US"/>
        </a:p>
      </dgm:t>
    </dgm:pt>
    <dgm:pt modelId="{4EF58D72-DE24-4532-9F20-A99E33AE0D91}">
      <dgm:prSet/>
      <dgm:spPr/>
      <dgm:t>
        <a:bodyPr/>
        <a:lstStyle/>
        <a:p>
          <a:r>
            <a:rPr lang="ru-RU"/>
            <a:t>Сращивание государственного и партийного аппарата</a:t>
          </a:r>
          <a:endParaRPr lang="en-US"/>
        </a:p>
      </dgm:t>
    </dgm:pt>
    <dgm:pt modelId="{5DEC4905-66A3-4E95-89E0-C7E3C2910A14}" type="parTrans" cxnId="{5333D33A-3F50-4D65-93F6-B13517B5C5F3}">
      <dgm:prSet/>
      <dgm:spPr/>
      <dgm:t>
        <a:bodyPr/>
        <a:lstStyle/>
        <a:p>
          <a:endParaRPr lang="en-US"/>
        </a:p>
      </dgm:t>
    </dgm:pt>
    <dgm:pt modelId="{23478FBF-0CA0-4689-88AD-BFBA0FDD23E4}" type="sibTrans" cxnId="{5333D33A-3F50-4D65-93F6-B13517B5C5F3}">
      <dgm:prSet/>
      <dgm:spPr/>
      <dgm:t>
        <a:bodyPr/>
        <a:lstStyle/>
        <a:p>
          <a:endParaRPr lang="en-US"/>
        </a:p>
      </dgm:t>
    </dgm:pt>
    <dgm:pt modelId="{FDF9E8D8-ABA4-4F85-918E-50CBDA6D399B}">
      <dgm:prSet/>
      <dgm:spPr/>
      <dgm:t>
        <a:bodyPr/>
        <a:lstStyle/>
        <a:p>
          <a:r>
            <a:rPr lang="ru-RU"/>
            <a:t>Уничтожение политических противников и создание репрессивной машины</a:t>
          </a:r>
          <a:endParaRPr lang="en-US"/>
        </a:p>
      </dgm:t>
    </dgm:pt>
    <dgm:pt modelId="{FCC17451-44D0-47D2-8B1D-9C6D51BEA437}" type="parTrans" cxnId="{4A140A7D-CA78-4B79-9CFB-374AC6DDAA7E}">
      <dgm:prSet/>
      <dgm:spPr/>
      <dgm:t>
        <a:bodyPr/>
        <a:lstStyle/>
        <a:p>
          <a:endParaRPr lang="en-US"/>
        </a:p>
      </dgm:t>
    </dgm:pt>
    <dgm:pt modelId="{B99E610E-0419-4078-A8D0-3039688E6528}" type="sibTrans" cxnId="{4A140A7D-CA78-4B79-9CFB-374AC6DDAA7E}">
      <dgm:prSet/>
      <dgm:spPr/>
      <dgm:t>
        <a:bodyPr/>
        <a:lstStyle/>
        <a:p>
          <a:endParaRPr lang="en-US"/>
        </a:p>
      </dgm:t>
    </dgm:pt>
    <dgm:pt modelId="{6C29772B-6FC1-433A-9718-CC2DB3A28224}">
      <dgm:prSet/>
      <dgm:spPr/>
      <dgm:t>
        <a:bodyPr/>
        <a:lstStyle/>
        <a:p>
          <a:r>
            <a:rPr lang="ru-RU"/>
            <a:t>Создание массовых общественных организаций для дополнительного контроля</a:t>
          </a:r>
          <a:endParaRPr lang="en-US"/>
        </a:p>
      </dgm:t>
    </dgm:pt>
    <dgm:pt modelId="{BE6271EF-9158-4FBE-B5EC-C3F5EBBC0650}" type="parTrans" cxnId="{26B95DFD-C9A1-4018-98DC-6B87CD916473}">
      <dgm:prSet/>
      <dgm:spPr/>
      <dgm:t>
        <a:bodyPr/>
        <a:lstStyle/>
        <a:p>
          <a:endParaRPr lang="en-US"/>
        </a:p>
      </dgm:t>
    </dgm:pt>
    <dgm:pt modelId="{C22314C8-E906-49EB-B327-78B791028CFC}" type="sibTrans" cxnId="{26B95DFD-C9A1-4018-98DC-6B87CD916473}">
      <dgm:prSet/>
      <dgm:spPr/>
      <dgm:t>
        <a:bodyPr/>
        <a:lstStyle/>
        <a:p>
          <a:endParaRPr lang="en-US"/>
        </a:p>
      </dgm:t>
    </dgm:pt>
    <dgm:pt modelId="{1536BE97-98D4-4E0F-9430-027892C804E9}">
      <dgm:prSet/>
      <dgm:spPr/>
      <dgm:t>
        <a:bodyPr/>
        <a:lstStyle/>
        <a:p>
          <a:r>
            <a:rPr lang="ru-RU"/>
            <a:t>Партия большевиков - партия управленцев</a:t>
          </a:r>
          <a:endParaRPr lang="en-US"/>
        </a:p>
      </dgm:t>
    </dgm:pt>
    <dgm:pt modelId="{5C452590-3382-43E3-B173-7615D7CCFB26}" type="parTrans" cxnId="{8A7106F5-89F1-4C82-A93F-E520253B03A6}">
      <dgm:prSet/>
      <dgm:spPr/>
      <dgm:t>
        <a:bodyPr/>
        <a:lstStyle/>
        <a:p>
          <a:endParaRPr lang="en-US"/>
        </a:p>
      </dgm:t>
    </dgm:pt>
    <dgm:pt modelId="{275C7DD2-1D97-4AC5-84EF-C56402333447}" type="sibTrans" cxnId="{8A7106F5-89F1-4C82-A93F-E520253B03A6}">
      <dgm:prSet/>
      <dgm:spPr/>
      <dgm:t>
        <a:bodyPr/>
        <a:lstStyle/>
        <a:p>
          <a:endParaRPr lang="en-US"/>
        </a:p>
      </dgm:t>
    </dgm:pt>
    <dgm:pt modelId="{9A4AC7EB-48E2-4657-82A8-860CA75CFCBC}" type="pres">
      <dgm:prSet presAssocID="{F55F36E5-5222-469C-80B7-08A625CD43AC}" presName="vert0" presStyleCnt="0">
        <dgm:presLayoutVars>
          <dgm:dir/>
          <dgm:animOne val="branch"/>
          <dgm:animLvl val="lvl"/>
        </dgm:presLayoutVars>
      </dgm:prSet>
      <dgm:spPr/>
    </dgm:pt>
    <dgm:pt modelId="{DFD4D820-8FE1-41DE-9F87-6272678D1167}" type="pres">
      <dgm:prSet presAssocID="{99DF5A5D-3748-436D-92C0-B0C09E23299E}" presName="thickLine" presStyleLbl="alignNode1" presStyleIdx="0" presStyleCnt="5"/>
      <dgm:spPr/>
    </dgm:pt>
    <dgm:pt modelId="{73ACEBEE-5008-4B63-817B-EE7888E87CE2}" type="pres">
      <dgm:prSet presAssocID="{99DF5A5D-3748-436D-92C0-B0C09E23299E}" presName="horz1" presStyleCnt="0"/>
      <dgm:spPr/>
    </dgm:pt>
    <dgm:pt modelId="{6AB0C80C-6373-4367-9BE9-CC0F062FA8C7}" type="pres">
      <dgm:prSet presAssocID="{99DF5A5D-3748-436D-92C0-B0C09E23299E}" presName="tx1" presStyleLbl="revTx" presStyleIdx="0" presStyleCnt="5"/>
      <dgm:spPr/>
    </dgm:pt>
    <dgm:pt modelId="{55A82069-9F1A-406E-A69C-D7AF8F52A8DD}" type="pres">
      <dgm:prSet presAssocID="{99DF5A5D-3748-436D-92C0-B0C09E23299E}" presName="vert1" presStyleCnt="0"/>
      <dgm:spPr/>
    </dgm:pt>
    <dgm:pt modelId="{747E01F3-D821-4948-A67D-9747BF47C946}" type="pres">
      <dgm:prSet presAssocID="{4EF58D72-DE24-4532-9F20-A99E33AE0D91}" presName="thickLine" presStyleLbl="alignNode1" presStyleIdx="1" presStyleCnt="5"/>
      <dgm:spPr/>
    </dgm:pt>
    <dgm:pt modelId="{903F7BB8-3D3E-4CC2-A2BA-44F149FCE062}" type="pres">
      <dgm:prSet presAssocID="{4EF58D72-DE24-4532-9F20-A99E33AE0D91}" presName="horz1" presStyleCnt="0"/>
      <dgm:spPr/>
    </dgm:pt>
    <dgm:pt modelId="{1481628A-7A35-406C-ADEB-BA9A58A9DCF4}" type="pres">
      <dgm:prSet presAssocID="{4EF58D72-DE24-4532-9F20-A99E33AE0D91}" presName="tx1" presStyleLbl="revTx" presStyleIdx="1" presStyleCnt="5"/>
      <dgm:spPr/>
    </dgm:pt>
    <dgm:pt modelId="{4005AA96-33CD-41CD-BE28-C13ADCCF7B8D}" type="pres">
      <dgm:prSet presAssocID="{4EF58D72-DE24-4532-9F20-A99E33AE0D91}" presName="vert1" presStyleCnt="0"/>
      <dgm:spPr/>
    </dgm:pt>
    <dgm:pt modelId="{0750BF3F-42AD-43EC-812C-DB448EE096CD}" type="pres">
      <dgm:prSet presAssocID="{FDF9E8D8-ABA4-4F85-918E-50CBDA6D399B}" presName="thickLine" presStyleLbl="alignNode1" presStyleIdx="2" presStyleCnt="5"/>
      <dgm:spPr/>
    </dgm:pt>
    <dgm:pt modelId="{AFAB9F5F-5096-418E-89E7-0A2272564C72}" type="pres">
      <dgm:prSet presAssocID="{FDF9E8D8-ABA4-4F85-918E-50CBDA6D399B}" presName="horz1" presStyleCnt="0"/>
      <dgm:spPr/>
    </dgm:pt>
    <dgm:pt modelId="{8D382DEE-813A-46EC-9C57-03ECA65DAF91}" type="pres">
      <dgm:prSet presAssocID="{FDF9E8D8-ABA4-4F85-918E-50CBDA6D399B}" presName="tx1" presStyleLbl="revTx" presStyleIdx="2" presStyleCnt="5"/>
      <dgm:spPr/>
    </dgm:pt>
    <dgm:pt modelId="{34D45F8B-DE49-4D38-9416-D87EDED1E7F7}" type="pres">
      <dgm:prSet presAssocID="{FDF9E8D8-ABA4-4F85-918E-50CBDA6D399B}" presName="vert1" presStyleCnt="0"/>
      <dgm:spPr/>
    </dgm:pt>
    <dgm:pt modelId="{D162D585-E840-46E4-985E-627782E46E6B}" type="pres">
      <dgm:prSet presAssocID="{6C29772B-6FC1-433A-9718-CC2DB3A28224}" presName="thickLine" presStyleLbl="alignNode1" presStyleIdx="3" presStyleCnt="5"/>
      <dgm:spPr/>
    </dgm:pt>
    <dgm:pt modelId="{ED913B86-1F08-4558-994D-7ED41C938588}" type="pres">
      <dgm:prSet presAssocID="{6C29772B-6FC1-433A-9718-CC2DB3A28224}" presName="horz1" presStyleCnt="0"/>
      <dgm:spPr/>
    </dgm:pt>
    <dgm:pt modelId="{FF72F049-B79D-463A-A725-2A3CAF4C57DB}" type="pres">
      <dgm:prSet presAssocID="{6C29772B-6FC1-433A-9718-CC2DB3A28224}" presName="tx1" presStyleLbl="revTx" presStyleIdx="3" presStyleCnt="5"/>
      <dgm:spPr/>
    </dgm:pt>
    <dgm:pt modelId="{677544D4-A866-492A-9061-79A30FB4EAE3}" type="pres">
      <dgm:prSet presAssocID="{6C29772B-6FC1-433A-9718-CC2DB3A28224}" presName="vert1" presStyleCnt="0"/>
      <dgm:spPr/>
    </dgm:pt>
    <dgm:pt modelId="{D0F1D087-26CD-43B5-866E-F5951A608002}" type="pres">
      <dgm:prSet presAssocID="{1536BE97-98D4-4E0F-9430-027892C804E9}" presName="thickLine" presStyleLbl="alignNode1" presStyleIdx="4" presStyleCnt="5"/>
      <dgm:spPr/>
    </dgm:pt>
    <dgm:pt modelId="{22ADCF00-AA86-498F-B939-1D52E4B350B7}" type="pres">
      <dgm:prSet presAssocID="{1536BE97-98D4-4E0F-9430-027892C804E9}" presName="horz1" presStyleCnt="0"/>
      <dgm:spPr/>
    </dgm:pt>
    <dgm:pt modelId="{D383F061-D4AE-450B-B10F-6CF47ADE312C}" type="pres">
      <dgm:prSet presAssocID="{1536BE97-98D4-4E0F-9430-027892C804E9}" presName="tx1" presStyleLbl="revTx" presStyleIdx="4" presStyleCnt="5"/>
      <dgm:spPr/>
    </dgm:pt>
    <dgm:pt modelId="{5FE28B01-EDCE-4E35-9DA8-0FB6CCF34513}" type="pres">
      <dgm:prSet presAssocID="{1536BE97-98D4-4E0F-9430-027892C804E9}" presName="vert1" presStyleCnt="0"/>
      <dgm:spPr/>
    </dgm:pt>
  </dgm:ptLst>
  <dgm:cxnLst>
    <dgm:cxn modelId="{95C58F16-6A6E-4B37-9DF9-A8FD0F52ABEC}" type="presOf" srcId="{6C29772B-6FC1-433A-9718-CC2DB3A28224}" destId="{FF72F049-B79D-463A-A725-2A3CAF4C57DB}" srcOrd="0" destOrd="0" presId="urn:microsoft.com/office/officeart/2008/layout/LinedList"/>
    <dgm:cxn modelId="{6851EB33-D4C9-4DB7-8C91-08C7F6B665FA}" type="presOf" srcId="{99DF5A5D-3748-436D-92C0-B0C09E23299E}" destId="{6AB0C80C-6373-4367-9BE9-CC0F062FA8C7}" srcOrd="0" destOrd="0" presId="urn:microsoft.com/office/officeart/2008/layout/LinedList"/>
    <dgm:cxn modelId="{5333D33A-3F50-4D65-93F6-B13517B5C5F3}" srcId="{F55F36E5-5222-469C-80B7-08A625CD43AC}" destId="{4EF58D72-DE24-4532-9F20-A99E33AE0D91}" srcOrd="1" destOrd="0" parTransId="{5DEC4905-66A3-4E95-89E0-C7E3C2910A14}" sibTransId="{23478FBF-0CA0-4689-88AD-BFBA0FDD23E4}"/>
    <dgm:cxn modelId="{4A140A7D-CA78-4B79-9CFB-374AC6DDAA7E}" srcId="{F55F36E5-5222-469C-80B7-08A625CD43AC}" destId="{FDF9E8D8-ABA4-4F85-918E-50CBDA6D399B}" srcOrd="2" destOrd="0" parTransId="{FCC17451-44D0-47D2-8B1D-9C6D51BEA437}" sibTransId="{B99E610E-0419-4078-A8D0-3039688E6528}"/>
    <dgm:cxn modelId="{E549179B-6092-419A-B373-7248CB15103B}" type="presOf" srcId="{F55F36E5-5222-469C-80B7-08A625CD43AC}" destId="{9A4AC7EB-48E2-4657-82A8-860CA75CFCBC}" srcOrd="0" destOrd="0" presId="urn:microsoft.com/office/officeart/2008/layout/LinedList"/>
    <dgm:cxn modelId="{7865F8B4-C5C9-4E08-85E2-013C9432F75A}" type="presOf" srcId="{1536BE97-98D4-4E0F-9430-027892C804E9}" destId="{D383F061-D4AE-450B-B10F-6CF47ADE312C}" srcOrd="0" destOrd="0" presId="urn:microsoft.com/office/officeart/2008/layout/LinedList"/>
    <dgm:cxn modelId="{CD8A3BBC-7D88-4884-A4AC-6BAC8B3F2DA1}" type="presOf" srcId="{FDF9E8D8-ABA4-4F85-918E-50CBDA6D399B}" destId="{8D382DEE-813A-46EC-9C57-03ECA65DAF91}" srcOrd="0" destOrd="0" presId="urn:microsoft.com/office/officeart/2008/layout/LinedList"/>
    <dgm:cxn modelId="{11E16EF3-E852-4DC6-A7F0-46538612C1D5}" srcId="{F55F36E5-5222-469C-80B7-08A625CD43AC}" destId="{99DF5A5D-3748-436D-92C0-B0C09E23299E}" srcOrd="0" destOrd="0" parTransId="{DD25BDE0-3479-4E3F-8C6B-24AC30DD6756}" sibTransId="{278D721C-664E-47FA-B78B-EF7C43730750}"/>
    <dgm:cxn modelId="{8A7106F5-89F1-4C82-A93F-E520253B03A6}" srcId="{F55F36E5-5222-469C-80B7-08A625CD43AC}" destId="{1536BE97-98D4-4E0F-9430-027892C804E9}" srcOrd="4" destOrd="0" parTransId="{5C452590-3382-43E3-B173-7615D7CCFB26}" sibTransId="{275C7DD2-1D97-4AC5-84EF-C56402333447}"/>
    <dgm:cxn modelId="{AFA8BEF5-55C5-4F8F-B5EA-B6E4E5EC60E3}" type="presOf" srcId="{4EF58D72-DE24-4532-9F20-A99E33AE0D91}" destId="{1481628A-7A35-406C-ADEB-BA9A58A9DCF4}" srcOrd="0" destOrd="0" presId="urn:microsoft.com/office/officeart/2008/layout/LinedList"/>
    <dgm:cxn modelId="{26B95DFD-C9A1-4018-98DC-6B87CD916473}" srcId="{F55F36E5-5222-469C-80B7-08A625CD43AC}" destId="{6C29772B-6FC1-433A-9718-CC2DB3A28224}" srcOrd="3" destOrd="0" parTransId="{BE6271EF-9158-4FBE-B5EC-C3F5EBBC0650}" sibTransId="{C22314C8-E906-49EB-B327-78B791028CFC}"/>
    <dgm:cxn modelId="{18A6A37B-312A-49FF-B480-FD9688C4A77A}" type="presParOf" srcId="{9A4AC7EB-48E2-4657-82A8-860CA75CFCBC}" destId="{DFD4D820-8FE1-41DE-9F87-6272678D1167}" srcOrd="0" destOrd="0" presId="urn:microsoft.com/office/officeart/2008/layout/LinedList"/>
    <dgm:cxn modelId="{49B9E4CD-F560-4F76-A244-2C12D1058A75}" type="presParOf" srcId="{9A4AC7EB-48E2-4657-82A8-860CA75CFCBC}" destId="{73ACEBEE-5008-4B63-817B-EE7888E87CE2}" srcOrd="1" destOrd="0" presId="urn:microsoft.com/office/officeart/2008/layout/LinedList"/>
    <dgm:cxn modelId="{EC28D89F-8CA3-4CE3-B323-7BD75ABC7ABC}" type="presParOf" srcId="{73ACEBEE-5008-4B63-817B-EE7888E87CE2}" destId="{6AB0C80C-6373-4367-9BE9-CC0F062FA8C7}" srcOrd="0" destOrd="0" presId="urn:microsoft.com/office/officeart/2008/layout/LinedList"/>
    <dgm:cxn modelId="{AF1F1747-F885-4309-9056-872250CA199E}" type="presParOf" srcId="{73ACEBEE-5008-4B63-817B-EE7888E87CE2}" destId="{55A82069-9F1A-406E-A69C-D7AF8F52A8DD}" srcOrd="1" destOrd="0" presId="urn:microsoft.com/office/officeart/2008/layout/LinedList"/>
    <dgm:cxn modelId="{3471EAE6-64F8-494F-A64F-CF86CB82ACDD}" type="presParOf" srcId="{9A4AC7EB-48E2-4657-82A8-860CA75CFCBC}" destId="{747E01F3-D821-4948-A67D-9747BF47C946}" srcOrd="2" destOrd="0" presId="urn:microsoft.com/office/officeart/2008/layout/LinedList"/>
    <dgm:cxn modelId="{9EE411F7-08B2-4010-8904-55DF13A9446F}" type="presParOf" srcId="{9A4AC7EB-48E2-4657-82A8-860CA75CFCBC}" destId="{903F7BB8-3D3E-4CC2-A2BA-44F149FCE062}" srcOrd="3" destOrd="0" presId="urn:microsoft.com/office/officeart/2008/layout/LinedList"/>
    <dgm:cxn modelId="{18523AF6-ACA9-45CC-BB84-28A972D21F9F}" type="presParOf" srcId="{903F7BB8-3D3E-4CC2-A2BA-44F149FCE062}" destId="{1481628A-7A35-406C-ADEB-BA9A58A9DCF4}" srcOrd="0" destOrd="0" presId="urn:microsoft.com/office/officeart/2008/layout/LinedList"/>
    <dgm:cxn modelId="{C2C7636E-ED64-40FD-BFB8-A0EF9D50BA58}" type="presParOf" srcId="{903F7BB8-3D3E-4CC2-A2BA-44F149FCE062}" destId="{4005AA96-33CD-41CD-BE28-C13ADCCF7B8D}" srcOrd="1" destOrd="0" presId="urn:microsoft.com/office/officeart/2008/layout/LinedList"/>
    <dgm:cxn modelId="{DA681001-6514-4537-B9A2-2769713D6D79}" type="presParOf" srcId="{9A4AC7EB-48E2-4657-82A8-860CA75CFCBC}" destId="{0750BF3F-42AD-43EC-812C-DB448EE096CD}" srcOrd="4" destOrd="0" presId="urn:microsoft.com/office/officeart/2008/layout/LinedList"/>
    <dgm:cxn modelId="{3CDC7A5F-8053-4860-81BE-82A84CCE6FDB}" type="presParOf" srcId="{9A4AC7EB-48E2-4657-82A8-860CA75CFCBC}" destId="{AFAB9F5F-5096-418E-89E7-0A2272564C72}" srcOrd="5" destOrd="0" presId="urn:microsoft.com/office/officeart/2008/layout/LinedList"/>
    <dgm:cxn modelId="{45D18A3A-32D0-4576-8C6F-6586E3184082}" type="presParOf" srcId="{AFAB9F5F-5096-418E-89E7-0A2272564C72}" destId="{8D382DEE-813A-46EC-9C57-03ECA65DAF91}" srcOrd="0" destOrd="0" presId="urn:microsoft.com/office/officeart/2008/layout/LinedList"/>
    <dgm:cxn modelId="{37EB9FA3-0A8D-4D59-91B3-62164C5324FE}" type="presParOf" srcId="{AFAB9F5F-5096-418E-89E7-0A2272564C72}" destId="{34D45F8B-DE49-4D38-9416-D87EDED1E7F7}" srcOrd="1" destOrd="0" presId="urn:microsoft.com/office/officeart/2008/layout/LinedList"/>
    <dgm:cxn modelId="{8ACC37E7-1765-4C7D-9D3C-BB00DB1CDA20}" type="presParOf" srcId="{9A4AC7EB-48E2-4657-82A8-860CA75CFCBC}" destId="{D162D585-E840-46E4-985E-627782E46E6B}" srcOrd="6" destOrd="0" presId="urn:microsoft.com/office/officeart/2008/layout/LinedList"/>
    <dgm:cxn modelId="{BB8A11BA-4A0F-4610-B4E6-A30C3E4D06D2}" type="presParOf" srcId="{9A4AC7EB-48E2-4657-82A8-860CA75CFCBC}" destId="{ED913B86-1F08-4558-994D-7ED41C938588}" srcOrd="7" destOrd="0" presId="urn:microsoft.com/office/officeart/2008/layout/LinedList"/>
    <dgm:cxn modelId="{9BDE87B9-CBF5-4BDF-81C2-110612B87EE1}" type="presParOf" srcId="{ED913B86-1F08-4558-994D-7ED41C938588}" destId="{FF72F049-B79D-463A-A725-2A3CAF4C57DB}" srcOrd="0" destOrd="0" presId="urn:microsoft.com/office/officeart/2008/layout/LinedList"/>
    <dgm:cxn modelId="{6CD31810-9059-4A2E-92AD-A5CD763F9221}" type="presParOf" srcId="{ED913B86-1F08-4558-994D-7ED41C938588}" destId="{677544D4-A866-492A-9061-79A30FB4EAE3}" srcOrd="1" destOrd="0" presId="urn:microsoft.com/office/officeart/2008/layout/LinedList"/>
    <dgm:cxn modelId="{96F45FEF-3BF4-42B0-B19B-7E95DCFB86C2}" type="presParOf" srcId="{9A4AC7EB-48E2-4657-82A8-860CA75CFCBC}" destId="{D0F1D087-26CD-43B5-866E-F5951A608002}" srcOrd="8" destOrd="0" presId="urn:microsoft.com/office/officeart/2008/layout/LinedList"/>
    <dgm:cxn modelId="{6D457A8E-399D-4F0A-BB93-45AF6C9BFEFA}" type="presParOf" srcId="{9A4AC7EB-48E2-4657-82A8-860CA75CFCBC}" destId="{22ADCF00-AA86-498F-B939-1D52E4B350B7}" srcOrd="9" destOrd="0" presId="urn:microsoft.com/office/officeart/2008/layout/LinedList"/>
    <dgm:cxn modelId="{2E1BF860-2D01-4834-B4B9-69639281B39D}" type="presParOf" srcId="{22ADCF00-AA86-498F-B939-1D52E4B350B7}" destId="{D383F061-D4AE-450B-B10F-6CF47ADE312C}" srcOrd="0" destOrd="0" presId="urn:microsoft.com/office/officeart/2008/layout/LinedList"/>
    <dgm:cxn modelId="{257F1AE9-03A2-4571-99D3-28E80B7A141C}" type="presParOf" srcId="{22ADCF00-AA86-498F-B939-1D52E4B350B7}" destId="{5FE28B01-EDCE-4E35-9DA8-0FB6CCF3451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34434D-2672-456A-A1B6-4D0619682C58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4ED48FA-5688-475E-A943-62F3FCDEF793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 Май 1935 г.</a:t>
          </a:r>
          <a:endParaRPr lang="ru-RU" dirty="0"/>
        </a:p>
      </dgm:t>
    </dgm:pt>
    <dgm:pt modelId="{DA49FBA9-2CBC-493E-8DD2-F8065D537BF6}" type="parTrans" cxnId="{09F4B03A-A48A-472B-8336-0CC314C18E54}">
      <dgm:prSet/>
      <dgm:spPr/>
      <dgm:t>
        <a:bodyPr/>
        <a:lstStyle/>
        <a:p>
          <a:endParaRPr lang="ru-RU"/>
        </a:p>
      </dgm:t>
    </dgm:pt>
    <dgm:pt modelId="{43DC981C-258C-4A80-8E1E-4FD79E64240C}" type="sibTrans" cxnId="{09F4B03A-A48A-472B-8336-0CC314C18E54}">
      <dgm:prSet/>
      <dgm:spPr/>
      <dgm:t>
        <a:bodyPr/>
        <a:lstStyle/>
        <a:p>
          <a:endParaRPr lang="ru-RU"/>
        </a:p>
      </dgm:t>
    </dgm:pt>
    <dgm:pt modelId="{3AA1A6F1-5E1F-4BBA-8047-1A16B037C206}">
      <dgm:prSet phldrT="[Текст]" phldr="0"/>
      <dgm:spPr/>
      <dgm:t>
        <a:bodyPr/>
        <a:lstStyle/>
        <a:p>
          <a:pPr rtl="0"/>
          <a:r>
            <a:rPr lang="ru-RU" dirty="0"/>
            <a:t>подписаны советско-французский и </a:t>
          </a:r>
          <a:r>
            <a:rPr lang="ru-RU" dirty="0">
              <a:latin typeface="Calibri Light" panose="020F0302020204030204"/>
            </a:rPr>
            <a:t>советско-чехословацкий</a:t>
          </a:r>
          <a:r>
            <a:rPr lang="ru-RU" dirty="0"/>
            <a:t> пакты о взаимопомощи против агрессии</a:t>
          </a:r>
        </a:p>
      </dgm:t>
    </dgm:pt>
    <dgm:pt modelId="{FDAFEE59-DC98-4AB3-8342-C4CD7E06CF7D}" type="parTrans" cxnId="{F8A1FAF2-A8E5-4F4E-93CD-5B7429BE1D9D}">
      <dgm:prSet/>
      <dgm:spPr/>
      <dgm:t>
        <a:bodyPr/>
        <a:lstStyle/>
        <a:p>
          <a:endParaRPr lang="ru-RU"/>
        </a:p>
      </dgm:t>
    </dgm:pt>
    <dgm:pt modelId="{C45AD88B-178E-4074-B310-2B4FF57DAB93}" type="sibTrans" cxnId="{F8A1FAF2-A8E5-4F4E-93CD-5B7429BE1D9D}">
      <dgm:prSet/>
      <dgm:spPr/>
      <dgm:t>
        <a:bodyPr/>
        <a:lstStyle/>
        <a:p>
          <a:endParaRPr lang="ru-RU"/>
        </a:p>
      </dgm:t>
    </dgm:pt>
    <dgm:pt modelId="{3D02528C-4740-424F-9D9C-1B7D658F2F14}">
      <dgm:prSet phldrT="[Текст]" phldr="0"/>
      <dgm:spPr/>
      <dgm:t>
        <a:bodyPr/>
        <a:lstStyle/>
        <a:p>
          <a:pPr rtl="0"/>
          <a:r>
            <a:rPr lang="ru-RU" dirty="0"/>
            <a:t>17 апреля 1939 г.</a:t>
          </a:r>
        </a:p>
      </dgm:t>
    </dgm:pt>
    <dgm:pt modelId="{4B4CD5E9-0370-4614-9C4B-C12D60BAD598}" type="parTrans" cxnId="{A1BB6005-F9A2-4878-AF9F-71C5ECB6CBDF}">
      <dgm:prSet/>
      <dgm:spPr/>
      <dgm:t>
        <a:bodyPr/>
        <a:lstStyle/>
        <a:p>
          <a:endParaRPr lang="ru-RU"/>
        </a:p>
      </dgm:t>
    </dgm:pt>
    <dgm:pt modelId="{2FF315DF-437C-4C2D-8DB2-3EF8F6FBF9AB}" type="sibTrans" cxnId="{A1BB6005-F9A2-4878-AF9F-71C5ECB6CBDF}">
      <dgm:prSet/>
      <dgm:spPr/>
      <dgm:t>
        <a:bodyPr/>
        <a:lstStyle/>
        <a:p>
          <a:endParaRPr lang="ru-RU"/>
        </a:p>
      </dgm:t>
    </dgm:pt>
    <dgm:pt modelId="{C3FA3444-AEDE-4EDB-A0EF-1CB4AFA9A970}">
      <dgm:prSet phldrT="[Текст]" phldr="0"/>
      <dgm:spPr/>
      <dgm:t>
        <a:bodyPr/>
        <a:lstStyle/>
        <a:p>
          <a:pPr rtl="0"/>
          <a:r>
            <a:rPr lang="ru-RU" dirty="0"/>
            <a:t>СССР предложил Англии и Франции подписать тройственный союз о взаимопомощи в случае агрессии со стороны Германии (Англия и Франция отклонили предложение)</a:t>
          </a:r>
        </a:p>
      </dgm:t>
    </dgm:pt>
    <dgm:pt modelId="{8FAEC4EF-7796-4BC5-BEE3-3F05F1355EC2}" type="parTrans" cxnId="{B50894A3-A1C0-4EC2-902D-196A0499188A}">
      <dgm:prSet/>
      <dgm:spPr/>
      <dgm:t>
        <a:bodyPr/>
        <a:lstStyle/>
        <a:p>
          <a:endParaRPr lang="ru-RU"/>
        </a:p>
      </dgm:t>
    </dgm:pt>
    <dgm:pt modelId="{6CF9DF6D-B0C3-4A81-8EF1-D83DF4EB1C80}" type="sibTrans" cxnId="{B50894A3-A1C0-4EC2-902D-196A0499188A}">
      <dgm:prSet/>
      <dgm:spPr/>
      <dgm:t>
        <a:bodyPr/>
        <a:lstStyle/>
        <a:p>
          <a:endParaRPr lang="ru-RU"/>
        </a:p>
      </dgm:t>
    </dgm:pt>
    <dgm:pt modelId="{46ECA8BC-13E1-4F3D-9208-7AA80F628DC5}">
      <dgm:prSet phldr="0"/>
      <dgm:spPr/>
      <dgm:t>
        <a:bodyPr/>
        <a:lstStyle/>
        <a:p>
          <a:pPr rtl="0"/>
          <a:r>
            <a:rPr lang="ru-RU" dirty="0"/>
            <a:t>Май 1939 г. </a:t>
          </a:r>
          <a:endParaRPr lang="ru-RU" dirty="0">
            <a:latin typeface="Calibri Light" panose="020F0302020204030204"/>
          </a:endParaRPr>
        </a:p>
      </dgm:t>
    </dgm:pt>
    <dgm:pt modelId="{152DB710-6B86-4A18-B6F7-DCCEE76CD44F}" type="parTrans" cxnId="{F22F4966-388D-4671-BA1D-61DC363838D2}">
      <dgm:prSet/>
      <dgm:spPr/>
    </dgm:pt>
    <dgm:pt modelId="{9982F03E-1219-4623-8DC8-D8CC6E56C672}" type="sibTrans" cxnId="{F22F4966-388D-4671-BA1D-61DC363838D2}">
      <dgm:prSet/>
      <dgm:spPr/>
    </dgm:pt>
    <dgm:pt modelId="{B1E6C5B0-4BD8-4686-8CC1-A46D83242372}">
      <dgm:prSet phldr="0"/>
      <dgm:spPr/>
      <dgm:t>
        <a:bodyPr/>
        <a:lstStyle/>
        <a:p>
          <a:pPr rtl="0"/>
          <a:r>
            <a:rPr lang="ru-RU" dirty="0"/>
            <a:t>Англия предлагает заключить односторонний договор, по которому в случае агрессии Германии против Англии или Франции СССР вступит в войну против Германии (условия были неприемлемы для СССР)</a:t>
          </a:r>
          <a:endParaRPr lang="ru-RU" dirty="0">
            <a:latin typeface="Calibri Light" panose="020F0302020204030204"/>
          </a:endParaRPr>
        </a:p>
      </dgm:t>
    </dgm:pt>
    <dgm:pt modelId="{3D89D642-549F-48F9-A268-8CD08686855B}" type="parTrans" cxnId="{4519FC2D-43D7-4911-A683-FB59AAE850D7}">
      <dgm:prSet/>
      <dgm:spPr/>
    </dgm:pt>
    <dgm:pt modelId="{4A8AE30D-5FDB-4B49-B8BB-F851832544CC}" type="sibTrans" cxnId="{4519FC2D-43D7-4911-A683-FB59AAE850D7}">
      <dgm:prSet/>
      <dgm:spPr/>
    </dgm:pt>
    <dgm:pt modelId="{B9BCAD4F-4042-4859-8FE5-0E9340AF75CD}">
      <dgm:prSet phldr="0"/>
      <dgm:spPr/>
      <dgm:t>
        <a:bodyPr/>
        <a:lstStyle/>
        <a:p>
          <a:pPr rtl="0"/>
          <a:r>
            <a:rPr lang="ru-RU" dirty="0"/>
            <a:t>Июль-август 1939 г. </a:t>
          </a:r>
          <a:endParaRPr lang="ru-RU" dirty="0">
            <a:latin typeface="Calibri Light" panose="020F0302020204030204"/>
          </a:endParaRPr>
        </a:p>
      </dgm:t>
    </dgm:pt>
    <dgm:pt modelId="{446B2F28-7B40-4870-9935-8A2C7D74D396}" type="parTrans" cxnId="{769D2E49-DCB5-4ADE-BFC4-D5947B2DDB8E}">
      <dgm:prSet/>
      <dgm:spPr/>
    </dgm:pt>
    <dgm:pt modelId="{03B7B22C-D591-4529-99B5-D68A0C40693C}" type="sibTrans" cxnId="{769D2E49-DCB5-4ADE-BFC4-D5947B2DDB8E}">
      <dgm:prSet/>
      <dgm:spPr/>
    </dgm:pt>
    <dgm:pt modelId="{C8B8DC32-4A5D-491B-B9A0-8E31F3548F74}">
      <dgm:prSet phldr="0"/>
      <dgm:spPr/>
      <dgm:t>
        <a:bodyPr/>
        <a:lstStyle/>
        <a:p>
          <a:pPr rtl="0"/>
          <a:r>
            <a:rPr lang="ru-RU" dirty="0"/>
            <a:t>работа военных миссий Англии, Франции и СССР в Москве закончилась безрезультатно </a:t>
          </a:r>
          <a:endParaRPr lang="ru-RU" dirty="0">
            <a:latin typeface="Calibri Light" panose="020F0302020204030204"/>
          </a:endParaRPr>
        </a:p>
      </dgm:t>
    </dgm:pt>
    <dgm:pt modelId="{EEAFD3CA-97FC-46FA-80AF-88EE9247A4D2}" type="parTrans" cxnId="{593E7FB7-2354-4E94-84FB-7B5C520EF497}">
      <dgm:prSet/>
      <dgm:spPr/>
    </dgm:pt>
    <dgm:pt modelId="{EDEBE453-F439-496E-9717-FD9315287C14}" type="sibTrans" cxnId="{593E7FB7-2354-4E94-84FB-7B5C520EF497}">
      <dgm:prSet/>
      <dgm:spPr/>
    </dgm:pt>
    <dgm:pt modelId="{AA72C2DC-B329-4BFF-A964-FD79C34E7D65}" type="pres">
      <dgm:prSet presAssocID="{CB34434D-2672-456A-A1B6-4D0619682C58}" presName="linear" presStyleCnt="0">
        <dgm:presLayoutVars>
          <dgm:dir/>
          <dgm:animLvl val="lvl"/>
          <dgm:resizeHandles val="exact"/>
        </dgm:presLayoutVars>
      </dgm:prSet>
      <dgm:spPr/>
    </dgm:pt>
    <dgm:pt modelId="{6755D463-609E-434B-9F65-C3C9218AF718}" type="pres">
      <dgm:prSet presAssocID="{04ED48FA-5688-475E-A943-62F3FCDEF793}" presName="parentLin" presStyleCnt="0"/>
      <dgm:spPr/>
    </dgm:pt>
    <dgm:pt modelId="{4B5E1566-01B5-4CEB-9811-905ACE839265}" type="pres">
      <dgm:prSet presAssocID="{04ED48FA-5688-475E-A943-62F3FCDEF793}" presName="parentLeftMargin" presStyleLbl="node1" presStyleIdx="0" presStyleCnt="4"/>
      <dgm:spPr/>
    </dgm:pt>
    <dgm:pt modelId="{4312AA94-379A-427B-B5CD-5F03B9585E32}" type="pres">
      <dgm:prSet presAssocID="{04ED48FA-5688-475E-A943-62F3FCDEF79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17437BF-621A-4564-A5A4-B3EEF6E4F49E}" type="pres">
      <dgm:prSet presAssocID="{04ED48FA-5688-475E-A943-62F3FCDEF793}" presName="negativeSpace" presStyleCnt="0"/>
      <dgm:spPr/>
    </dgm:pt>
    <dgm:pt modelId="{734AA774-7DB2-44A7-AE6A-BE03B24688AB}" type="pres">
      <dgm:prSet presAssocID="{04ED48FA-5688-475E-A943-62F3FCDEF793}" presName="childText" presStyleLbl="conFgAcc1" presStyleIdx="0" presStyleCnt="4">
        <dgm:presLayoutVars>
          <dgm:bulletEnabled val="1"/>
        </dgm:presLayoutVars>
      </dgm:prSet>
      <dgm:spPr/>
    </dgm:pt>
    <dgm:pt modelId="{0C2DADE6-21BB-4404-8829-1FB950C053F2}" type="pres">
      <dgm:prSet presAssocID="{43DC981C-258C-4A80-8E1E-4FD79E64240C}" presName="spaceBetweenRectangles" presStyleCnt="0"/>
      <dgm:spPr/>
    </dgm:pt>
    <dgm:pt modelId="{B162E767-E264-4E97-B29A-335A1D2FCAE1}" type="pres">
      <dgm:prSet presAssocID="{3D02528C-4740-424F-9D9C-1B7D658F2F14}" presName="parentLin" presStyleCnt="0"/>
      <dgm:spPr/>
    </dgm:pt>
    <dgm:pt modelId="{6CD721F5-D26C-4703-89B7-956F65A02EB8}" type="pres">
      <dgm:prSet presAssocID="{3D02528C-4740-424F-9D9C-1B7D658F2F14}" presName="parentLeftMargin" presStyleLbl="node1" presStyleIdx="0" presStyleCnt="4"/>
      <dgm:spPr/>
    </dgm:pt>
    <dgm:pt modelId="{86BFD86E-D9E9-43EB-AF8C-D9924AF18158}" type="pres">
      <dgm:prSet presAssocID="{3D02528C-4740-424F-9D9C-1B7D658F2F1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7CEAE5D-C315-4A0C-A984-2709AC4DB83C}" type="pres">
      <dgm:prSet presAssocID="{3D02528C-4740-424F-9D9C-1B7D658F2F14}" presName="negativeSpace" presStyleCnt="0"/>
      <dgm:spPr/>
    </dgm:pt>
    <dgm:pt modelId="{E56C6687-69DC-45AF-A4AD-5508D2A4762B}" type="pres">
      <dgm:prSet presAssocID="{3D02528C-4740-424F-9D9C-1B7D658F2F14}" presName="childText" presStyleLbl="conFgAcc1" presStyleIdx="1" presStyleCnt="4">
        <dgm:presLayoutVars>
          <dgm:bulletEnabled val="1"/>
        </dgm:presLayoutVars>
      </dgm:prSet>
      <dgm:spPr/>
    </dgm:pt>
    <dgm:pt modelId="{8FC7FF40-2E6D-4713-94A2-9624FA178B52}" type="pres">
      <dgm:prSet presAssocID="{2FF315DF-437C-4C2D-8DB2-3EF8F6FBF9AB}" presName="spaceBetweenRectangles" presStyleCnt="0"/>
      <dgm:spPr/>
    </dgm:pt>
    <dgm:pt modelId="{E7ECF20E-E134-487B-B6CB-4122B6EAEFCD}" type="pres">
      <dgm:prSet presAssocID="{46ECA8BC-13E1-4F3D-9208-7AA80F628DC5}" presName="parentLin" presStyleCnt="0"/>
      <dgm:spPr/>
    </dgm:pt>
    <dgm:pt modelId="{8F261E4D-3284-465E-8AE9-A690AA527C4F}" type="pres">
      <dgm:prSet presAssocID="{46ECA8BC-13E1-4F3D-9208-7AA80F628DC5}" presName="parentLeftMargin" presStyleLbl="node1" presStyleIdx="1" presStyleCnt="4"/>
      <dgm:spPr/>
    </dgm:pt>
    <dgm:pt modelId="{3F854904-D9CF-4557-9C9C-84F0C52CF6D8}" type="pres">
      <dgm:prSet presAssocID="{46ECA8BC-13E1-4F3D-9208-7AA80F628DC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3033CA4-074E-46F9-A649-4A4E624DB6FE}" type="pres">
      <dgm:prSet presAssocID="{46ECA8BC-13E1-4F3D-9208-7AA80F628DC5}" presName="negativeSpace" presStyleCnt="0"/>
      <dgm:spPr/>
    </dgm:pt>
    <dgm:pt modelId="{E245F18A-3622-4059-8DE8-FEA5311F58AF}" type="pres">
      <dgm:prSet presAssocID="{46ECA8BC-13E1-4F3D-9208-7AA80F628DC5}" presName="childText" presStyleLbl="conFgAcc1" presStyleIdx="2" presStyleCnt="4">
        <dgm:presLayoutVars>
          <dgm:bulletEnabled val="1"/>
        </dgm:presLayoutVars>
      </dgm:prSet>
      <dgm:spPr/>
    </dgm:pt>
    <dgm:pt modelId="{EE3E2992-9311-4435-B6E5-F6391834E504}" type="pres">
      <dgm:prSet presAssocID="{9982F03E-1219-4623-8DC8-D8CC6E56C672}" presName="spaceBetweenRectangles" presStyleCnt="0"/>
      <dgm:spPr/>
    </dgm:pt>
    <dgm:pt modelId="{E7AB79A1-45D1-4827-80AE-5AD8D9D6DFC9}" type="pres">
      <dgm:prSet presAssocID="{B9BCAD4F-4042-4859-8FE5-0E9340AF75CD}" presName="parentLin" presStyleCnt="0"/>
      <dgm:spPr/>
    </dgm:pt>
    <dgm:pt modelId="{52F051E6-35B9-42B1-907F-0BE018FBA33F}" type="pres">
      <dgm:prSet presAssocID="{B9BCAD4F-4042-4859-8FE5-0E9340AF75CD}" presName="parentLeftMargin" presStyleLbl="node1" presStyleIdx="2" presStyleCnt="4"/>
      <dgm:spPr/>
    </dgm:pt>
    <dgm:pt modelId="{C3A9C94B-98AA-4ADA-A66F-EF2B0AE9006E}" type="pres">
      <dgm:prSet presAssocID="{B9BCAD4F-4042-4859-8FE5-0E9340AF75CD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FA2A2578-D7A9-4D9F-AE88-91DF2F27CD89}" type="pres">
      <dgm:prSet presAssocID="{B9BCAD4F-4042-4859-8FE5-0E9340AF75CD}" presName="negativeSpace" presStyleCnt="0"/>
      <dgm:spPr/>
    </dgm:pt>
    <dgm:pt modelId="{6056782E-0818-4DB7-A7AA-23086BC078A9}" type="pres">
      <dgm:prSet presAssocID="{B9BCAD4F-4042-4859-8FE5-0E9340AF75CD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4D32BC01-EF1F-4CA5-A9C6-73BA30530654}" type="presOf" srcId="{3AA1A6F1-5E1F-4BBA-8047-1A16B037C206}" destId="{734AA774-7DB2-44A7-AE6A-BE03B24688AB}" srcOrd="0" destOrd="0" presId="urn:microsoft.com/office/officeart/2005/8/layout/list1"/>
    <dgm:cxn modelId="{AA792405-BB07-4084-B891-900E6897A57A}" type="presOf" srcId="{C3FA3444-AEDE-4EDB-A0EF-1CB4AFA9A970}" destId="{E56C6687-69DC-45AF-A4AD-5508D2A4762B}" srcOrd="0" destOrd="0" presId="urn:microsoft.com/office/officeart/2005/8/layout/list1"/>
    <dgm:cxn modelId="{A1BB6005-F9A2-4878-AF9F-71C5ECB6CBDF}" srcId="{CB34434D-2672-456A-A1B6-4D0619682C58}" destId="{3D02528C-4740-424F-9D9C-1B7D658F2F14}" srcOrd="1" destOrd="0" parTransId="{4B4CD5E9-0370-4614-9C4B-C12D60BAD598}" sibTransId="{2FF315DF-437C-4C2D-8DB2-3EF8F6FBF9AB}"/>
    <dgm:cxn modelId="{9FB0B50D-ECAC-49B5-8091-6927A96825B5}" type="presOf" srcId="{46ECA8BC-13E1-4F3D-9208-7AA80F628DC5}" destId="{3F854904-D9CF-4557-9C9C-84F0C52CF6D8}" srcOrd="1" destOrd="0" presId="urn:microsoft.com/office/officeart/2005/8/layout/list1"/>
    <dgm:cxn modelId="{4519FC2D-43D7-4911-A683-FB59AAE850D7}" srcId="{46ECA8BC-13E1-4F3D-9208-7AA80F628DC5}" destId="{B1E6C5B0-4BD8-4686-8CC1-A46D83242372}" srcOrd="0" destOrd="0" parTransId="{3D89D642-549F-48F9-A268-8CD08686855B}" sibTransId="{4A8AE30D-5FDB-4B49-B8BB-F851832544CC}"/>
    <dgm:cxn modelId="{09F4B03A-A48A-472B-8336-0CC314C18E54}" srcId="{CB34434D-2672-456A-A1B6-4D0619682C58}" destId="{04ED48FA-5688-475E-A943-62F3FCDEF793}" srcOrd="0" destOrd="0" parTransId="{DA49FBA9-2CBC-493E-8DD2-F8065D537BF6}" sibTransId="{43DC981C-258C-4A80-8E1E-4FD79E64240C}"/>
    <dgm:cxn modelId="{11AE7B3F-233B-4E53-990A-A262C5E83219}" type="presOf" srcId="{3D02528C-4740-424F-9D9C-1B7D658F2F14}" destId="{6CD721F5-D26C-4703-89B7-956F65A02EB8}" srcOrd="0" destOrd="0" presId="urn:microsoft.com/office/officeart/2005/8/layout/list1"/>
    <dgm:cxn modelId="{F22F4966-388D-4671-BA1D-61DC363838D2}" srcId="{CB34434D-2672-456A-A1B6-4D0619682C58}" destId="{46ECA8BC-13E1-4F3D-9208-7AA80F628DC5}" srcOrd="2" destOrd="0" parTransId="{152DB710-6B86-4A18-B6F7-DCCEE76CD44F}" sibTransId="{9982F03E-1219-4623-8DC8-D8CC6E56C672}"/>
    <dgm:cxn modelId="{769D2E49-DCB5-4ADE-BFC4-D5947B2DDB8E}" srcId="{CB34434D-2672-456A-A1B6-4D0619682C58}" destId="{B9BCAD4F-4042-4859-8FE5-0E9340AF75CD}" srcOrd="3" destOrd="0" parTransId="{446B2F28-7B40-4870-9935-8A2C7D74D396}" sibTransId="{03B7B22C-D591-4529-99B5-D68A0C40693C}"/>
    <dgm:cxn modelId="{EE578D56-4BA3-4BEE-8412-E17A28A5EABC}" type="presOf" srcId="{CB34434D-2672-456A-A1B6-4D0619682C58}" destId="{AA72C2DC-B329-4BFF-A964-FD79C34E7D65}" srcOrd="0" destOrd="0" presId="urn:microsoft.com/office/officeart/2005/8/layout/list1"/>
    <dgm:cxn modelId="{D81FC085-9C64-4D00-A8C7-3A93C753B027}" type="presOf" srcId="{B9BCAD4F-4042-4859-8FE5-0E9340AF75CD}" destId="{52F051E6-35B9-42B1-907F-0BE018FBA33F}" srcOrd="0" destOrd="0" presId="urn:microsoft.com/office/officeart/2005/8/layout/list1"/>
    <dgm:cxn modelId="{2BB265A0-C5DB-484A-A613-35C124D8DB6D}" type="presOf" srcId="{04ED48FA-5688-475E-A943-62F3FCDEF793}" destId="{4B5E1566-01B5-4CEB-9811-905ACE839265}" srcOrd="0" destOrd="0" presId="urn:microsoft.com/office/officeart/2005/8/layout/list1"/>
    <dgm:cxn modelId="{4A847EA0-3756-43C3-A81E-E90DFAEFC217}" type="presOf" srcId="{B9BCAD4F-4042-4859-8FE5-0E9340AF75CD}" destId="{C3A9C94B-98AA-4ADA-A66F-EF2B0AE9006E}" srcOrd="1" destOrd="0" presId="urn:microsoft.com/office/officeart/2005/8/layout/list1"/>
    <dgm:cxn modelId="{B50894A3-A1C0-4EC2-902D-196A0499188A}" srcId="{3D02528C-4740-424F-9D9C-1B7D658F2F14}" destId="{C3FA3444-AEDE-4EDB-A0EF-1CB4AFA9A970}" srcOrd="0" destOrd="0" parTransId="{8FAEC4EF-7796-4BC5-BEE3-3F05F1355EC2}" sibTransId="{6CF9DF6D-B0C3-4A81-8EF1-D83DF4EB1C80}"/>
    <dgm:cxn modelId="{593E7FB7-2354-4E94-84FB-7B5C520EF497}" srcId="{B9BCAD4F-4042-4859-8FE5-0E9340AF75CD}" destId="{C8B8DC32-4A5D-491B-B9A0-8E31F3548F74}" srcOrd="0" destOrd="0" parTransId="{EEAFD3CA-97FC-46FA-80AF-88EE9247A4D2}" sibTransId="{EDEBE453-F439-496E-9717-FD9315287C14}"/>
    <dgm:cxn modelId="{391925DB-DEB8-4BF9-9C3E-ED694954E8CB}" type="presOf" srcId="{C8B8DC32-4A5D-491B-B9A0-8E31F3548F74}" destId="{6056782E-0818-4DB7-A7AA-23086BC078A9}" srcOrd="0" destOrd="0" presId="urn:microsoft.com/office/officeart/2005/8/layout/list1"/>
    <dgm:cxn modelId="{2C429CE4-23A1-4592-BA9B-772610DDC6B0}" type="presOf" srcId="{B1E6C5B0-4BD8-4686-8CC1-A46D83242372}" destId="{E245F18A-3622-4059-8DE8-FEA5311F58AF}" srcOrd="0" destOrd="0" presId="urn:microsoft.com/office/officeart/2005/8/layout/list1"/>
    <dgm:cxn modelId="{7A0D51E5-F141-4F21-94AE-18D5F5E29E50}" type="presOf" srcId="{04ED48FA-5688-475E-A943-62F3FCDEF793}" destId="{4312AA94-379A-427B-B5CD-5F03B9585E32}" srcOrd="1" destOrd="0" presId="urn:microsoft.com/office/officeart/2005/8/layout/list1"/>
    <dgm:cxn modelId="{39A2C6EB-0283-4F46-979C-EF3B7CED88FE}" type="presOf" srcId="{46ECA8BC-13E1-4F3D-9208-7AA80F628DC5}" destId="{8F261E4D-3284-465E-8AE9-A690AA527C4F}" srcOrd="0" destOrd="0" presId="urn:microsoft.com/office/officeart/2005/8/layout/list1"/>
    <dgm:cxn modelId="{F8A1FAF2-A8E5-4F4E-93CD-5B7429BE1D9D}" srcId="{04ED48FA-5688-475E-A943-62F3FCDEF793}" destId="{3AA1A6F1-5E1F-4BBA-8047-1A16B037C206}" srcOrd="0" destOrd="0" parTransId="{FDAFEE59-DC98-4AB3-8342-C4CD7E06CF7D}" sibTransId="{C45AD88B-178E-4074-B310-2B4FF57DAB93}"/>
    <dgm:cxn modelId="{EFF451F6-3E24-4979-AB4C-56BA63508F55}" type="presOf" srcId="{3D02528C-4740-424F-9D9C-1B7D658F2F14}" destId="{86BFD86E-D9E9-43EB-AF8C-D9924AF18158}" srcOrd="1" destOrd="0" presId="urn:microsoft.com/office/officeart/2005/8/layout/list1"/>
    <dgm:cxn modelId="{8C11D96E-DC16-415C-882F-397A83DB6756}" type="presParOf" srcId="{AA72C2DC-B329-4BFF-A964-FD79C34E7D65}" destId="{6755D463-609E-434B-9F65-C3C9218AF718}" srcOrd="0" destOrd="0" presId="urn:microsoft.com/office/officeart/2005/8/layout/list1"/>
    <dgm:cxn modelId="{EE049CA8-8474-4A5C-98DE-A98B775F95AC}" type="presParOf" srcId="{6755D463-609E-434B-9F65-C3C9218AF718}" destId="{4B5E1566-01B5-4CEB-9811-905ACE839265}" srcOrd="0" destOrd="0" presId="urn:microsoft.com/office/officeart/2005/8/layout/list1"/>
    <dgm:cxn modelId="{2BADE88F-8D67-4F3E-9537-A185C96AA84E}" type="presParOf" srcId="{6755D463-609E-434B-9F65-C3C9218AF718}" destId="{4312AA94-379A-427B-B5CD-5F03B9585E32}" srcOrd="1" destOrd="0" presId="urn:microsoft.com/office/officeart/2005/8/layout/list1"/>
    <dgm:cxn modelId="{A4FDC403-4382-4ECD-B4A5-2793B483A029}" type="presParOf" srcId="{AA72C2DC-B329-4BFF-A964-FD79C34E7D65}" destId="{217437BF-621A-4564-A5A4-B3EEF6E4F49E}" srcOrd="1" destOrd="0" presId="urn:microsoft.com/office/officeart/2005/8/layout/list1"/>
    <dgm:cxn modelId="{8C607FCE-39CC-4B9E-AE0E-C352C3CBC636}" type="presParOf" srcId="{AA72C2DC-B329-4BFF-A964-FD79C34E7D65}" destId="{734AA774-7DB2-44A7-AE6A-BE03B24688AB}" srcOrd="2" destOrd="0" presId="urn:microsoft.com/office/officeart/2005/8/layout/list1"/>
    <dgm:cxn modelId="{48101DC9-7617-433D-BC8E-03009E1B915C}" type="presParOf" srcId="{AA72C2DC-B329-4BFF-A964-FD79C34E7D65}" destId="{0C2DADE6-21BB-4404-8829-1FB950C053F2}" srcOrd="3" destOrd="0" presId="urn:microsoft.com/office/officeart/2005/8/layout/list1"/>
    <dgm:cxn modelId="{3DA7DB95-DBB8-4288-A723-1C69CEE4FE36}" type="presParOf" srcId="{AA72C2DC-B329-4BFF-A964-FD79C34E7D65}" destId="{B162E767-E264-4E97-B29A-335A1D2FCAE1}" srcOrd="4" destOrd="0" presId="urn:microsoft.com/office/officeart/2005/8/layout/list1"/>
    <dgm:cxn modelId="{2681D588-13B5-4670-8EAC-A49D9E798FC5}" type="presParOf" srcId="{B162E767-E264-4E97-B29A-335A1D2FCAE1}" destId="{6CD721F5-D26C-4703-89B7-956F65A02EB8}" srcOrd="0" destOrd="0" presId="urn:microsoft.com/office/officeart/2005/8/layout/list1"/>
    <dgm:cxn modelId="{093BFDD9-E2AE-4F10-94E9-0E905C812215}" type="presParOf" srcId="{B162E767-E264-4E97-B29A-335A1D2FCAE1}" destId="{86BFD86E-D9E9-43EB-AF8C-D9924AF18158}" srcOrd="1" destOrd="0" presId="urn:microsoft.com/office/officeart/2005/8/layout/list1"/>
    <dgm:cxn modelId="{5C8D9B96-5A2E-405B-AA39-FA222CC371E7}" type="presParOf" srcId="{AA72C2DC-B329-4BFF-A964-FD79C34E7D65}" destId="{07CEAE5D-C315-4A0C-A984-2709AC4DB83C}" srcOrd="5" destOrd="0" presId="urn:microsoft.com/office/officeart/2005/8/layout/list1"/>
    <dgm:cxn modelId="{E4304E88-FDB6-4D99-A64C-E02B6A7B7421}" type="presParOf" srcId="{AA72C2DC-B329-4BFF-A964-FD79C34E7D65}" destId="{E56C6687-69DC-45AF-A4AD-5508D2A4762B}" srcOrd="6" destOrd="0" presId="urn:microsoft.com/office/officeart/2005/8/layout/list1"/>
    <dgm:cxn modelId="{19C6EB1D-6F30-4BD2-B987-728927BEC60E}" type="presParOf" srcId="{AA72C2DC-B329-4BFF-A964-FD79C34E7D65}" destId="{8FC7FF40-2E6D-4713-94A2-9624FA178B52}" srcOrd="7" destOrd="0" presId="urn:microsoft.com/office/officeart/2005/8/layout/list1"/>
    <dgm:cxn modelId="{1322339B-2A25-43C3-B93D-A0E61D1B3D2E}" type="presParOf" srcId="{AA72C2DC-B329-4BFF-A964-FD79C34E7D65}" destId="{E7ECF20E-E134-487B-B6CB-4122B6EAEFCD}" srcOrd="8" destOrd="0" presId="urn:microsoft.com/office/officeart/2005/8/layout/list1"/>
    <dgm:cxn modelId="{CEA01BFC-5981-416E-B420-FF5DFAA668CC}" type="presParOf" srcId="{E7ECF20E-E134-487B-B6CB-4122B6EAEFCD}" destId="{8F261E4D-3284-465E-8AE9-A690AA527C4F}" srcOrd="0" destOrd="0" presId="urn:microsoft.com/office/officeart/2005/8/layout/list1"/>
    <dgm:cxn modelId="{AC6EAAD3-20AB-4FB3-9F98-1C99F022A4D5}" type="presParOf" srcId="{E7ECF20E-E134-487B-B6CB-4122B6EAEFCD}" destId="{3F854904-D9CF-4557-9C9C-84F0C52CF6D8}" srcOrd="1" destOrd="0" presId="urn:microsoft.com/office/officeart/2005/8/layout/list1"/>
    <dgm:cxn modelId="{F074B2FB-0221-41C2-9BDB-C50DE1989AB5}" type="presParOf" srcId="{AA72C2DC-B329-4BFF-A964-FD79C34E7D65}" destId="{F3033CA4-074E-46F9-A649-4A4E624DB6FE}" srcOrd="9" destOrd="0" presId="urn:microsoft.com/office/officeart/2005/8/layout/list1"/>
    <dgm:cxn modelId="{F5DDBD13-98D1-4195-ACBF-155133F88C01}" type="presParOf" srcId="{AA72C2DC-B329-4BFF-A964-FD79C34E7D65}" destId="{E245F18A-3622-4059-8DE8-FEA5311F58AF}" srcOrd="10" destOrd="0" presId="urn:microsoft.com/office/officeart/2005/8/layout/list1"/>
    <dgm:cxn modelId="{25029202-6A30-488C-8436-6D154DCDE6D1}" type="presParOf" srcId="{AA72C2DC-B329-4BFF-A964-FD79C34E7D65}" destId="{EE3E2992-9311-4435-B6E5-F6391834E504}" srcOrd="11" destOrd="0" presId="urn:microsoft.com/office/officeart/2005/8/layout/list1"/>
    <dgm:cxn modelId="{28D2390D-AE60-4F80-89CA-6E0BBB97ADAA}" type="presParOf" srcId="{AA72C2DC-B329-4BFF-A964-FD79C34E7D65}" destId="{E7AB79A1-45D1-4827-80AE-5AD8D9D6DFC9}" srcOrd="12" destOrd="0" presId="urn:microsoft.com/office/officeart/2005/8/layout/list1"/>
    <dgm:cxn modelId="{E84D937E-543D-44F8-B034-FF7AA1196955}" type="presParOf" srcId="{E7AB79A1-45D1-4827-80AE-5AD8D9D6DFC9}" destId="{52F051E6-35B9-42B1-907F-0BE018FBA33F}" srcOrd="0" destOrd="0" presId="urn:microsoft.com/office/officeart/2005/8/layout/list1"/>
    <dgm:cxn modelId="{D7732A7F-1249-407A-B787-3C967B00AE1B}" type="presParOf" srcId="{E7AB79A1-45D1-4827-80AE-5AD8D9D6DFC9}" destId="{C3A9C94B-98AA-4ADA-A66F-EF2B0AE9006E}" srcOrd="1" destOrd="0" presId="urn:microsoft.com/office/officeart/2005/8/layout/list1"/>
    <dgm:cxn modelId="{81F5B95A-EDD2-44D2-9C71-FE33CAD67C33}" type="presParOf" srcId="{AA72C2DC-B329-4BFF-A964-FD79C34E7D65}" destId="{FA2A2578-D7A9-4D9F-AE88-91DF2F27CD89}" srcOrd="13" destOrd="0" presId="urn:microsoft.com/office/officeart/2005/8/layout/list1"/>
    <dgm:cxn modelId="{5C1A3B2A-68E3-46B2-8790-809C1328EFAA}" type="presParOf" srcId="{AA72C2DC-B329-4BFF-A964-FD79C34E7D65}" destId="{6056782E-0818-4DB7-A7AA-23086BC078A9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0E55430-ECF7-44CD-9AA0-AEABF778729C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F24300A4-9E3A-44D6-925B-26A2FCE1F49F}">
      <dgm:prSet/>
      <dgm:spPr/>
      <dgm:t>
        <a:bodyPr/>
        <a:lstStyle/>
        <a:p>
          <a:r>
            <a:rPr lang="ru-RU"/>
            <a:t>Желание и надежда Великобритании и Франции развернуть немецкую агрессию на восток </a:t>
          </a:r>
          <a:endParaRPr lang="en-US"/>
        </a:p>
      </dgm:t>
    </dgm:pt>
    <dgm:pt modelId="{75E7034D-0A7E-4883-B21E-399201143D85}" type="parTrans" cxnId="{6BF5FA00-1591-46E5-AF18-E8C6805F47EE}">
      <dgm:prSet/>
      <dgm:spPr/>
      <dgm:t>
        <a:bodyPr/>
        <a:lstStyle/>
        <a:p>
          <a:endParaRPr lang="en-US"/>
        </a:p>
      </dgm:t>
    </dgm:pt>
    <dgm:pt modelId="{9B53E119-752B-4312-98BC-84A6C54E5654}" type="sibTrans" cxnId="{6BF5FA00-1591-46E5-AF18-E8C6805F47EE}">
      <dgm:prSet/>
      <dgm:spPr/>
      <dgm:t>
        <a:bodyPr/>
        <a:lstStyle/>
        <a:p>
          <a:endParaRPr lang="en-US"/>
        </a:p>
      </dgm:t>
    </dgm:pt>
    <dgm:pt modelId="{A8355BE4-E39E-4F1C-9647-430CE9CF3FD7}">
      <dgm:prSet/>
      <dgm:spPr/>
      <dgm:t>
        <a:bodyPr/>
        <a:lstStyle/>
        <a:p>
          <a:r>
            <a:rPr lang="ru-RU"/>
            <a:t>Наличие противоречий в позициях СССР и Западных стран</a:t>
          </a:r>
          <a:endParaRPr lang="en-US"/>
        </a:p>
      </dgm:t>
    </dgm:pt>
    <dgm:pt modelId="{38E489F6-8B64-4B96-BAFE-AE48B4D9EE0E}" type="parTrans" cxnId="{7C65CC34-7A6E-4794-BC8A-FE1820FF7A52}">
      <dgm:prSet/>
      <dgm:spPr/>
      <dgm:t>
        <a:bodyPr/>
        <a:lstStyle/>
        <a:p>
          <a:endParaRPr lang="en-US"/>
        </a:p>
      </dgm:t>
    </dgm:pt>
    <dgm:pt modelId="{64CEA82E-8CB8-46F3-A123-E39D9500EBA0}" type="sibTrans" cxnId="{7C65CC34-7A6E-4794-BC8A-FE1820FF7A52}">
      <dgm:prSet/>
      <dgm:spPr/>
      <dgm:t>
        <a:bodyPr/>
        <a:lstStyle/>
        <a:p>
          <a:endParaRPr lang="en-US"/>
        </a:p>
      </dgm:t>
    </dgm:pt>
    <dgm:pt modelId="{851984A2-D874-4642-A940-A849E0766058}">
      <dgm:prSet/>
      <dgm:spPr/>
      <dgm:t>
        <a:bodyPr/>
        <a:lstStyle/>
        <a:p>
          <a:r>
            <a:rPr lang="ru-RU"/>
            <a:t>Сближение Германии и СССР летом 1939 г.</a:t>
          </a:r>
          <a:endParaRPr lang="en-US"/>
        </a:p>
      </dgm:t>
    </dgm:pt>
    <dgm:pt modelId="{85C09DF3-5CFC-405A-B83A-30F9A0E38B41}" type="parTrans" cxnId="{1688DBFB-2559-4CFF-810F-EA96A50DBF25}">
      <dgm:prSet/>
      <dgm:spPr/>
      <dgm:t>
        <a:bodyPr/>
        <a:lstStyle/>
        <a:p>
          <a:endParaRPr lang="en-US"/>
        </a:p>
      </dgm:t>
    </dgm:pt>
    <dgm:pt modelId="{CE13CCD9-F2CE-45EF-B069-FEF4B447F4E0}" type="sibTrans" cxnId="{1688DBFB-2559-4CFF-810F-EA96A50DBF25}">
      <dgm:prSet/>
      <dgm:spPr/>
      <dgm:t>
        <a:bodyPr/>
        <a:lstStyle/>
        <a:p>
          <a:endParaRPr lang="en-US"/>
        </a:p>
      </dgm:t>
    </dgm:pt>
    <dgm:pt modelId="{F096EA00-8D4B-4879-A152-A9B116CB07B1}" type="pres">
      <dgm:prSet presAssocID="{60E55430-ECF7-44CD-9AA0-AEABF778729C}" presName="vert0" presStyleCnt="0">
        <dgm:presLayoutVars>
          <dgm:dir/>
          <dgm:animOne val="branch"/>
          <dgm:animLvl val="lvl"/>
        </dgm:presLayoutVars>
      </dgm:prSet>
      <dgm:spPr/>
    </dgm:pt>
    <dgm:pt modelId="{05E05B37-5196-454D-9A3E-5B2B89B759C0}" type="pres">
      <dgm:prSet presAssocID="{F24300A4-9E3A-44D6-925B-26A2FCE1F49F}" presName="thickLine" presStyleLbl="alignNode1" presStyleIdx="0" presStyleCnt="3"/>
      <dgm:spPr/>
    </dgm:pt>
    <dgm:pt modelId="{8CAB4D09-F4D0-4B51-B201-197883B35DAB}" type="pres">
      <dgm:prSet presAssocID="{F24300A4-9E3A-44D6-925B-26A2FCE1F49F}" presName="horz1" presStyleCnt="0"/>
      <dgm:spPr/>
    </dgm:pt>
    <dgm:pt modelId="{41C8522D-88D2-4B6E-95E5-738918510CAB}" type="pres">
      <dgm:prSet presAssocID="{F24300A4-9E3A-44D6-925B-26A2FCE1F49F}" presName="tx1" presStyleLbl="revTx" presStyleIdx="0" presStyleCnt="3"/>
      <dgm:spPr/>
    </dgm:pt>
    <dgm:pt modelId="{8118F1D6-EF4F-4850-AC8F-FDEE47A4A6EB}" type="pres">
      <dgm:prSet presAssocID="{F24300A4-9E3A-44D6-925B-26A2FCE1F49F}" presName="vert1" presStyleCnt="0"/>
      <dgm:spPr/>
    </dgm:pt>
    <dgm:pt modelId="{6D152BB5-16F4-4DAE-969D-8496B1BB018F}" type="pres">
      <dgm:prSet presAssocID="{A8355BE4-E39E-4F1C-9647-430CE9CF3FD7}" presName="thickLine" presStyleLbl="alignNode1" presStyleIdx="1" presStyleCnt="3"/>
      <dgm:spPr/>
    </dgm:pt>
    <dgm:pt modelId="{6BB41CB2-83ED-4508-B6B1-4AC17EDBC579}" type="pres">
      <dgm:prSet presAssocID="{A8355BE4-E39E-4F1C-9647-430CE9CF3FD7}" presName="horz1" presStyleCnt="0"/>
      <dgm:spPr/>
    </dgm:pt>
    <dgm:pt modelId="{6F8962FB-D432-40B6-BCFD-BB9D34FF3ABE}" type="pres">
      <dgm:prSet presAssocID="{A8355BE4-E39E-4F1C-9647-430CE9CF3FD7}" presName="tx1" presStyleLbl="revTx" presStyleIdx="1" presStyleCnt="3"/>
      <dgm:spPr/>
    </dgm:pt>
    <dgm:pt modelId="{293A72B1-85A8-43AA-8129-244269CD08A7}" type="pres">
      <dgm:prSet presAssocID="{A8355BE4-E39E-4F1C-9647-430CE9CF3FD7}" presName="vert1" presStyleCnt="0"/>
      <dgm:spPr/>
    </dgm:pt>
    <dgm:pt modelId="{FC0461F8-C331-41EC-AFAB-1F1631D1D83C}" type="pres">
      <dgm:prSet presAssocID="{851984A2-D874-4642-A940-A849E0766058}" presName="thickLine" presStyleLbl="alignNode1" presStyleIdx="2" presStyleCnt="3"/>
      <dgm:spPr/>
    </dgm:pt>
    <dgm:pt modelId="{E26E3A5D-BD5C-42B3-AFBB-5D8699ADF7C4}" type="pres">
      <dgm:prSet presAssocID="{851984A2-D874-4642-A940-A849E0766058}" presName="horz1" presStyleCnt="0"/>
      <dgm:spPr/>
    </dgm:pt>
    <dgm:pt modelId="{8C1E3993-DF2B-40A2-8096-B1234F023215}" type="pres">
      <dgm:prSet presAssocID="{851984A2-D874-4642-A940-A849E0766058}" presName="tx1" presStyleLbl="revTx" presStyleIdx="2" presStyleCnt="3"/>
      <dgm:spPr/>
    </dgm:pt>
    <dgm:pt modelId="{9CFD6DCD-5EF7-464A-AAC6-5CC001A50A45}" type="pres">
      <dgm:prSet presAssocID="{851984A2-D874-4642-A940-A849E0766058}" presName="vert1" presStyleCnt="0"/>
      <dgm:spPr/>
    </dgm:pt>
  </dgm:ptLst>
  <dgm:cxnLst>
    <dgm:cxn modelId="{6BF5FA00-1591-46E5-AF18-E8C6805F47EE}" srcId="{60E55430-ECF7-44CD-9AA0-AEABF778729C}" destId="{F24300A4-9E3A-44D6-925B-26A2FCE1F49F}" srcOrd="0" destOrd="0" parTransId="{75E7034D-0A7E-4883-B21E-399201143D85}" sibTransId="{9B53E119-752B-4312-98BC-84A6C54E5654}"/>
    <dgm:cxn modelId="{7C65CC34-7A6E-4794-BC8A-FE1820FF7A52}" srcId="{60E55430-ECF7-44CD-9AA0-AEABF778729C}" destId="{A8355BE4-E39E-4F1C-9647-430CE9CF3FD7}" srcOrd="1" destOrd="0" parTransId="{38E489F6-8B64-4B96-BAFE-AE48B4D9EE0E}" sibTransId="{64CEA82E-8CB8-46F3-A123-E39D9500EBA0}"/>
    <dgm:cxn modelId="{D4F3CB36-7ED6-4C8E-A626-F3EC132D6067}" type="presOf" srcId="{851984A2-D874-4642-A940-A849E0766058}" destId="{8C1E3993-DF2B-40A2-8096-B1234F023215}" srcOrd="0" destOrd="0" presId="urn:microsoft.com/office/officeart/2008/layout/LinedList"/>
    <dgm:cxn modelId="{63EF556C-FBE6-4244-8A42-D37002294734}" type="presOf" srcId="{A8355BE4-E39E-4F1C-9647-430CE9CF3FD7}" destId="{6F8962FB-D432-40B6-BCFD-BB9D34FF3ABE}" srcOrd="0" destOrd="0" presId="urn:microsoft.com/office/officeart/2008/layout/LinedList"/>
    <dgm:cxn modelId="{AD29D659-AF69-4C58-B203-8C0B3742E132}" type="presOf" srcId="{60E55430-ECF7-44CD-9AA0-AEABF778729C}" destId="{F096EA00-8D4B-4879-A152-A9B116CB07B1}" srcOrd="0" destOrd="0" presId="urn:microsoft.com/office/officeart/2008/layout/LinedList"/>
    <dgm:cxn modelId="{3399C6D4-F7C8-472D-B033-0BB6CEE97FBF}" type="presOf" srcId="{F24300A4-9E3A-44D6-925B-26A2FCE1F49F}" destId="{41C8522D-88D2-4B6E-95E5-738918510CAB}" srcOrd="0" destOrd="0" presId="urn:microsoft.com/office/officeart/2008/layout/LinedList"/>
    <dgm:cxn modelId="{1688DBFB-2559-4CFF-810F-EA96A50DBF25}" srcId="{60E55430-ECF7-44CD-9AA0-AEABF778729C}" destId="{851984A2-D874-4642-A940-A849E0766058}" srcOrd="2" destOrd="0" parTransId="{85C09DF3-5CFC-405A-B83A-30F9A0E38B41}" sibTransId="{CE13CCD9-F2CE-45EF-B069-FEF4B447F4E0}"/>
    <dgm:cxn modelId="{672055ED-D03B-4AF5-91D4-BEE341A926CB}" type="presParOf" srcId="{F096EA00-8D4B-4879-A152-A9B116CB07B1}" destId="{05E05B37-5196-454D-9A3E-5B2B89B759C0}" srcOrd="0" destOrd="0" presId="urn:microsoft.com/office/officeart/2008/layout/LinedList"/>
    <dgm:cxn modelId="{3CC5446A-47E7-4ACB-A1EB-9CDBA2CD8B92}" type="presParOf" srcId="{F096EA00-8D4B-4879-A152-A9B116CB07B1}" destId="{8CAB4D09-F4D0-4B51-B201-197883B35DAB}" srcOrd="1" destOrd="0" presId="urn:microsoft.com/office/officeart/2008/layout/LinedList"/>
    <dgm:cxn modelId="{888C3010-900F-47E5-B29C-354CEE77E665}" type="presParOf" srcId="{8CAB4D09-F4D0-4B51-B201-197883B35DAB}" destId="{41C8522D-88D2-4B6E-95E5-738918510CAB}" srcOrd="0" destOrd="0" presId="urn:microsoft.com/office/officeart/2008/layout/LinedList"/>
    <dgm:cxn modelId="{395562AE-A808-41AA-80CB-DBEAE825C331}" type="presParOf" srcId="{8CAB4D09-F4D0-4B51-B201-197883B35DAB}" destId="{8118F1D6-EF4F-4850-AC8F-FDEE47A4A6EB}" srcOrd="1" destOrd="0" presId="urn:microsoft.com/office/officeart/2008/layout/LinedList"/>
    <dgm:cxn modelId="{0BBEECB4-3898-4EC6-A9EC-EFAD81E08575}" type="presParOf" srcId="{F096EA00-8D4B-4879-A152-A9B116CB07B1}" destId="{6D152BB5-16F4-4DAE-969D-8496B1BB018F}" srcOrd="2" destOrd="0" presId="urn:microsoft.com/office/officeart/2008/layout/LinedList"/>
    <dgm:cxn modelId="{4197AB7A-FF8E-4950-A67F-6803C13F6AF3}" type="presParOf" srcId="{F096EA00-8D4B-4879-A152-A9B116CB07B1}" destId="{6BB41CB2-83ED-4508-B6B1-4AC17EDBC579}" srcOrd="3" destOrd="0" presId="urn:microsoft.com/office/officeart/2008/layout/LinedList"/>
    <dgm:cxn modelId="{890B8515-50C4-4F7F-B33B-1D4ABEAF8FBA}" type="presParOf" srcId="{6BB41CB2-83ED-4508-B6B1-4AC17EDBC579}" destId="{6F8962FB-D432-40B6-BCFD-BB9D34FF3ABE}" srcOrd="0" destOrd="0" presId="urn:microsoft.com/office/officeart/2008/layout/LinedList"/>
    <dgm:cxn modelId="{04BEDF98-95BE-4E3B-8D6E-F5663BE9B491}" type="presParOf" srcId="{6BB41CB2-83ED-4508-B6B1-4AC17EDBC579}" destId="{293A72B1-85A8-43AA-8129-244269CD08A7}" srcOrd="1" destOrd="0" presId="urn:microsoft.com/office/officeart/2008/layout/LinedList"/>
    <dgm:cxn modelId="{C85C0945-C3BD-4E3C-A17D-C02B23407DC1}" type="presParOf" srcId="{F096EA00-8D4B-4879-A152-A9B116CB07B1}" destId="{FC0461F8-C331-41EC-AFAB-1F1631D1D83C}" srcOrd="4" destOrd="0" presId="urn:microsoft.com/office/officeart/2008/layout/LinedList"/>
    <dgm:cxn modelId="{C8B184A0-30AC-4659-84C2-E39D9CA34578}" type="presParOf" srcId="{F096EA00-8D4B-4879-A152-A9B116CB07B1}" destId="{E26E3A5D-BD5C-42B3-AFBB-5D8699ADF7C4}" srcOrd="5" destOrd="0" presId="urn:microsoft.com/office/officeart/2008/layout/LinedList"/>
    <dgm:cxn modelId="{9CD3546B-C8BC-4F9D-BA7F-1869A723DBAD}" type="presParOf" srcId="{E26E3A5D-BD5C-42B3-AFBB-5D8699ADF7C4}" destId="{8C1E3993-DF2B-40A2-8096-B1234F023215}" srcOrd="0" destOrd="0" presId="urn:microsoft.com/office/officeart/2008/layout/LinedList"/>
    <dgm:cxn modelId="{FBA992FC-7E58-4E19-B199-54AA73EF0F13}" type="presParOf" srcId="{E26E3A5D-BD5C-42B3-AFBB-5D8699ADF7C4}" destId="{9CFD6DCD-5EF7-464A-AAC6-5CC001A50A4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28C04C0-D791-4E4C-9533-1F25F7B5A07A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DD16B82C-F27B-493E-A021-8F8E1F10D14B}">
      <dgm:prSet/>
      <dgm:spPr/>
      <dgm:t>
        <a:bodyPr/>
        <a:lstStyle/>
        <a:p>
          <a:r>
            <a:rPr lang="ru-RU"/>
            <a:t>Желание Германии обезопасить себя от войны на два фронта</a:t>
          </a:r>
          <a:endParaRPr lang="en-US"/>
        </a:p>
      </dgm:t>
    </dgm:pt>
    <dgm:pt modelId="{D9B9422D-7C1D-4C73-A436-65962A086894}" type="parTrans" cxnId="{79D4938D-F235-4BF0-905F-2263A55B938E}">
      <dgm:prSet/>
      <dgm:spPr/>
      <dgm:t>
        <a:bodyPr/>
        <a:lstStyle/>
        <a:p>
          <a:endParaRPr lang="en-US"/>
        </a:p>
      </dgm:t>
    </dgm:pt>
    <dgm:pt modelId="{201FE2AD-0F7B-4B3F-93F1-1143D56455D9}" type="sibTrans" cxnId="{79D4938D-F235-4BF0-905F-2263A55B938E}">
      <dgm:prSet/>
      <dgm:spPr/>
      <dgm:t>
        <a:bodyPr/>
        <a:lstStyle/>
        <a:p>
          <a:endParaRPr lang="en-US"/>
        </a:p>
      </dgm:t>
    </dgm:pt>
    <dgm:pt modelId="{088A07CF-1573-4292-AB35-2F3111A6BD32}">
      <dgm:prSet/>
      <dgm:spPr/>
      <dgm:t>
        <a:bodyPr/>
        <a:lstStyle/>
        <a:p>
          <a:r>
            <a:rPr lang="ru-RU"/>
            <a:t>Неудачная попытка создания системы коллективной безопасности </a:t>
          </a:r>
          <a:endParaRPr lang="en-US"/>
        </a:p>
      </dgm:t>
    </dgm:pt>
    <dgm:pt modelId="{ECB8C630-2FB4-4C3A-A08D-923A63821A74}" type="parTrans" cxnId="{C4128A69-ED2D-40AA-9CEE-A5F37947D90C}">
      <dgm:prSet/>
      <dgm:spPr/>
      <dgm:t>
        <a:bodyPr/>
        <a:lstStyle/>
        <a:p>
          <a:endParaRPr lang="en-US"/>
        </a:p>
      </dgm:t>
    </dgm:pt>
    <dgm:pt modelId="{E82895FC-9D04-41F2-BBC3-786740124A56}" type="sibTrans" cxnId="{C4128A69-ED2D-40AA-9CEE-A5F37947D90C}">
      <dgm:prSet/>
      <dgm:spPr/>
      <dgm:t>
        <a:bodyPr/>
        <a:lstStyle/>
        <a:p>
          <a:endParaRPr lang="en-US"/>
        </a:p>
      </dgm:t>
    </dgm:pt>
    <dgm:pt modelId="{4529A988-9A78-4301-A949-F8CC47FBE727}">
      <dgm:prSet/>
      <dgm:spPr/>
      <dgm:t>
        <a:bodyPr/>
        <a:lstStyle/>
        <a:p>
          <a:r>
            <a:rPr lang="ru-RU"/>
            <a:t>СССР искало возможности обезопасить себя от боевых действий и оттянуть войну</a:t>
          </a:r>
          <a:endParaRPr lang="en-US"/>
        </a:p>
      </dgm:t>
    </dgm:pt>
    <dgm:pt modelId="{DEC651FB-F76B-45D9-89F1-30454F159DF4}" type="parTrans" cxnId="{71E85366-5105-4E0C-BF21-E764D9A96B6E}">
      <dgm:prSet/>
      <dgm:spPr/>
      <dgm:t>
        <a:bodyPr/>
        <a:lstStyle/>
        <a:p>
          <a:endParaRPr lang="en-US"/>
        </a:p>
      </dgm:t>
    </dgm:pt>
    <dgm:pt modelId="{C14A07A7-351F-4C72-9722-553DFF1AB51E}" type="sibTrans" cxnId="{71E85366-5105-4E0C-BF21-E764D9A96B6E}">
      <dgm:prSet/>
      <dgm:spPr/>
      <dgm:t>
        <a:bodyPr/>
        <a:lstStyle/>
        <a:p>
          <a:endParaRPr lang="en-US"/>
        </a:p>
      </dgm:t>
    </dgm:pt>
    <dgm:pt modelId="{A9C70441-2E75-4CCD-A428-261A1F17FD66}">
      <dgm:prSet/>
      <dgm:spPr/>
      <dgm:t>
        <a:bodyPr/>
        <a:lstStyle/>
        <a:p>
          <a:r>
            <a:rPr lang="ru-RU"/>
            <a:t>Наличие точек соприкосновения между Германией и СССР по вопрсам раздела сфер влияния в Восточной Европе</a:t>
          </a:r>
          <a:endParaRPr lang="en-US"/>
        </a:p>
      </dgm:t>
    </dgm:pt>
    <dgm:pt modelId="{52C5AB79-7EB4-43EE-9F24-CC3982B7377B}" type="parTrans" cxnId="{4C4FD871-CEBC-4623-8A66-1F602ABE7B86}">
      <dgm:prSet/>
      <dgm:spPr/>
      <dgm:t>
        <a:bodyPr/>
        <a:lstStyle/>
        <a:p>
          <a:endParaRPr lang="en-US"/>
        </a:p>
      </dgm:t>
    </dgm:pt>
    <dgm:pt modelId="{CFBB896D-BFA5-458D-887A-CD6BD61A6075}" type="sibTrans" cxnId="{4C4FD871-CEBC-4623-8A66-1F602ABE7B86}">
      <dgm:prSet/>
      <dgm:spPr/>
      <dgm:t>
        <a:bodyPr/>
        <a:lstStyle/>
        <a:p>
          <a:endParaRPr lang="en-US"/>
        </a:p>
      </dgm:t>
    </dgm:pt>
    <dgm:pt modelId="{4EF44953-6437-4785-8DFF-E2F97E645CBE}" type="pres">
      <dgm:prSet presAssocID="{128C04C0-D791-4E4C-9533-1F25F7B5A07A}" presName="vert0" presStyleCnt="0">
        <dgm:presLayoutVars>
          <dgm:dir/>
          <dgm:animOne val="branch"/>
          <dgm:animLvl val="lvl"/>
        </dgm:presLayoutVars>
      </dgm:prSet>
      <dgm:spPr/>
    </dgm:pt>
    <dgm:pt modelId="{1593B5D8-501D-4344-8BD7-B4E1790CBE2F}" type="pres">
      <dgm:prSet presAssocID="{DD16B82C-F27B-493E-A021-8F8E1F10D14B}" presName="thickLine" presStyleLbl="alignNode1" presStyleIdx="0" presStyleCnt="4"/>
      <dgm:spPr/>
    </dgm:pt>
    <dgm:pt modelId="{B1C6D071-D9D6-4B53-9824-E23CF6FAA056}" type="pres">
      <dgm:prSet presAssocID="{DD16B82C-F27B-493E-A021-8F8E1F10D14B}" presName="horz1" presStyleCnt="0"/>
      <dgm:spPr/>
    </dgm:pt>
    <dgm:pt modelId="{0A74AA9F-3AC0-4D45-93C5-B464EC00A930}" type="pres">
      <dgm:prSet presAssocID="{DD16B82C-F27B-493E-A021-8F8E1F10D14B}" presName="tx1" presStyleLbl="revTx" presStyleIdx="0" presStyleCnt="4"/>
      <dgm:spPr/>
    </dgm:pt>
    <dgm:pt modelId="{0DFBA269-0E85-4CCC-8B26-4BCB6244E562}" type="pres">
      <dgm:prSet presAssocID="{DD16B82C-F27B-493E-A021-8F8E1F10D14B}" presName="vert1" presStyleCnt="0"/>
      <dgm:spPr/>
    </dgm:pt>
    <dgm:pt modelId="{30800E34-8758-495A-B833-4A71BDD854A7}" type="pres">
      <dgm:prSet presAssocID="{088A07CF-1573-4292-AB35-2F3111A6BD32}" presName="thickLine" presStyleLbl="alignNode1" presStyleIdx="1" presStyleCnt="4"/>
      <dgm:spPr/>
    </dgm:pt>
    <dgm:pt modelId="{8ADDB07E-AF7A-49FE-8F41-758B89DC046F}" type="pres">
      <dgm:prSet presAssocID="{088A07CF-1573-4292-AB35-2F3111A6BD32}" presName="horz1" presStyleCnt="0"/>
      <dgm:spPr/>
    </dgm:pt>
    <dgm:pt modelId="{5937C720-6BC9-4D82-8141-B383D5A82692}" type="pres">
      <dgm:prSet presAssocID="{088A07CF-1573-4292-AB35-2F3111A6BD32}" presName="tx1" presStyleLbl="revTx" presStyleIdx="1" presStyleCnt="4"/>
      <dgm:spPr/>
    </dgm:pt>
    <dgm:pt modelId="{606CEE9D-5B87-458C-A068-712C19241D4E}" type="pres">
      <dgm:prSet presAssocID="{088A07CF-1573-4292-AB35-2F3111A6BD32}" presName="vert1" presStyleCnt="0"/>
      <dgm:spPr/>
    </dgm:pt>
    <dgm:pt modelId="{DA87218B-A8BA-4274-8B5F-7512618F47F5}" type="pres">
      <dgm:prSet presAssocID="{4529A988-9A78-4301-A949-F8CC47FBE727}" presName="thickLine" presStyleLbl="alignNode1" presStyleIdx="2" presStyleCnt="4"/>
      <dgm:spPr/>
    </dgm:pt>
    <dgm:pt modelId="{9442707D-2191-4C37-9F2A-8A9A15493538}" type="pres">
      <dgm:prSet presAssocID="{4529A988-9A78-4301-A949-F8CC47FBE727}" presName="horz1" presStyleCnt="0"/>
      <dgm:spPr/>
    </dgm:pt>
    <dgm:pt modelId="{012C635B-6D28-43AB-B34D-893572AD8509}" type="pres">
      <dgm:prSet presAssocID="{4529A988-9A78-4301-A949-F8CC47FBE727}" presName="tx1" presStyleLbl="revTx" presStyleIdx="2" presStyleCnt="4"/>
      <dgm:spPr/>
    </dgm:pt>
    <dgm:pt modelId="{2E55CDD9-3038-4B2A-A6B3-09C310CF964F}" type="pres">
      <dgm:prSet presAssocID="{4529A988-9A78-4301-A949-F8CC47FBE727}" presName="vert1" presStyleCnt="0"/>
      <dgm:spPr/>
    </dgm:pt>
    <dgm:pt modelId="{5F8C5B44-A166-4B22-A491-E65338A7C4DF}" type="pres">
      <dgm:prSet presAssocID="{A9C70441-2E75-4CCD-A428-261A1F17FD66}" presName="thickLine" presStyleLbl="alignNode1" presStyleIdx="3" presStyleCnt="4"/>
      <dgm:spPr/>
    </dgm:pt>
    <dgm:pt modelId="{E631FF5E-34E8-41FE-B502-EAB161B984BB}" type="pres">
      <dgm:prSet presAssocID="{A9C70441-2E75-4CCD-A428-261A1F17FD66}" presName="horz1" presStyleCnt="0"/>
      <dgm:spPr/>
    </dgm:pt>
    <dgm:pt modelId="{FDF0B244-F30A-4A4C-90E5-3E5C756097DC}" type="pres">
      <dgm:prSet presAssocID="{A9C70441-2E75-4CCD-A428-261A1F17FD66}" presName="tx1" presStyleLbl="revTx" presStyleIdx="3" presStyleCnt="4"/>
      <dgm:spPr/>
    </dgm:pt>
    <dgm:pt modelId="{65324748-F3AD-4817-BF92-A789CBA22483}" type="pres">
      <dgm:prSet presAssocID="{A9C70441-2E75-4CCD-A428-261A1F17FD66}" presName="vert1" presStyleCnt="0"/>
      <dgm:spPr/>
    </dgm:pt>
  </dgm:ptLst>
  <dgm:cxnLst>
    <dgm:cxn modelId="{D6A1FB11-6E7A-4BA4-A309-EF8F0FF741EF}" type="presOf" srcId="{4529A988-9A78-4301-A949-F8CC47FBE727}" destId="{012C635B-6D28-43AB-B34D-893572AD8509}" srcOrd="0" destOrd="0" presId="urn:microsoft.com/office/officeart/2008/layout/LinedList"/>
    <dgm:cxn modelId="{71E85366-5105-4E0C-BF21-E764D9A96B6E}" srcId="{128C04C0-D791-4E4C-9533-1F25F7B5A07A}" destId="{4529A988-9A78-4301-A949-F8CC47FBE727}" srcOrd="2" destOrd="0" parTransId="{DEC651FB-F76B-45D9-89F1-30454F159DF4}" sibTransId="{C14A07A7-351F-4C72-9722-553DFF1AB51E}"/>
    <dgm:cxn modelId="{DE31C947-BF51-45AE-9B4D-E468AB0E1777}" type="presOf" srcId="{128C04C0-D791-4E4C-9533-1F25F7B5A07A}" destId="{4EF44953-6437-4785-8DFF-E2F97E645CBE}" srcOrd="0" destOrd="0" presId="urn:microsoft.com/office/officeart/2008/layout/LinedList"/>
    <dgm:cxn modelId="{C4128A69-ED2D-40AA-9CEE-A5F37947D90C}" srcId="{128C04C0-D791-4E4C-9533-1F25F7B5A07A}" destId="{088A07CF-1573-4292-AB35-2F3111A6BD32}" srcOrd="1" destOrd="0" parTransId="{ECB8C630-2FB4-4C3A-A08D-923A63821A74}" sibTransId="{E82895FC-9D04-41F2-BBC3-786740124A56}"/>
    <dgm:cxn modelId="{4C4FD871-CEBC-4623-8A66-1F602ABE7B86}" srcId="{128C04C0-D791-4E4C-9533-1F25F7B5A07A}" destId="{A9C70441-2E75-4CCD-A428-261A1F17FD66}" srcOrd="3" destOrd="0" parTransId="{52C5AB79-7EB4-43EE-9F24-CC3982B7377B}" sibTransId="{CFBB896D-BFA5-458D-887A-CD6BD61A6075}"/>
    <dgm:cxn modelId="{21E13983-CA03-41EC-9031-AA5FF9FDF2C1}" type="presOf" srcId="{088A07CF-1573-4292-AB35-2F3111A6BD32}" destId="{5937C720-6BC9-4D82-8141-B383D5A82692}" srcOrd="0" destOrd="0" presId="urn:microsoft.com/office/officeart/2008/layout/LinedList"/>
    <dgm:cxn modelId="{79D4938D-F235-4BF0-905F-2263A55B938E}" srcId="{128C04C0-D791-4E4C-9533-1F25F7B5A07A}" destId="{DD16B82C-F27B-493E-A021-8F8E1F10D14B}" srcOrd="0" destOrd="0" parTransId="{D9B9422D-7C1D-4C73-A436-65962A086894}" sibTransId="{201FE2AD-0F7B-4B3F-93F1-1143D56455D9}"/>
    <dgm:cxn modelId="{633C68D0-3DDF-465A-867F-9A6242180659}" type="presOf" srcId="{A9C70441-2E75-4CCD-A428-261A1F17FD66}" destId="{FDF0B244-F30A-4A4C-90E5-3E5C756097DC}" srcOrd="0" destOrd="0" presId="urn:microsoft.com/office/officeart/2008/layout/LinedList"/>
    <dgm:cxn modelId="{7F597BF1-0ED9-4DC1-9DBA-547E2A04906E}" type="presOf" srcId="{DD16B82C-F27B-493E-A021-8F8E1F10D14B}" destId="{0A74AA9F-3AC0-4D45-93C5-B464EC00A930}" srcOrd="0" destOrd="0" presId="urn:microsoft.com/office/officeart/2008/layout/LinedList"/>
    <dgm:cxn modelId="{761A5272-05AA-4337-BC8E-11588E551110}" type="presParOf" srcId="{4EF44953-6437-4785-8DFF-E2F97E645CBE}" destId="{1593B5D8-501D-4344-8BD7-B4E1790CBE2F}" srcOrd="0" destOrd="0" presId="urn:microsoft.com/office/officeart/2008/layout/LinedList"/>
    <dgm:cxn modelId="{F578FF7C-9EC3-40D3-9142-A2693B7C0E06}" type="presParOf" srcId="{4EF44953-6437-4785-8DFF-E2F97E645CBE}" destId="{B1C6D071-D9D6-4B53-9824-E23CF6FAA056}" srcOrd="1" destOrd="0" presId="urn:microsoft.com/office/officeart/2008/layout/LinedList"/>
    <dgm:cxn modelId="{FC2D00B4-71B1-4711-91C2-E766265C1F53}" type="presParOf" srcId="{B1C6D071-D9D6-4B53-9824-E23CF6FAA056}" destId="{0A74AA9F-3AC0-4D45-93C5-B464EC00A930}" srcOrd="0" destOrd="0" presId="urn:microsoft.com/office/officeart/2008/layout/LinedList"/>
    <dgm:cxn modelId="{A1591022-7B0D-4B67-B15D-A09BFB3FE2C6}" type="presParOf" srcId="{B1C6D071-D9D6-4B53-9824-E23CF6FAA056}" destId="{0DFBA269-0E85-4CCC-8B26-4BCB6244E562}" srcOrd="1" destOrd="0" presId="urn:microsoft.com/office/officeart/2008/layout/LinedList"/>
    <dgm:cxn modelId="{FF80596E-57E9-4603-ADF1-C7B1AB5B25EA}" type="presParOf" srcId="{4EF44953-6437-4785-8DFF-E2F97E645CBE}" destId="{30800E34-8758-495A-B833-4A71BDD854A7}" srcOrd="2" destOrd="0" presId="urn:microsoft.com/office/officeart/2008/layout/LinedList"/>
    <dgm:cxn modelId="{8C8AE870-41D6-49A9-999E-27421CE3412B}" type="presParOf" srcId="{4EF44953-6437-4785-8DFF-E2F97E645CBE}" destId="{8ADDB07E-AF7A-49FE-8F41-758B89DC046F}" srcOrd="3" destOrd="0" presId="urn:microsoft.com/office/officeart/2008/layout/LinedList"/>
    <dgm:cxn modelId="{915D5868-0716-4529-9177-B27C5819FB37}" type="presParOf" srcId="{8ADDB07E-AF7A-49FE-8F41-758B89DC046F}" destId="{5937C720-6BC9-4D82-8141-B383D5A82692}" srcOrd="0" destOrd="0" presId="urn:microsoft.com/office/officeart/2008/layout/LinedList"/>
    <dgm:cxn modelId="{C5A04ADF-5970-4DF1-A369-6E7F44BCC02B}" type="presParOf" srcId="{8ADDB07E-AF7A-49FE-8F41-758B89DC046F}" destId="{606CEE9D-5B87-458C-A068-712C19241D4E}" srcOrd="1" destOrd="0" presId="urn:microsoft.com/office/officeart/2008/layout/LinedList"/>
    <dgm:cxn modelId="{BA7500B2-569C-4D84-A7DF-CD90F8EBECC6}" type="presParOf" srcId="{4EF44953-6437-4785-8DFF-E2F97E645CBE}" destId="{DA87218B-A8BA-4274-8B5F-7512618F47F5}" srcOrd="4" destOrd="0" presId="urn:microsoft.com/office/officeart/2008/layout/LinedList"/>
    <dgm:cxn modelId="{2F0D705F-73BE-4DE9-A0AD-CCB9E5AB8E92}" type="presParOf" srcId="{4EF44953-6437-4785-8DFF-E2F97E645CBE}" destId="{9442707D-2191-4C37-9F2A-8A9A15493538}" srcOrd="5" destOrd="0" presId="urn:microsoft.com/office/officeart/2008/layout/LinedList"/>
    <dgm:cxn modelId="{FF710F03-E8DE-4676-AE1D-D61C63791C44}" type="presParOf" srcId="{9442707D-2191-4C37-9F2A-8A9A15493538}" destId="{012C635B-6D28-43AB-B34D-893572AD8509}" srcOrd="0" destOrd="0" presId="urn:microsoft.com/office/officeart/2008/layout/LinedList"/>
    <dgm:cxn modelId="{C3B0B4F4-D98B-45A1-A04E-EED7B3A3A6E7}" type="presParOf" srcId="{9442707D-2191-4C37-9F2A-8A9A15493538}" destId="{2E55CDD9-3038-4B2A-A6B3-09C310CF964F}" srcOrd="1" destOrd="0" presId="urn:microsoft.com/office/officeart/2008/layout/LinedList"/>
    <dgm:cxn modelId="{5D9418C3-7EAE-4191-B3A3-93D5FE2E7C6D}" type="presParOf" srcId="{4EF44953-6437-4785-8DFF-E2F97E645CBE}" destId="{5F8C5B44-A166-4B22-A491-E65338A7C4DF}" srcOrd="6" destOrd="0" presId="urn:microsoft.com/office/officeart/2008/layout/LinedList"/>
    <dgm:cxn modelId="{ECEBFDC0-4D26-4D19-8880-F22FCF13B09D}" type="presParOf" srcId="{4EF44953-6437-4785-8DFF-E2F97E645CBE}" destId="{E631FF5E-34E8-41FE-B502-EAB161B984BB}" srcOrd="7" destOrd="0" presId="urn:microsoft.com/office/officeart/2008/layout/LinedList"/>
    <dgm:cxn modelId="{F83E9DBE-884E-4B2F-A245-A22A36EB3F66}" type="presParOf" srcId="{E631FF5E-34E8-41FE-B502-EAB161B984BB}" destId="{FDF0B244-F30A-4A4C-90E5-3E5C756097DC}" srcOrd="0" destOrd="0" presId="urn:microsoft.com/office/officeart/2008/layout/LinedList"/>
    <dgm:cxn modelId="{501E8BE1-98E1-42EB-BD86-83EE294D7F5C}" type="presParOf" srcId="{E631FF5E-34E8-41FE-B502-EAB161B984BB}" destId="{65324748-F3AD-4817-BF92-A789CBA2248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359CB45-C6F7-4626-8AA7-3764E57CDC18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B4CDC20D-B444-479E-B0BF-4AE7AA26F874}">
      <dgm:prSet/>
      <dgm:spPr/>
      <dgm:t>
        <a:bodyPr/>
        <a:lstStyle/>
        <a:p>
          <a:r>
            <a:rPr lang="ru-RU"/>
            <a:t>статья I обязывала стороны воздерживаться от агрессии в отношении друг друга;</a:t>
          </a:r>
          <a:endParaRPr lang="en-US"/>
        </a:p>
      </dgm:t>
    </dgm:pt>
    <dgm:pt modelId="{2C83BD75-15A1-4E2E-9102-3318553A1630}" type="parTrans" cxnId="{7A38EB27-9068-4F30-BA4B-680C58279119}">
      <dgm:prSet/>
      <dgm:spPr/>
      <dgm:t>
        <a:bodyPr/>
        <a:lstStyle/>
        <a:p>
          <a:endParaRPr lang="en-US"/>
        </a:p>
      </dgm:t>
    </dgm:pt>
    <dgm:pt modelId="{6025C874-6020-4558-9102-F121FB8DCABF}" type="sibTrans" cxnId="{7A38EB27-9068-4F30-BA4B-680C58279119}">
      <dgm:prSet/>
      <dgm:spPr/>
      <dgm:t>
        <a:bodyPr/>
        <a:lstStyle/>
        <a:p>
          <a:endParaRPr lang="en-US"/>
        </a:p>
      </dgm:t>
    </dgm:pt>
    <dgm:pt modelId="{CD6B603E-8B45-4422-88FB-796CDB780B37}">
      <dgm:prSet/>
      <dgm:spPr/>
      <dgm:t>
        <a:bodyPr/>
        <a:lstStyle/>
        <a:p>
          <a:r>
            <a:rPr lang="ru-RU"/>
            <a:t>статья II обязывала стороны не поддерживать агрессии третьих стран против другой стороны;</a:t>
          </a:r>
          <a:endParaRPr lang="en-US"/>
        </a:p>
      </dgm:t>
    </dgm:pt>
    <dgm:pt modelId="{0A680706-6376-4315-A5B7-F6E28F610468}" type="parTrans" cxnId="{A84A702E-E29E-4900-BF6A-848E76D9EEBB}">
      <dgm:prSet/>
      <dgm:spPr/>
      <dgm:t>
        <a:bodyPr/>
        <a:lstStyle/>
        <a:p>
          <a:endParaRPr lang="en-US"/>
        </a:p>
      </dgm:t>
    </dgm:pt>
    <dgm:pt modelId="{914BF248-3A61-4F56-8E92-2844DBB0CC5A}" type="sibTrans" cxnId="{A84A702E-E29E-4900-BF6A-848E76D9EEBB}">
      <dgm:prSet/>
      <dgm:spPr/>
      <dgm:t>
        <a:bodyPr/>
        <a:lstStyle/>
        <a:p>
          <a:endParaRPr lang="en-US"/>
        </a:p>
      </dgm:t>
    </dgm:pt>
    <dgm:pt modelId="{30E1DC9C-17DA-4863-B80B-DA8A559BAB2B}">
      <dgm:prSet/>
      <dgm:spPr/>
      <dgm:t>
        <a:bodyPr/>
        <a:lstStyle/>
        <a:p>
          <a:r>
            <a:rPr lang="ru-RU"/>
            <a:t>статья IV обязывала стороны не вступать в военные союзы, направленные против другой стороны;</a:t>
          </a:r>
          <a:endParaRPr lang="en-US"/>
        </a:p>
      </dgm:t>
    </dgm:pt>
    <dgm:pt modelId="{677621B1-82F5-472A-9980-DB7F2D710E36}" type="parTrans" cxnId="{994D384D-F4EC-441A-B379-35C4FE4C6737}">
      <dgm:prSet/>
      <dgm:spPr/>
      <dgm:t>
        <a:bodyPr/>
        <a:lstStyle/>
        <a:p>
          <a:endParaRPr lang="en-US"/>
        </a:p>
      </dgm:t>
    </dgm:pt>
    <dgm:pt modelId="{A6570020-A33B-46B4-8DE3-8B91F5FD82E2}" type="sibTrans" cxnId="{994D384D-F4EC-441A-B379-35C4FE4C6737}">
      <dgm:prSet/>
      <dgm:spPr/>
      <dgm:t>
        <a:bodyPr/>
        <a:lstStyle/>
        <a:p>
          <a:endParaRPr lang="en-US"/>
        </a:p>
      </dgm:t>
    </dgm:pt>
    <dgm:pt modelId="{EEEA0F68-1469-4BC5-B0B6-979B98773736}">
      <dgm:prSet/>
      <dgm:spPr/>
      <dgm:t>
        <a:bodyPr/>
        <a:lstStyle/>
        <a:p>
          <a:r>
            <a:rPr lang="ru-RU"/>
            <a:t>статья VI описывала срок действия договора (десять лет с автоматическим продлением каждый раз на пять лет);</a:t>
          </a:r>
          <a:endParaRPr lang="en-US"/>
        </a:p>
      </dgm:t>
    </dgm:pt>
    <dgm:pt modelId="{E706E766-9BF1-4BCF-AAD0-DED94F264A7D}" type="parTrans" cxnId="{C632EA3C-536D-441B-B07D-9A4FF50134D1}">
      <dgm:prSet/>
      <dgm:spPr/>
      <dgm:t>
        <a:bodyPr/>
        <a:lstStyle/>
        <a:p>
          <a:endParaRPr lang="en-US"/>
        </a:p>
      </dgm:t>
    </dgm:pt>
    <dgm:pt modelId="{7DCCE139-C34B-472E-AD4A-765E429F1624}" type="sibTrans" cxnId="{C632EA3C-536D-441B-B07D-9A4FF50134D1}">
      <dgm:prSet/>
      <dgm:spPr/>
      <dgm:t>
        <a:bodyPr/>
        <a:lstStyle/>
        <a:p>
          <a:endParaRPr lang="en-US"/>
        </a:p>
      </dgm:t>
    </dgm:pt>
    <dgm:pt modelId="{4EEB641E-51AB-47EA-900F-7F5DBB58FF4E}">
      <dgm:prSet/>
      <dgm:spPr/>
      <dgm:t>
        <a:bodyPr/>
        <a:lstStyle/>
        <a:p>
          <a:r>
            <a:rPr lang="ru-RU"/>
            <a:t>Секретный протокол предполагал раздел сфер влияния в Восточной Европе (Прибалтика, Западная Беларусь и Украина - СССР. Польша - Германии)</a:t>
          </a:r>
          <a:endParaRPr lang="en-US"/>
        </a:p>
      </dgm:t>
    </dgm:pt>
    <dgm:pt modelId="{4190496F-2BB1-4A60-ADFC-8BA332EBD8C2}" type="parTrans" cxnId="{0B6A90A3-9479-4AE4-A42D-545D2265E59A}">
      <dgm:prSet/>
      <dgm:spPr/>
      <dgm:t>
        <a:bodyPr/>
        <a:lstStyle/>
        <a:p>
          <a:endParaRPr lang="en-US"/>
        </a:p>
      </dgm:t>
    </dgm:pt>
    <dgm:pt modelId="{D3874954-09D5-4E23-83D6-B205FF549095}" type="sibTrans" cxnId="{0B6A90A3-9479-4AE4-A42D-545D2265E59A}">
      <dgm:prSet/>
      <dgm:spPr/>
      <dgm:t>
        <a:bodyPr/>
        <a:lstStyle/>
        <a:p>
          <a:endParaRPr lang="en-US"/>
        </a:p>
      </dgm:t>
    </dgm:pt>
    <dgm:pt modelId="{D6D58133-2AF9-4374-BAEA-3C1C848FB116}" type="pres">
      <dgm:prSet presAssocID="{2359CB45-C6F7-4626-8AA7-3764E57CDC18}" presName="vert0" presStyleCnt="0">
        <dgm:presLayoutVars>
          <dgm:dir/>
          <dgm:animOne val="branch"/>
          <dgm:animLvl val="lvl"/>
        </dgm:presLayoutVars>
      </dgm:prSet>
      <dgm:spPr/>
    </dgm:pt>
    <dgm:pt modelId="{8269F802-9642-4AF1-8D1C-5C2E1A38AA89}" type="pres">
      <dgm:prSet presAssocID="{B4CDC20D-B444-479E-B0BF-4AE7AA26F874}" presName="thickLine" presStyleLbl="alignNode1" presStyleIdx="0" presStyleCnt="5"/>
      <dgm:spPr/>
    </dgm:pt>
    <dgm:pt modelId="{D19483FD-8829-49B5-BBDE-012C3C2BC642}" type="pres">
      <dgm:prSet presAssocID="{B4CDC20D-B444-479E-B0BF-4AE7AA26F874}" presName="horz1" presStyleCnt="0"/>
      <dgm:spPr/>
    </dgm:pt>
    <dgm:pt modelId="{59CBD3FE-DE6E-4613-9425-2FE3D069E4A8}" type="pres">
      <dgm:prSet presAssocID="{B4CDC20D-B444-479E-B0BF-4AE7AA26F874}" presName="tx1" presStyleLbl="revTx" presStyleIdx="0" presStyleCnt="5"/>
      <dgm:spPr/>
    </dgm:pt>
    <dgm:pt modelId="{C5AC309D-8111-4249-915F-FBCC0F37A081}" type="pres">
      <dgm:prSet presAssocID="{B4CDC20D-B444-479E-B0BF-4AE7AA26F874}" presName="vert1" presStyleCnt="0"/>
      <dgm:spPr/>
    </dgm:pt>
    <dgm:pt modelId="{D125090B-536A-466A-84EC-98E30529CB25}" type="pres">
      <dgm:prSet presAssocID="{CD6B603E-8B45-4422-88FB-796CDB780B37}" presName="thickLine" presStyleLbl="alignNode1" presStyleIdx="1" presStyleCnt="5"/>
      <dgm:spPr/>
    </dgm:pt>
    <dgm:pt modelId="{1E2A8A29-DB7E-4511-B74D-B4879935D735}" type="pres">
      <dgm:prSet presAssocID="{CD6B603E-8B45-4422-88FB-796CDB780B37}" presName="horz1" presStyleCnt="0"/>
      <dgm:spPr/>
    </dgm:pt>
    <dgm:pt modelId="{6AEFA5E5-C377-4283-BC2F-433EE680F0A1}" type="pres">
      <dgm:prSet presAssocID="{CD6B603E-8B45-4422-88FB-796CDB780B37}" presName="tx1" presStyleLbl="revTx" presStyleIdx="1" presStyleCnt="5"/>
      <dgm:spPr/>
    </dgm:pt>
    <dgm:pt modelId="{E6837BD1-165F-433E-9999-A9AA795611CA}" type="pres">
      <dgm:prSet presAssocID="{CD6B603E-8B45-4422-88FB-796CDB780B37}" presName="vert1" presStyleCnt="0"/>
      <dgm:spPr/>
    </dgm:pt>
    <dgm:pt modelId="{AF78ABC9-8ADD-4D74-944B-D2328622E23C}" type="pres">
      <dgm:prSet presAssocID="{30E1DC9C-17DA-4863-B80B-DA8A559BAB2B}" presName="thickLine" presStyleLbl="alignNode1" presStyleIdx="2" presStyleCnt="5"/>
      <dgm:spPr/>
    </dgm:pt>
    <dgm:pt modelId="{DDDA65B1-9ED2-4711-B8F4-C05F1F2490FC}" type="pres">
      <dgm:prSet presAssocID="{30E1DC9C-17DA-4863-B80B-DA8A559BAB2B}" presName="horz1" presStyleCnt="0"/>
      <dgm:spPr/>
    </dgm:pt>
    <dgm:pt modelId="{8BBA951E-75AA-43F4-AB81-00519FFE25FF}" type="pres">
      <dgm:prSet presAssocID="{30E1DC9C-17DA-4863-B80B-DA8A559BAB2B}" presName="tx1" presStyleLbl="revTx" presStyleIdx="2" presStyleCnt="5"/>
      <dgm:spPr/>
    </dgm:pt>
    <dgm:pt modelId="{D3567BA0-8469-4F55-A569-A8D444704809}" type="pres">
      <dgm:prSet presAssocID="{30E1DC9C-17DA-4863-B80B-DA8A559BAB2B}" presName="vert1" presStyleCnt="0"/>
      <dgm:spPr/>
    </dgm:pt>
    <dgm:pt modelId="{CDCE90FA-3710-4378-B187-8B513308E9B6}" type="pres">
      <dgm:prSet presAssocID="{EEEA0F68-1469-4BC5-B0B6-979B98773736}" presName="thickLine" presStyleLbl="alignNode1" presStyleIdx="3" presStyleCnt="5"/>
      <dgm:spPr/>
    </dgm:pt>
    <dgm:pt modelId="{F9706FA5-EADE-4744-802E-7DC6D93E156C}" type="pres">
      <dgm:prSet presAssocID="{EEEA0F68-1469-4BC5-B0B6-979B98773736}" presName="horz1" presStyleCnt="0"/>
      <dgm:spPr/>
    </dgm:pt>
    <dgm:pt modelId="{798B00CA-D382-4032-B929-E4B6C88920D7}" type="pres">
      <dgm:prSet presAssocID="{EEEA0F68-1469-4BC5-B0B6-979B98773736}" presName="tx1" presStyleLbl="revTx" presStyleIdx="3" presStyleCnt="5"/>
      <dgm:spPr/>
    </dgm:pt>
    <dgm:pt modelId="{BBE3A491-CD83-405B-9B39-CCB30C8171C9}" type="pres">
      <dgm:prSet presAssocID="{EEEA0F68-1469-4BC5-B0B6-979B98773736}" presName="vert1" presStyleCnt="0"/>
      <dgm:spPr/>
    </dgm:pt>
    <dgm:pt modelId="{187BBC69-7531-4DF9-BCCE-2C3B5364ACD2}" type="pres">
      <dgm:prSet presAssocID="{4EEB641E-51AB-47EA-900F-7F5DBB58FF4E}" presName="thickLine" presStyleLbl="alignNode1" presStyleIdx="4" presStyleCnt="5"/>
      <dgm:spPr/>
    </dgm:pt>
    <dgm:pt modelId="{C731164B-EFB2-43F0-9832-832CC56F388E}" type="pres">
      <dgm:prSet presAssocID="{4EEB641E-51AB-47EA-900F-7F5DBB58FF4E}" presName="horz1" presStyleCnt="0"/>
      <dgm:spPr/>
    </dgm:pt>
    <dgm:pt modelId="{CDC20CF2-7233-446B-8ADB-89754A3CD473}" type="pres">
      <dgm:prSet presAssocID="{4EEB641E-51AB-47EA-900F-7F5DBB58FF4E}" presName="tx1" presStyleLbl="revTx" presStyleIdx="4" presStyleCnt="5"/>
      <dgm:spPr/>
    </dgm:pt>
    <dgm:pt modelId="{2CB277C8-0E34-43E8-8657-DD6FA5204B61}" type="pres">
      <dgm:prSet presAssocID="{4EEB641E-51AB-47EA-900F-7F5DBB58FF4E}" presName="vert1" presStyleCnt="0"/>
      <dgm:spPr/>
    </dgm:pt>
  </dgm:ptLst>
  <dgm:cxnLst>
    <dgm:cxn modelId="{FC599403-F2E9-4FC4-A9D8-7B7CE2074998}" type="presOf" srcId="{30E1DC9C-17DA-4863-B80B-DA8A559BAB2B}" destId="{8BBA951E-75AA-43F4-AB81-00519FFE25FF}" srcOrd="0" destOrd="0" presId="urn:microsoft.com/office/officeart/2008/layout/LinedList"/>
    <dgm:cxn modelId="{5D6DFE0D-1346-4A41-80FE-35217D321AF3}" type="presOf" srcId="{B4CDC20D-B444-479E-B0BF-4AE7AA26F874}" destId="{59CBD3FE-DE6E-4613-9425-2FE3D069E4A8}" srcOrd="0" destOrd="0" presId="urn:microsoft.com/office/officeart/2008/layout/LinedList"/>
    <dgm:cxn modelId="{7A38EB27-9068-4F30-BA4B-680C58279119}" srcId="{2359CB45-C6F7-4626-8AA7-3764E57CDC18}" destId="{B4CDC20D-B444-479E-B0BF-4AE7AA26F874}" srcOrd="0" destOrd="0" parTransId="{2C83BD75-15A1-4E2E-9102-3318553A1630}" sibTransId="{6025C874-6020-4558-9102-F121FB8DCABF}"/>
    <dgm:cxn modelId="{A84A702E-E29E-4900-BF6A-848E76D9EEBB}" srcId="{2359CB45-C6F7-4626-8AA7-3764E57CDC18}" destId="{CD6B603E-8B45-4422-88FB-796CDB780B37}" srcOrd="1" destOrd="0" parTransId="{0A680706-6376-4315-A5B7-F6E28F610468}" sibTransId="{914BF248-3A61-4F56-8E92-2844DBB0CC5A}"/>
    <dgm:cxn modelId="{8E8C893B-6E39-4E57-87D0-0FF38557006B}" type="presOf" srcId="{EEEA0F68-1469-4BC5-B0B6-979B98773736}" destId="{798B00CA-D382-4032-B929-E4B6C88920D7}" srcOrd="0" destOrd="0" presId="urn:microsoft.com/office/officeart/2008/layout/LinedList"/>
    <dgm:cxn modelId="{C632EA3C-536D-441B-B07D-9A4FF50134D1}" srcId="{2359CB45-C6F7-4626-8AA7-3764E57CDC18}" destId="{EEEA0F68-1469-4BC5-B0B6-979B98773736}" srcOrd="3" destOrd="0" parTransId="{E706E766-9BF1-4BCF-AAD0-DED94F264A7D}" sibTransId="{7DCCE139-C34B-472E-AD4A-765E429F1624}"/>
    <dgm:cxn modelId="{72848565-239F-4A9B-815D-D98DF26F0A10}" type="presOf" srcId="{2359CB45-C6F7-4626-8AA7-3764E57CDC18}" destId="{D6D58133-2AF9-4374-BAEA-3C1C848FB116}" srcOrd="0" destOrd="0" presId="urn:microsoft.com/office/officeart/2008/layout/LinedList"/>
    <dgm:cxn modelId="{994D384D-F4EC-441A-B379-35C4FE4C6737}" srcId="{2359CB45-C6F7-4626-8AA7-3764E57CDC18}" destId="{30E1DC9C-17DA-4863-B80B-DA8A559BAB2B}" srcOrd="2" destOrd="0" parTransId="{677621B1-82F5-472A-9980-DB7F2D710E36}" sibTransId="{A6570020-A33B-46B4-8DE3-8B91F5FD82E2}"/>
    <dgm:cxn modelId="{C4A22750-BC02-432E-AE2A-152CA7E340F7}" type="presOf" srcId="{4EEB641E-51AB-47EA-900F-7F5DBB58FF4E}" destId="{CDC20CF2-7233-446B-8ADB-89754A3CD473}" srcOrd="0" destOrd="0" presId="urn:microsoft.com/office/officeart/2008/layout/LinedList"/>
    <dgm:cxn modelId="{ED2CF775-4447-4948-AA6B-834E261918F8}" type="presOf" srcId="{CD6B603E-8B45-4422-88FB-796CDB780B37}" destId="{6AEFA5E5-C377-4283-BC2F-433EE680F0A1}" srcOrd="0" destOrd="0" presId="urn:microsoft.com/office/officeart/2008/layout/LinedList"/>
    <dgm:cxn modelId="{0B6A90A3-9479-4AE4-A42D-545D2265E59A}" srcId="{2359CB45-C6F7-4626-8AA7-3764E57CDC18}" destId="{4EEB641E-51AB-47EA-900F-7F5DBB58FF4E}" srcOrd="4" destOrd="0" parTransId="{4190496F-2BB1-4A60-ADFC-8BA332EBD8C2}" sibTransId="{D3874954-09D5-4E23-83D6-B205FF549095}"/>
    <dgm:cxn modelId="{26A99FC6-D86F-42CE-98F8-D81F7A0C0E2D}" type="presParOf" srcId="{D6D58133-2AF9-4374-BAEA-3C1C848FB116}" destId="{8269F802-9642-4AF1-8D1C-5C2E1A38AA89}" srcOrd="0" destOrd="0" presId="urn:microsoft.com/office/officeart/2008/layout/LinedList"/>
    <dgm:cxn modelId="{2C563BF6-29AD-4A85-A7CE-EFBEC1C2C0BA}" type="presParOf" srcId="{D6D58133-2AF9-4374-BAEA-3C1C848FB116}" destId="{D19483FD-8829-49B5-BBDE-012C3C2BC642}" srcOrd="1" destOrd="0" presId="urn:microsoft.com/office/officeart/2008/layout/LinedList"/>
    <dgm:cxn modelId="{EC78D0F9-8E1C-420B-B60F-29CFF079D49A}" type="presParOf" srcId="{D19483FD-8829-49B5-BBDE-012C3C2BC642}" destId="{59CBD3FE-DE6E-4613-9425-2FE3D069E4A8}" srcOrd="0" destOrd="0" presId="urn:microsoft.com/office/officeart/2008/layout/LinedList"/>
    <dgm:cxn modelId="{95B24865-0270-4F70-8857-1675B2B07C69}" type="presParOf" srcId="{D19483FD-8829-49B5-BBDE-012C3C2BC642}" destId="{C5AC309D-8111-4249-915F-FBCC0F37A081}" srcOrd="1" destOrd="0" presId="urn:microsoft.com/office/officeart/2008/layout/LinedList"/>
    <dgm:cxn modelId="{2A3CE346-78BF-4F10-A4F8-3981C9AF5C60}" type="presParOf" srcId="{D6D58133-2AF9-4374-BAEA-3C1C848FB116}" destId="{D125090B-536A-466A-84EC-98E30529CB25}" srcOrd="2" destOrd="0" presId="urn:microsoft.com/office/officeart/2008/layout/LinedList"/>
    <dgm:cxn modelId="{EB9CDC00-8184-4F32-BFDF-35FF8E7F4E9C}" type="presParOf" srcId="{D6D58133-2AF9-4374-BAEA-3C1C848FB116}" destId="{1E2A8A29-DB7E-4511-B74D-B4879935D735}" srcOrd="3" destOrd="0" presId="urn:microsoft.com/office/officeart/2008/layout/LinedList"/>
    <dgm:cxn modelId="{BBB15730-6956-4167-88F5-A3DE8607076D}" type="presParOf" srcId="{1E2A8A29-DB7E-4511-B74D-B4879935D735}" destId="{6AEFA5E5-C377-4283-BC2F-433EE680F0A1}" srcOrd="0" destOrd="0" presId="urn:microsoft.com/office/officeart/2008/layout/LinedList"/>
    <dgm:cxn modelId="{2D866D45-BD9B-4A99-B119-1ADA9F40D1CC}" type="presParOf" srcId="{1E2A8A29-DB7E-4511-B74D-B4879935D735}" destId="{E6837BD1-165F-433E-9999-A9AA795611CA}" srcOrd="1" destOrd="0" presId="urn:microsoft.com/office/officeart/2008/layout/LinedList"/>
    <dgm:cxn modelId="{6B94A945-53FA-4E70-879F-0A6653FC6BC1}" type="presParOf" srcId="{D6D58133-2AF9-4374-BAEA-3C1C848FB116}" destId="{AF78ABC9-8ADD-4D74-944B-D2328622E23C}" srcOrd="4" destOrd="0" presId="urn:microsoft.com/office/officeart/2008/layout/LinedList"/>
    <dgm:cxn modelId="{8A9C7CD9-B023-4D64-9FDB-B5AD77B67FC7}" type="presParOf" srcId="{D6D58133-2AF9-4374-BAEA-3C1C848FB116}" destId="{DDDA65B1-9ED2-4711-B8F4-C05F1F2490FC}" srcOrd="5" destOrd="0" presId="urn:microsoft.com/office/officeart/2008/layout/LinedList"/>
    <dgm:cxn modelId="{F2A363AD-F311-4B34-B524-F6B0C87C31E0}" type="presParOf" srcId="{DDDA65B1-9ED2-4711-B8F4-C05F1F2490FC}" destId="{8BBA951E-75AA-43F4-AB81-00519FFE25FF}" srcOrd="0" destOrd="0" presId="urn:microsoft.com/office/officeart/2008/layout/LinedList"/>
    <dgm:cxn modelId="{D1939716-D640-4BCA-88C5-BE010800FB34}" type="presParOf" srcId="{DDDA65B1-9ED2-4711-B8F4-C05F1F2490FC}" destId="{D3567BA0-8469-4F55-A569-A8D444704809}" srcOrd="1" destOrd="0" presId="urn:microsoft.com/office/officeart/2008/layout/LinedList"/>
    <dgm:cxn modelId="{F7431BE4-EF39-4B5B-AA7E-3EA2ACC1168E}" type="presParOf" srcId="{D6D58133-2AF9-4374-BAEA-3C1C848FB116}" destId="{CDCE90FA-3710-4378-B187-8B513308E9B6}" srcOrd="6" destOrd="0" presId="urn:microsoft.com/office/officeart/2008/layout/LinedList"/>
    <dgm:cxn modelId="{C957C1D5-7C94-4010-AC78-1B023213DD1C}" type="presParOf" srcId="{D6D58133-2AF9-4374-BAEA-3C1C848FB116}" destId="{F9706FA5-EADE-4744-802E-7DC6D93E156C}" srcOrd="7" destOrd="0" presId="urn:microsoft.com/office/officeart/2008/layout/LinedList"/>
    <dgm:cxn modelId="{7227C371-AA4F-4325-A168-9E009291A8ED}" type="presParOf" srcId="{F9706FA5-EADE-4744-802E-7DC6D93E156C}" destId="{798B00CA-D382-4032-B929-E4B6C88920D7}" srcOrd="0" destOrd="0" presId="urn:microsoft.com/office/officeart/2008/layout/LinedList"/>
    <dgm:cxn modelId="{AEEBAF54-6A65-4340-BC80-1C324A659C6D}" type="presParOf" srcId="{F9706FA5-EADE-4744-802E-7DC6D93E156C}" destId="{BBE3A491-CD83-405B-9B39-CCB30C8171C9}" srcOrd="1" destOrd="0" presId="urn:microsoft.com/office/officeart/2008/layout/LinedList"/>
    <dgm:cxn modelId="{D8CF4353-54C4-4B7B-B9D9-2BAE22B1AFDC}" type="presParOf" srcId="{D6D58133-2AF9-4374-BAEA-3C1C848FB116}" destId="{187BBC69-7531-4DF9-BCCE-2C3B5364ACD2}" srcOrd="8" destOrd="0" presId="urn:microsoft.com/office/officeart/2008/layout/LinedList"/>
    <dgm:cxn modelId="{CF88BD38-A01F-41AF-9546-A9C366BC919A}" type="presParOf" srcId="{D6D58133-2AF9-4374-BAEA-3C1C848FB116}" destId="{C731164B-EFB2-43F0-9832-832CC56F388E}" srcOrd="9" destOrd="0" presId="urn:microsoft.com/office/officeart/2008/layout/LinedList"/>
    <dgm:cxn modelId="{FDF77D10-4333-4DDC-BB30-092F2E992183}" type="presParOf" srcId="{C731164B-EFB2-43F0-9832-832CC56F388E}" destId="{CDC20CF2-7233-446B-8ADB-89754A3CD473}" srcOrd="0" destOrd="0" presId="urn:microsoft.com/office/officeart/2008/layout/LinedList"/>
    <dgm:cxn modelId="{9C3CEC9C-80FD-4DF1-AAA1-B21BBC271A28}" type="presParOf" srcId="{C731164B-EFB2-43F0-9832-832CC56F388E}" destId="{2CB277C8-0E34-43E8-8657-DD6FA5204B6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0A6C4B-4480-4185-A4E2-D9BB2642D22D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A9059C-7895-4BF0-B70A-719BA9846A4A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500" kern="1200"/>
            <a:t>Полное подчинение экономики государственному управлению</a:t>
          </a:r>
          <a:endParaRPr lang="en-US" sz="3500" kern="1200"/>
        </a:p>
      </dsp:txBody>
      <dsp:txXfrm>
        <a:off x="0" y="0"/>
        <a:ext cx="6900512" cy="1384035"/>
      </dsp:txXfrm>
    </dsp:sp>
    <dsp:sp modelId="{B6FB2E22-CA7B-40BA-BF44-48931671039A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081D4F-C24A-4E1A-9C49-68EC72CD05C2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500" kern="1200"/>
            <a:t>Государственное регулирование и внеэкономическое принуждение</a:t>
          </a:r>
          <a:endParaRPr lang="en-US" sz="3500" kern="1200"/>
        </a:p>
      </dsp:txBody>
      <dsp:txXfrm>
        <a:off x="0" y="1384035"/>
        <a:ext cx="6900512" cy="1384035"/>
      </dsp:txXfrm>
    </dsp:sp>
    <dsp:sp modelId="{120814C8-057C-4725-9922-384C64694BF9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6D33E8-6E9F-4DC1-934B-6E7776D7A5F7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500" kern="1200"/>
            <a:t>Полный запрет забастовок</a:t>
          </a:r>
          <a:endParaRPr lang="en-US" sz="3500" kern="1200"/>
        </a:p>
      </dsp:txBody>
      <dsp:txXfrm>
        <a:off x="0" y="2768070"/>
        <a:ext cx="6900512" cy="1384035"/>
      </dsp:txXfrm>
    </dsp:sp>
    <dsp:sp modelId="{6EB9AED3-AA3D-4234-9DEC-7F16B47AD210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6A994E-80FC-4100-B263-4A9700C941F8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500" kern="1200"/>
            <a:t>Милитаризация экономики</a:t>
          </a:r>
          <a:endParaRPr lang="en-US" sz="3500" kern="1200"/>
        </a:p>
      </dsp:txBody>
      <dsp:txXfrm>
        <a:off x="0" y="4152105"/>
        <a:ext cx="6900512" cy="13840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D4D820-8FE1-41DE-9F87-6272678D1167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B0C80C-6373-4367-9BE9-CC0F062FA8C7}">
      <dsp:nvSpPr>
        <dsp:cNvPr id="0" name=""/>
        <dsp:cNvSpPr/>
      </dsp:nvSpPr>
      <dsp:spPr>
        <a:xfrm>
          <a:off x="0" y="675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Однопартийная система</a:t>
          </a:r>
          <a:endParaRPr lang="en-US" sz="2700" kern="1200"/>
        </a:p>
      </dsp:txBody>
      <dsp:txXfrm>
        <a:off x="0" y="675"/>
        <a:ext cx="6900512" cy="1106957"/>
      </dsp:txXfrm>
    </dsp:sp>
    <dsp:sp modelId="{747E01F3-D821-4948-A67D-9747BF47C946}">
      <dsp:nvSpPr>
        <dsp:cNvPr id="0" name=""/>
        <dsp:cNvSpPr/>
      </dsp:nvSpPr>
      <dsp:spPr>
        <a:xfrm>
          <a:off x="0" y="1107633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81628A-7A35-406C-ADEB-BA9A58A9DCF4}">
      <dsp:nvSpPr>
        <dsp:cNvPr id="0" name=""/>
        <dsp:cNvSpPr/>
      </dsp:nvSpPr>
      <dsp:spPr>
        <a:xfrm>
          <a:off x="0" y="1107633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Сращивание государственного и партийного аппарата</a:t>
          </a:r>
          <a:endParaRPr lang="en-US" sz="2700" kern="1200"/>
        </a:p>
      </dsp:txBody>
      <dsp:txXfrm>
        <a:off x="0" y="1107633"/>
        <a:ext cx="6900512" cy="1106957"/>
      </dsp:txXfrm>
    </dsp:sp>
    <dsp:sp modelId="{0750BF3F-42AD-43EC-812C-DB448EE096CD}">
      <dsp:nvSpPr>
        <dsp:cNvPr id="0" name=""/>
        <dsp:cNvSpPr/>
      </dsp:nvSpPr>
      <dsp:spPr>
        <a:xfrm>
          <a:off x="0" y="2214591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382DEE-813A-46EC-9C57-03ECA65DAF91}">
      <dsp:nvSpPr>
        <dsp:cNvPr id="0" name=""/>
        <dsp:cNvSpPr/>
      </dsp:nvSpPr>
      <dsp:spPr>
        <a:xfrm>
          <a:off x="0" y="2214591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Уничтожение политических противников и создание репрессивной машины</a:t>
          </a:r>
          <a:endParaRPr lang="en-US" sz="2700" kern="1200"/>
        </a:p>
      </dsp:txBody>
      <dsp:txXfrm>
        <a:off x="0" y="2214591"/>
        <a:ext cx="6900512" cy="1106957"/>
      </dsp:txXfrm>
    </dsp:sp>
    <dsp:sp modelId="{D162D585-E840-46E4-985E-627782E46E6B}">
      <dsp:nvSpPr>
        <dsp:cNvPr id="0" name=""/>
        <dsp:cNvSpPr/>
      </dsp:nvSpPr>
      <dsp:spPr>
        <a:xfrm>
          <a:off x="0" y="3321549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72F049-B79D-463A-A725-2A3CAF4C57DB}">
      <dsp:nvSpPr>
        <dsp:cNvPr id="0" name=""/>
        <dsp:cNvSpPr/>
      </dsp:nvSpPr>
      <dsp:spPr>
        <a:xfrm>
          <a:off x="0" y="3321549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Создание массовых общественных организаций для дополнительного контроля</a:t>
          </a:r>
          <a:endParaRPr lang="en-US" sz="2700" kern="1200"/>
        </a:p>
      </dsp:txBody>
      <dsp:txXfrm>
        <a:off x="0" y="3321549"/>
        <a:ext cx="6900512" cy="1106957"/>
      </dsp:txXfrm>
    </dsp:sp>
    <dsp:sp modelId="{D0F1D087-26CD-43B5-866E-F5951A608002}">
      <dsp:nvSpPr>
        <dsp:cNvPr id="0" name=""/>
        <dsp:cNvSpPr/>
      </dsp:nvSpPr>
      <dsp:spPr>
        <a:xfrm>
          <a:off x="0" y="4428507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83F061-D4AE-450B-B10F-6CF47ADE312C}">
      <dsp:nvSpPr>
        <dsp:cNvPr id="0" name=""/>
        <dsp:cNvSpPr/>
      </dsp:nvSpPr>
      <dsp:spPr>
        <a:xfrm>
          <a:off x="0" y="4428507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Партия большевиков - партия управленцев</a:t>
          </a:r>
          <a:endParaRPr lang="en-US" sz="2700" kern="1200"/>
        </a:p>
      </dsp:txBody>
      <dsp:txXfrm>
        <a:off x="0" y="4428507"/>
        <a:ext cx="6900512" cy="11069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4AA774-7DB2-44A7-AE6A-BE03B24688AB}">
      <dsp:nvSpPr>
        <dsp:cNvPr id="0" name=""/>
        <dsp:cNvSpPr/>
      </dsp:nvSpPr>
      <dsp:spPr>
        <a:xfrm>
          <a:off x="0" y="247710"/>
          <a:ext cx="6900512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556" tIns="333248" rIns="535556" bIns="113792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подписаны советско-французский и </a:t>
          </a:r>
          <a:r>
            <a:rPr lang="ru-RU" sz="1600" kern="1200" dirty="0">
              <a:latin typeface="Calibri Light" panose="020F0302020204030204"/>
            </a:rPr>
            <a:t>советско-чехословацкий</a:t>
          </a:r>
          <a:r>
            <a:rPr lang="ru-RU" sz="1600" kern="1200" dirty="0"/>
            <a:t> пакты о взаимопомощи против агрессии</a:t>
          </a:r>
        </a:p>
      </dsp:txBody>
      <dsp:txXfrm>
        <a:off x="0" y="247710"/>
        <a:ext cx="6900512" cy="907200"/>
      </dsp:txXfrm>
    </dsp:sp>
    <dsp:sp modelId="{4312AA94-379A-427B-B5CD-5F03B9585E32}">
      <dsp:nvSpPr>
        <dsp:cNvPr id="0" name=""/>
        <dsp:cNvSpPr/>
      </dsp:nvSpPr>
      <dsp:spPr>
        <a:xfrm>
          <a:off x="345025" y="11550"/>
          <a:ext cx="4830358" cy="4723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alibri Light" panose="020F0302020204030204"/>
            </a:rPr>
            <a:t> Май 1935 г.</a:t>
          </a:r>
          <a:endParaRPr lang="ru-RU" sz="1600" kern="1200" dirty="0"/>
        </a:p>
      </dsp:txBody>
      <dsp:txXfrm>
        <a:off x="368082" y="34607"/>
        <a:ext cx="4784244" cy="426206"/>
      </dsp:txXfrm>
    </dsp:sp>
    <dsp:sp modelId="{E56C6687-69DC-45AF-A4AD-5508D2A4762B}">
      <dsp:nvSpPr>
        <dsp:cNvPr id="0" name=""/>
        <dsp:cNvSpPr/>
      </dsp:nvSpPr>
      <dsp:spPr>
        <a:xfrm>
          <a:off x="0" y="1477470"/>
          <a:ext cx="6900512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556" tIns="333248" rIns="535556" bIns="113792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СССР предложил Англии и Франции подписать тройственный союз о взаимопомощи в случае агрессии со стороны Германии (Англия и Франция отклонили предложение)</a:t>
          </a:r>
        </a:p>
      </dsp:txBody>
      <dsp:txXfrm>
        <a:off x="0" y="1477470"/>
        <a:ext cx="6900512" cy="1134000"/>
      </dsp:txXfrm>
    </dsp:sp>
    <dsp:sp modelId="{86BFD86E-D9E9-43EB-AF8C-D9924AF18158}">
      <dsp:nvSpPr>
        <dsp:cNvPr id="0" name=""/>
        <dsp:cNvSpPr/>
      </dsp:nvSpPr>
      <dsp:spPr>
        <a:xfrm>
          <a:off x="345025" y="1241310"/>
          <a:ext cx="4830358" cy="47232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17 апреля 1939 г.</a:t>
          </a:r>
        </a:p>
      </dsp:txBody>
      <dsp:txXfrm>
        <a:off x="368082" y="1264367"/>
        <a:ext cx="4784244" cy="426206"/>
      </dsp:txXfrm>
    </dsp:sp>
    <dsp:sp modelId="{E245F18A-3622-4059-8DE8-FEA5311F58AF}">
      <dsp:nvSpPr>
        <dsp:cNvPr id="0" name=""/>
        <dsp:cNvSpPr/>
      </dsp:nvSpPr>
      <dsp:spPr>
        <a:xfrm>
          <a:off x="0" y="2934030"/>
          <a:ext cx="6900512" cy="136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556" tIns="333248" rIns="535556" bIns="113792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Англия предлагает заключить односторонний договор, по которому в случае агрессии Германии против Англии или Франции СССР вступит в войну против Германии (условия были неприемлемы для СССР)</a:t>
          </a:r>
          <a:endParaRPr lang="ru-RU" sz="1600" kern="1200" dirty="0">
            <a:latin typeface="Calibri Light" panose="020F0302020204030204"/>
          </a:endParaRPr>
        </a:p>
      </dsp:txBody>
      <dsp:txXfrm>
        <a:off x="0" y="2934030"/>
        <a:ext cx="6900512" cy="1360800"/>
      </dsp:txXfrm>
    </dsp:sp>
    <dsp:sp modelId="{3F854904-D9CF-4557-9C9C-84F0C52CF6D8}">
      <dsp:nvSpPr>
        <dsp:cNvPr id="0" name=""/>
        <dsp:cNvSpPr/>
      </dsp:nvSpPr>
      <dsp:spPr>
        <a:xfrm>
          <a:off x="345025" y="2697870"/>
          <a:ext cx="4830358" cy="47232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Май 1939 г. </a:t>
          </a:r>
          <a:endParaRPr lang="ru-RU" sz="1600" kern="1200" dirty="0">
            <a:latin typeface="Calibri Light" panose="020F0302020204030204"/>
          </a:endParaRPr>
        </a:p>
      </dsp:txBody>
      <dsp:txXfrm>
        <a:off x="368082" y="2720927"/>
        <a:ext cx="4784244" cy="426206"/>
      </dsp:txXfrm>
    </dsp:sp>
    <dsp:sp modelId="{6056782E-0818-4DB7-A7AA-23086BC078A9}">
      <dsp:nvSpPr>
        <dsp:cNvPr id="0" name=""/>
        <dsp:cNvSpPr/>
      </dsp:nvSpPr>
      <dsp:spPr>
        <a:xfrm>
          <a:off x="0" y="4617390"/>
          <a:ext cx="6900512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556" tIns="333248" rIns="535556" bIns="113792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работа военных миссий Англии, Франции и СССР в Москве закончилась безрезультатно </a:t>
          </a:r>
          <a:endParaRPr lang="ru-RU" sz="1600" kern="1200" dirty="0">
            <a:latin typeface="Calibri Light" panose="020F0302020204030204"/>
          </a:endParaRPr>
        </a:p>
      </dsp:txBody>
      <dsp:txXfrm>
        <a:off x="0" y="4617390"/>
        <a:ext cx="6900512" cy="907200"/>
      </dsp:txXfrm>
    </dsp:sp>
    <dsp:sp modelId="{C3A9C94B-98AA-4ADA-A66F-EF2B0AE9006E}">
      <dsp:nvSpPr>
        <dsp:cNvPr id="0" name=""/>
        <dsp:cNvSpPr/>
      </dsp:nvSpPr>
      <dsp:spPr>
        <a:xfrm>
          <a:off x="345025" y="4381230"/>
          <a:ext cx="4830358" cy="47232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Июль-август 1939 г. </a:t>
          </a:r>
          <a:endParaRPr lang="ru-RU" sz="1600" kern="1200" dirty="0">
            <a:latin typeface="Calibri Light" panose="020F0302020204030204"/>
          </a:endParaRPr>
        </a:p>
      </dsp:txBody>
      <dsp:txXfrm>
        <a:off x="368082" y="4404287"/>
        <a:ext cx="4784244" cy="4262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E05B37-5196-454D-9A3E-5B2B89B759C0}">
      <dsp:nvSpPr>
        <dsp:cNvPr id="0" name=""/>
        <dsp:cNvSpPr/>
      </dsp:nvSpPr>
      <dsp:spPr>
        <a:xfrm>
          <a:off x="0" y="2703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C8522D-88D2-4B6E-95E5-738918510CAB}">
      <dsp:nvSpPr>
        <dsp:cNvPr id="0" name=""/>
        <dsp:cNvSpPr/>
      </dsp:nvSpPr>
      <dsp:spPr>
        <a:xfrm>
          <a:off x="0" y="2703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Желание и надежда Великобритании и Франции развернуть немецкую агрессию на восток </a:t>
          </a:r>
          <a:endParaRPr lang="en-US" sz="3200" kern="1200"/>
        </a:p>
      </dsp:txBody>
      <dsp:txXfrm>
        <a:off x="0" y="2703"/>
        <a:ext cx="6900512" cy="1843578"/>
      </dsp:txXfrm>
    </dsp:sp>
    <dsp:sp modelId="{6D152BB5-16F4-4DAE-969D-8496B1BB018F}">
      <dsp:nvSpPr>
        <dsp:cNvPr id="0" name=""/>
        <dsp:cNvSpPr/>
      </dsp:nvSpPr>
      <dsp:spPr>
        <a:xfrm>
          <a:off x="0" y="1846281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8962FB-D432-40B6-BCFD-BB9D34FF3ABE}">
      <dsp:nvSpPr>
        <dsp:cNvPr id="0" name=""/>
        <dsp:cNvSpPr/>
      </dsp:nvSpPr>
      <dsp:spPr>
        <a:xfrm>
          <a:off x="0" y="1846281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Наличие противоречий в позициях СССР и Западных стран</a:t>
          </a:r>
          <a:endParaRPr lang="en-US" sz="3200" kern="1200"/>
        </a:p>
      </dsp:txBody>
      <dsp:txXfrm>
        <a:off x="0" y="1846281"/>
        <a:ext cx="6900512" cy="1843578"/>
      </dsp:txXfrm>
    </dsp:sp>
    <dsp:sp modelId="{FC0461F8-C331-41EC-AFAB-1F1631D1D83C}">
      <dsp:nvSpPr>
        <dsp:cNvPr id="0" name=""/>
        <dsp:cNvSpPr/>
      </dsp:nvSpPr>
      <dsp:spPr>
        <a:xfrm>
          <a:off x="0" y="3689859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1E3993-DF2B-40A2-8096-B1234F023215}">
      <dsp:nvSpPr>
        <dsp:cNvPr id="0" name=""/>
        <dsp:cNvSpPr/>
      </dsp:nvSpPr>
      <dsp:spPr>
        <a:xfrm>
          <a:off x="0" y="3689859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Сближение Германии и СССР летом 1939 г.</a:t>
          </a:r>
          <a:endParaRPr lang="en-US" sz="3200" kern="1200"/>
        </a:p>
      </dsp:txBody>
      <dsp:txXfrm>
        <a:off x="0" y="3689859"/>
        <a:ext cx="6900512" cy="184357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93B5D8-501D-4344-8BD7-B4E1790CBE2F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74AA9F-3AC0-4D45-93C5-B464EC00A930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Желание Германии обезопасить себя от войны на два фронта</a:t>
          </a:r>
          <a:endParaRPr lang="en-US" sz="2700" kern="1200"/>
        </a:p>
      </dsp:txBody>
      <dsp:txXfrm>
        <a:off x="0" y="0"/>
        <a:ext cx="6900512" cy="1384035"/>
      </dsp:txXfrm>
    </dsp:sp>
    <dsp:sp modelId="{30800E34-8758-495A-B833-4A71BDD854A7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37C720-6BC9-4D82-8141-B383D5A82692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Неудачная попытка создания системы коллективной безопасности </a:t>
          </a:r>
          <a:endParaRPr lang="en-US" sz="2700" kern="1200"/>
        </a:p>
      </dsp:txBody>
      <dsp:txXfrm>
        <a:off x="0" y="1384035"/>
        <a:ext cx="6900512" cy="1384035"/>
      </dsp:txXfrm>
    </dsp:sp>
    <dsp:sp modelId="{DA87218B-A8BA-4274-8B5F-7512618F47F5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2C635B-6D28-43AB-B34D-893572AD8509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СССР искало возможности обезопасить себя от боевых действий и оттянуть войну</a:t>
          </a:r>
          <a:endParaRPr lang="en-US" sz="2700" kern="1200"/>
        </a:p>
      </dsp:txBody>
      <dsp:txXfrm>
        <a:off x="0" y="2768070"/>
        <a:ext cx="6900512" cy="1384035"/>
      </dsp:txXfrm>
    </dsp:sp>
    <dsp:sp modelId="{5F8C5B44-A166-4B22-A491-E65338A7C4DF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F0B244-F30A-4A4C-90E5-3E5C756097DC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Наличие точек соприкосновения между Германией и СССР по вопрсам раздела сфер влияния в Восточной Европе</a:t>
          </a:r>
          <a:endParaRPr lang="en-US" sz="2700" kern="1200"/>
        </a:p>
      </dsp:txBody>
      <dsp:txXfrm>
        <a:off x="0" y="4152105"/>
        <a:ext cx="6900512" cy="138403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69F802-9642-4AF1-8D1C-5C2E1A38AA89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CBD3FE-DE6E-4613-9425-2FE3D069E4A8}">
      <dsp:nvSpPr>
        <dsp:cNvPr id="0" name=""/>
        <dsp:cNvSpPr/>
      </dsp:nvSpPr>
      <dsp:spPr>
        <a:xfrm>
          <a:off x="0" y="675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статья I обязывала стороны воздерживаться от агрессии в отношении друг друга;</a:t>
          </a:r>
          <a:endParaRPr lang="en-US" sz="2200" kern="1200"/>
        </a:p>
      </dsp:txBody>
      <dsp:txXfrm>
        <a:off x="0" y="675"/>
        <a:ext cx="6900512" cy="1106957"/>
      </dsp:txXfrm>
    </dsp:sp>
    <dsp:sp modelId="{D125090B-536A-466A-84EC-98E30529CB25}">
      <dsp:nvSpPr>
        <dsp:cNvPr id="0" name=""/>
        <dsp:cNvSpPr/>
      </dsp:nvSpPr>
      <dsp:spPr>
        <a:xfrm>
          <a:off x="0" y="1107633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EFA5E5-C377-4283-BC2F-433EE680F0A1}">
      <dsp:nvSpPr>
        <dsp:cNvPr id="0" name=""/>
        <dsp:cNvSpPr/>
      </dsp:nvSpPr>
      <dsp:spPr>
        <a:xfrm>
          <a:off x="0" y="1107633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статья II обязывала стороны не поддерживать агрессии третьих стран против другой стороны;</a:t>
          </a:r>
          <a:endParaRPr lang="en-US" sz="2200" kern="1200"/>
        </a:p>
      </dsp:txBody>
      <dsp:txXfrm>
        <a:off x="0" y="1107633"/>
        <a:ext cx="6900512" cy="1106957"/>
      </dsp:txXfrm>
    </dsp:sp>
    <dsp:sp modelId="{AF78ABC9-8ADD-4D74-944B-D2328622E23C}">
      <dsp:nvSpPr>
        <dsp:cNvPr id="0" name=""/>
        <dsp:cNvSpPr/>
      </dsp:nvSpPr>
      <dsp:spPr>
        <a:xfrm>
          <a:off x="0" y="2214591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BA951E-75AA-43F4-AB81-00519FFE25FF}">
      <dsp:nvSpPr>
        <dsp:cNvPr id="0" name=""/>
        <dsp:cNvSpPr/>
      </dsp:nvSpPr>
      <dsp:spPr>
        <a:xfrm>
          <a:off x="0" y="2214591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статья IV обязывала стороны не вступать в военные союзы, направленные против другой стороны;</a:t>
          </a:r>
          <a:endParaRPr lang="en-US" sz="2200" kern="1200"/>
        </a:p>
      </dsp:txBody>
      <dsp:txXfrm>
        <a:off x="0" y="2214591"/>
        <a:ext cx="6900512" cy="1106957"/>
      </dsp:txXfrm>
    </dsp:sp>
    <dsp:sp modelId="{CDCE90FA-3710-4378-B187-8B513308E9B6}">
      <dsp:nvSpPr>
        <dsp:cNvPr id="0" name=""/>
        <dsp:cNvSpPr/>
      </dsp:nvSpPr>
      <dsp:spPr>
        <a:xfrm>
          <a:off x="0" y="3321549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8B00CA-D382-4032-B929-E4B6C88920D7}">
      <dsp:nvSpPr>
        <dsp:cNvPr id="0" name=""/>
        <dsp:cNvSpPr/>
      </dsp:nvSpPr>
      <dsp:spPr>
        <a:xfrm>
          <a:off x="0" y="3321549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статья VI описывала срок действия договора (десять лет с автоматическим продлением каждый раз на пять лет);</a:t>
          </a:r>
          <a:endParaRPr lang="en-US" sz="2200" kern="1200"/>
        </a:p>
      </dsp:txBody>
      <dsp:txXfrm>
        <a:off x="0" y="3321549"/>
        <a:ext cx="6900512" cy="1106957"/>
      </dsp:txXfrm>
    </dsp:sp>
    <dsp:sp modelId="{187BBC69-7531-4DF9-BCCE-2C3B5364ACD2}">
      <dsp:nvSpPr>
        <dsp:cNvPr id="0" name=""/>
        <dsp:cNvSpPr/>
      </dsp:nvSpPr>
      <dsp:spPr>
        <a:xfrm>
          <a:off x="0" y="4428507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C20CF2-7233-446B-8ADB-89754A3CD473}">
      <dsp:nvSpPr>
        <dsp:cNvPr id="0" name=""/>
        <dsp:cNvSpPr/>
      </dsp:nvSpPr>
      <dsp:spPr>
        <a:xfrm>
          <a:off x="0" y="4428507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Секретный протокол предполагал раздел сфер влияния в Восточной Европе (Прибалтика, Западная Беларусь и Украина - СССР. Польша - Германии)</a:t>
          </a:r>
          <a:endParaRPr lang="en-US" sz="2200" kern="1200"/>
        </a:p>
      </dsp:txBody>
      <dsp:txXfrm>
        <a:off x="0" y="4428507"/>
        <a:ext cx="6900512" cy="11069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18.12.2021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18.12.2021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18.12.2021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18.12.2021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ea typeface="+mj-lt"/>
                <a:cs typeface="+mj-lt"/>
              </a:rPr>
              <a:t>§ 13. Политическое развитие Советского государства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38DB82-24FC-4020-B892-6BB06CF17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ru-RU" sz="3800">
                <a:cs typeface="Calibri Light"/>
              </a:rPr>
              <a:t>Экономическая основа</a:t>
            </a:r>
            <a:endParaRPr lang="ru-RU" sz="38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Объект 2">
            <a:extLst>
              <a:ext uri="{FF2B5EF4-FFF2-40B4-BE49-F238E27FC236}">
                <a16:creationId xmlns:a16="http://schemas.microsoft.com/office/drawing/2014/main" id="{DA4B190F-D169-49DC-81FE-EF2964FD64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224039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81504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8C4C9B-DE78-4C8B-B388-B385B482D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ru-RU" sz="4200">
                <a:cs typeface="Calibri Light"/>
              </a:rPr>
              <a:t>Политическая основа</a:t>
            </a:r>
            <a:endParaRPr lang="ru-RU" sz="42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850CD308-6897-4C3F-9261-0AD4166212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64323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30390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0B3C0-1174-4203-AE05-725933ACC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Владимир Ленин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3AC9C4-9C04-4158-8149-5BD158717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/>
              <a:t>Глава советского государства до 1924 г.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мужчина, человек, костюм, пристально смотрит&#10;&#10;Автоматически созданное описание">
            <a:extLst>
              <a:ext uri="{FF2B5EF4-FFF2-40B4-BE49-F238E27FC236}">
                <a16:creationId xmlns:a16="http://schemas.microsoft.com/office/drawing/2014/main" id="{3D4D7438-2826-4B67-8E14-3B689A6042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236" r="-1" b="1948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2671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9BE98A-F0F7-472D-8AD2-2A7E6D403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Иосиф Сталин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0B64998-7348-4999-A8F3-8C8D051C0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/>
              <a:t>Лидер СССР после смерти Ленина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стена, мужчина,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6C3CE265-C1B9-4C61-85E5-6C9371379F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005" r="850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1351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6AF9AB-C81A-48E6-B3EF-9C0FBABB0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1934 г. - убийство С. М.Кирова, начала репрессий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внешни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27C93F07-CD71-4DAC-BD14-4A49638383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5525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18529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26C852-D0C8-48FD-8512-752541AB8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5400">
                <a:cs typeface="Calibri Light"/>
              </a:rPr>
              <a:t>Причины репрессий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D0D147-814F-4FC1-862B-50F3BC5BA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200">
                <a:cs typeface="Calibri"/>
              </a:rPr>
              <a:t>Желание избавиться от политических противников и конкурентов в партии</a:t>
            </a:r>
          </a:p>
          <a:p>
            <a:r>
              <a:rPr lang="ru-RU" sz="2200">
                <a:cs typeface="Calibri"/>
              </a:rPr>
              <a:t>Желание укрепить свои позиции </a:t>
            </a:r>
          </a:p>
          <a:p>
            <a:r>
              <a:rPr lang="ru-RU" sz="2200">
                <a:cs typeface="Calibri"/>
              </a:rPr>
              <a:t>Желание избавиться от врагов внутри страны</a:t>
            </a:r>
          </a:p>
        </p:txBody>
      </p:sp>
    </p:spTree>
    <p:extLst>
      <p:ext uri="{BB962C8B-B14F-4D97-AF65-F5344CB8AC3E}">
        <p14:creationId xmlns:p14="http://schemas.microsoft.com/office/powerpoint/2010/main" val="3976401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военная форм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28B5AE6C-E0EE-47FC-8D38-130ACFF471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696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42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человек, небо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44A75750-480F-4D39-B5E3-CA815A2DD2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663" b="1435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120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земля, внешний, человек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88F991F6-15C4-446F-BDAA-EA8166AFA5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269" b="233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9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7D9EEB-1167-466F-9595-6E1E1F463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Итоги репрессий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D7D1ED-B58D-4D1B-933B-9EFAA8A53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>
                <a:cs typeface="Calibri"/>
              </a:rPr>
              <a:t>Арестовано около 2 млн. человек, из них около 800 тыс. убито</a:t>
            </a:r>
          </a:p>
          <a:p>
            <a:r>
              <a:rPr lang="ru-RU" dirty="0">
                <a:ea typeface="+mn-lt"/>
                <a:cs typeface="+mn-lt"/>
              </a:rPr>
              <a:t> Были осуждены и расстреляны как враги народа недавние соперники Сталина в борьбе за власть — Г. Е. Зиновьев, Л. Б. Каменев, Н. И. Бухарин</a:t>
            </a:r>
          </a:p>
          <a:p>
            <a:r>
              <a:rPr lang="ru-RU" dirty="0">
                <a:cs typeface="Calibri"/>
              </a:rPr>
              <a:t>Арестованы или расстреляны большое количество представителей военного руководства и интеллигенции</a:t>
            </a:r>
          </a:p>
          <a:p>
            <a:r>
              <a:rPr lang="ru-RU" dirty="0">
                <a:cs typeface="Calibri"/>
              </a:rPr>
              <a:t>Формирование культа личности И. Сталина</a:t>
            </a:r>
          </a:p>
        </p:txBody>
      </p:sp>
    </p:spTree>
    <p:extLst>
      <p:ext uri="{BB962C8B-B14F-4D97-AF65-F5344CB8AC3E}">
        <p14:creationId xmlns:p14="http://schemas.microsoft.com/office/powerpoint/2010/main" val="2643525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F17BA7-536B-494F-AA3D-3B3F56942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д/з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14D954-43C0-4C1C-B0B8-6D785A414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591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9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B7D5B4-2D6E-40DA-BE89-00EDB7AB9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Культ личности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029094B-D0D6-4CCD-9A95-61B4D0F139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1" y="2962279"/>
            <a:ext cx="3799425" cy="314324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возвеличивание личности И. В. Сталина средствами массовой пропаганды, произведениями культуры и искусства, государственными документами.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5" name="Рисунок 5" descr="Изображение выглядит как текст, человек, мужчина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2F907AEC-CB0B-432F-9967-21BAB9053A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25" r="9620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89575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B7110F-69D1-46EE-AB96-8A705A718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Особенности культа личности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112B0A-A526-45CF-9507-30492D77D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>
                <a:cs typeface="Calibri"/>
              </a:rPr>
              <a:t>Сталин представлялся как сверхъестественная личность, на одном уровне с Энгельсом, Марксом и Лениным</a:t>
            </a:r>
          </a:p>
          <a:p>
            <a:r>
              <a:rPr lang="ru-RU" dirty="0">
                <a:ea typeface="+mn-lt"/>
                <a:cs typeface="+mn-lt"/>
              </a:rPr>
              <a:t>Государственный контроль над средствами массовой информации, литературой и искусством, </a:t>
            </a:r>
          </a:p>
          <a:p>
            <a:r>
              <a:rPr lang="ru-RU" dirty="0">
                <a:ea typeface="+mn-lt"/>
                <a:cs typeface="+mn-lt"/>
              </a:rPr>
              <a:t>Отделение церкви от государства, создание специальных идеологических организаций и учреждений с целью разъяснения официальной идеологии, борьбой с инакомыслием</a:t>
            </a:r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58774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F0BB29-B6D9-4B09-99FD-10F9D09B5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Плакат времен 30-х гг.</a:t>
            </a:r>
          </a:p>
        </p:txBody>
      </p:sp>
      <p:sp>
        <p:nvSpPr>
          <p:cNvPr id="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мужчина, старый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8B8ADD39-EEE2-4396-A2FF-9BCDB8643A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718821"/>
            <a:ext cx="7214616" cy="539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208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1D0207-E4CA-4065-8488-F736C1ED2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Внешняя политика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6761EE-69A5-4A74-8EAE-734A2F4854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69618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9A36457-A5F4-4103-A443-02581C091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C5FB7E8-B636-40FA-BE8D-48145C0F5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"/>
            <a:ext cx="12192000" cy="2295238"/>
          </a:xfrm>
          <a:custGeom>
            <a:avLst/>
            <a:gdLst>
              <a:gd name="connsiteX0" fmla="*/ 12160143 w 12192000"/>
              <a:gd name="connsiteY0" fmla="*/ 831692 h 2079137"/>
              <a:gd name="connsiteX1" fmla="*/ 12159112 w 12192000"/>
              <a:gd name="connsiteY1" fmla="*/ 833361 h 2079137"/>
              <a:gd name="connsiteX2" fmla="*/ 12158912 w 12192000"/>
              <a:gd name="connsiteY2" fmla="*/ 832430 h 2079137"/>
              <a:gd name="connsiteX3" fmla="*/ 0 w 12192000"/>
              <a:gd name="connsiteY3" fmla="*/ 0 h 2079137"/>
              <a:gd name="connsiteX4" fmla="*/ 12192000 w 12192000"/>
              <a:gd name="connsiteY4" fmla="*/ 0 h 2079137"/>
              <a:gd name="connsiteX5" fmla="*/ 12192000 w 12192000"/>
              <a:gd name="connsiteY5" fmla="*/ 558063 h 2079137"/>
              <a:gd name="connsiteX6" fmla="*/ 12189259 w 12192000"/>
              <a:gd name="connsiteY6" fmla="*/ 810508 h 2079137"/>
              <a:gd name="connsiteX7" fmla="*/ 12170847 w 12192000"/>
              <a:gd name="connsiteY7" fmla="*/ 825280 h 2079137"/>
              <a:gd name="connsiteX8" fmla="*/ 12160143 w 12192000"/>
              <a:gd name="connsiteY8" fmla="*/ 831692 h 2079137"/>
              <a:gd name="connsiteX9" fmla="*/ 12163806 w 12192000"/>
              <a:gd name="connsiteY9" fmla="*/ 825759 h 2079137"/>
              <a:gd name="connsiteX10" fmla="*/ 12056557 w 12192000"/>
              <a:gd name="connsiteY10" fmla="*/ 810176 h 2079137"/>
              <a:gd name="connsiteX11" fmla="*/ 11900316 w 12192000"/>
              <a:gd name="connsiteY11" fmla="*/ 789618 h 2079137"/>
              <a:gd name="connsiteX12" fmla="*/ 11791206 w 12192000"/>
              <a:gd name="connsiteY12" fmla="*/ 824176 h 2079137"/>
              <a:gd name="connsiteX13" fmla="*/ 11659257 w 12192000"/>
              <a:gd name="connsiteY13" fmla="*/ 800841 h 2079137"/>
              <a:gd name="connsiteX14" fmla="*/ 11569789 w 12192000"/>
              <a:gd name="connsiteY14" fmla="*/ 797135 h 2079137"/>
              <a:gd name="connsiteX15" fmla="*/ 11367885 w 12192000"/>
              <a:gd name="connsiteY15" fmla="*/ 791985 h 2079137"/>
              <a:gd name="connsiteX16" fmla="*/ 11174663 w 12192000"/>
              <a:gd name="connsiteY16" fmla="*/ 788721 h 2079137"/>
              <a:gd name="connsiteX17" fmla="*/ 11068220 w 12192000"/>
              <a:gd name="connsiteY17" fmla="*/ 786994 h 2079137"/>
              <a:gd name="connsiteX18" fmla="*/ 10893266 w 12192000"/>
              <a:gd name="connsiteY18" fmla="*/ 794013 h 2079137"/>
              <a:gd name="connsiteX19" fmla="*/ 10844025 w 12192000"/>
              <a:gd name="connsiteY19" fmla="*/ 789857 h 2079137"/>
              <a:gd name="connsiteX20" fmla="*/ 10814353 w 12192000"/>
              <a:gd name="connsiteY20" fmla="*/ 789010 h 2079137"/>
              <a:gd name="connsiteX21" fmla="*/ 10748393 w 12192000"/>
              <a:gd name="connsiteY21" fmla="*/ 806738 h 2079137"/>
              <a:gd name="connsiteX22" fmla="*/ 10468256 w 12192000"/>
              <a:gd name="connsiteY22" fmla="*/ 778733 h 2079137"/>
              <a:gd name="connsiteX23" fmla="*/ 10256131 w 12192000"/>
              <a:gd name="connsiteY23" fmla="*/ 788332 h 2079137"/>
              <a:gd name="connsiteX24" fmla="*/ 10177442 w 12192000"/>
              <a:gd name="connsiteY24" fmla="*/ 777371 h 2079137"/>
              <a:gd name="connsiteX25" fmla="*/ 10006086 w 12192000"/>
              <a:gd name="connsiteY25" fmla="*/ 792651 h 2079137"/>
              <a:gd name="connsiteX26" fmla="*/ 9952382 w 12192000"/>
              <a:gd name="connsiteY26" fmla="*/ 815411 h 2079137"/>
              <a:gd name="connsiteX27" fmla="*/ 9926457 w 12192000"/>
              <a:gd name="connsiteY27" fmla="*/ 827295 h 2079137"/>
              <a:gd name="connsiteX28" fmla="*/ 9843405 w 12192000"/>
              <a:gd name="connsiteY28" fmla="*/ 867046 h 2079137"/>
              <a:gd name="connsiteX29" fmla="*/ 9830866 w 12192000"/>
              <a:gd name="connsiteY29" fmla="*/ 875047 h 2079137"/>
              <a:gd name="connsiteX30" fmla="*/ 9801807 w 12192000"/>
              <a:gd name="connsiteY30" fmla="*/ 872272 h 2079137"/>
              <a:gd name="connsiteX31" fmla="*/ 9785653 w 12192000"/>
              <a:gd name="connsiteY31" fmla="*/ 861743 h 2079137"/>
              <a:gd name="connsiteX32" fmla="*/ 9781177 w 12192000"/>
              <a:gd name="connsiteY32" fmla="*/ 864820 h 2079137"/>
              <a:gd name="connsiteX33" fmla="*/ 9768640 w 12192000"/>
              <a:gd name="connsiteY33" fmla="*/ 869379 h 2079137"/>
              <a:gd name="connsiteX34" fmla="*/ 9712211 w 12192000"/>
              <a:gd name="connsiteY34" fmla="*/ 900283 h 2079137"/>
              <a:gd name="connsiteX35" fmla="*/ 9689465 w 12192000"/>
              <a:gd name="connsiteY35" fmla="*/ 899268 h 2079137"/>
              <a:gd name="connsiteX36" fmla="*/ 9600339 w 12192000"/>
              <a:gd name="connsiteY36" fmla="*/ 922112 h 2079137"/>
              <a:gd name="connsiteX37" fmla="*/ 9582850 w 12192000"/>
              <a:gd name="connsiteY37" fmla="*/ 925510 h 2079137"/>
              <a:gd name="connsiteX38" fmla="*/ 9549638 w 12192000"/>
              <a:gd name="connsiteY38" fmla="*/ 940845 h 2079137"/>
              <a:gd name="connsiteX39" fmla="*/ 9539471 w 12192000"/>
              <a:gd name="connsiteY39" fmla="*/ 941799 h 2079137"/>
              <a:gd name="connsiteX40" fmla="*/ 9505592 w 12192000"/>
              <a:gd name="connsiteY40" fmla="*/ 955533 h 2079137"/>
              <a:gd name="connsiteX41" fmla="*/ 9432569 w 12192000"/>
              <a:gd name="connsiteY41" fmla="*/ 985377 h 2079137"/>
              <a:gd name="connsiteX42" fmla="*/ 9414216 w 12192000"/>
              <a:gd name="connsiteY42" fmla="*/ 992655 h 2079137"/>
              <a:gd name="connsiteX43" fmla="*/ 9397106 w 12192000"/>
              <a:gd name="connsiteY43" fmla="*/ 992980 h 2079137"/>
              <a:gd name="connsiteX44" fmla="*/ 9305108 w 12192000"/>
              <a:gd name="connsiteY44" fmla="*/ 1007767 h 2079137"/>
              <a:gd name="connsiteX45" fmla="*/ 9282434 w 12192000"/>
              <a:gd name="connsiteY45" fmla="*/ 1007523 h 2079137"/>
              <a:gd name="connsiteX46" fmla="*/ 9271941 w 12192000"/>
              <a:gd name="connsiteY46" fmla="*/ 1002839 h 2079137"/>
              <a:gd name="connsiteX47" fmla="*/ 9238227 w 12192000"/>
              <a:gd name="connsiteY47" fmla="*/ 1017668 h 2079137"/>
              <a:gd name="connsiteX48" fmla="*/ 9184265 w 12192000"/>
              <a:gd name="connsiteY48" fmla="*/ 1031275 h 2079137"/>
              <a:gd name="connsiteX49" fmla="*/ 9159000 w 12192000"/>
              <a:gd name="connsiteY49" fmla="*/ 1039569 h 2079137"/>
              <a:gd name="connsiteX50" fmla="*/ 9137031 w 12192000"/>
              <a:gd name="connsiteY50" fmla="*/ 1038699 h 2079137"/>
              <a:gd name="connsiteX51" fmla="*/ 9015702 w 12192000"/>
              <a:gd name="connsiteY51" fmla="*/ 1051400 h 2079137"/>
              <a:gd name="connsiteX52" fmla="*/ 8971403 w 12192000"/>
              <a:gd name="connsiteY52" fmla="*/ 1040542 h 2079137"/>
              <a:gd name="connsiteX53" fmla="*/ 8961826 w 12192000"/>
              <a:gd name="connsiteY53" fmla="*/ 1045364 h 2079137"/>
              <a:gd name="connsiteX54" fmla="*/ 8888623 w 12192000"/>
              <a:gd name="connsiteY54" fmla="*/ 1053908 h 2079137"/>
              <a:gd name="connsiteX55" fmla="*/ 8841066 w 12192000"/>
              <a:gd name="connsiteY55" fmla="*/ 1060421 h 2079137"/>
              <a:gd name="connsiteX56" fmla="*/ 8752342 w 12192000"/>
              <a:gd name="connsiteY56" fmla="*/ 1080646 h 2079137"/>
              <a:gd name="connsiteX57" fmla="*/ 8699139 w 12192000"/>
              <a:gd name="connsiteY57" fmla="*/ 1087885 h 2079137"/>
              <a:gd name="connsiteX58" fmla="*/ 8667273 w 12192000"/>
              <a:gd name="connsiteY58" fmla="*/ 1092062 h 2079137"/>
              <a:gd name="connsiteX59" fmla="*/ 8586064 w 12192000"/>
              <a:gd name="connsiteY59" fmla="*/ 1114603 h 2079137"/>
              <a:gd name="connsiteX60" fmla="*/ 8460312 w 12192000"/>
              <a:gd name="connsiteY60" fmla="*/ 1179878 h 2079137"/>
              <a:gd name="connsiteX61" fmla="*/ 8419023 w 12192000"/>
              <a:gd name="connsiteY61" fmla="*/ 1191748 h 2079137"/>
              <a:gd name="connsiteX62" fmla="*/ 8410939 w 12192000"/>
              <a:gd name="connsiteY62" fmla="*/ 1189696 h 2079137"/>
              <a:gd name="connsiteX63" fmla="*/ 8362040 w 12192000"/>
              <a:gd name="connsiteY63" fmla="*/ 1220820 h 2079137"/>
              <a:gd name="connsiteX64" fmla="*/ 8273677 w 12192000"/>
              <a:gd name="connsiteY64" fmla="*/ 1236495 h 2079137"/>
              <a:gd name="connsiteX65" fmla="*/ 8204283 w 12192000"/>
              <a:gd name="connsiteY65" fmla="*/ 1243537 h 2079137"/>
              <a:gd name="connsiteX66" fmla="*/ 8166550 w 12192000"/>
              <a:gd name="connsiteY66" fmla="*/ 1249551 h 2079137"/>
              <a:gd name="connsiteX67" fmla="*/ 8137785 w 12192000"/>
              <a:gd name="connsiteY67" fmla="*/ 1251636 h 2079137"/>
              <a:gd name="connsiteX68" fmla="*/ 8071596 w 12192000"/>
              <a:gd name="connsiteY68" fmla="*/ 1269274 h 2079137"/>
              <a:gd name="connsiteX69" fmla="*/ 7964816 w 12192000"/>
              <a:gd name="connsiteY69" fmla="*/ 1303668 h 2079137"/>
              <a:gd name="connsiteX70" fmla="*/ 7941495 w 12192000"/>
              <a:gd name="connsiteY70" fmla="*/ 1309821 h 2079137"/>
              <a:gd name="connsiteX71" fmla="*/ 7919123 w 12192000"/>
              <a:gd name="connsiteY71" fmla="*/ 1310466 h 2079137"/>
              <a:gd name="connsiteX72" fmla="*/ 7911902 w 12192000"/>
              <a:gd name="connsiteY72" fmla="*/ 1306569 h 2079137"/>
              <a:gd name="connsiteX73" fmla="*/ 7898703 w 12192000"/>
              <a:gd name="connsiteY73" fmla="*/ 1309208 h 2079137"/>
              <a:gd name="connsiteX74" fmla="*/ 7894703 w 12192000"/>
              <a:gd name="connsiteY74" fmla="*/ 1308939 h 2079137"/>
              <a:gd name="connsiteX75" fmla="*/ 7872267 w 12192000"/>
              <a:gd name="connsiteY75" fmla="*/ 1308370 h 2079137"/>
              <a:gd name="connsiteX76" fmla="*/ 7836454 w 12192000"/>
              <a:gd name="connsiteY76" fmla="*/ 1331265 h 2079137"/>
              <a:gd name="connsiteX77" fmla="*/ 7782451 w 12192000"/>
              <a:gd name="connsiteY77" fmla="*/ 1339601 h 2079137"/>
              <a:gd name="connsiteX78" fmla="*/ 7542969 w 12192000"/>
              <a:gd name="connsiteY78" fmla="*/ 1372495 h 2079137"/>
              <a:gd name="connsiteX79" fmla="*/ 7476832 w 12192000"/>
              <a:gd name="connsiteY79" fmla="*/ 1431655 h 2079137"/>
              <a:gd name="connsiteX80" fmla="*/ 7370237 w 12192000"/>
              <a:gd name="connsiteY80" fmla="*/ 1474339 h 2079137"/>
              <a:gd name="connsiteX81" fmla="*/ 7222223 w 12192000"/>
              <a:gd name="connsiteY81" fmla="*/ 1510199 h 2079137"/>
              <a:gd name="connsiteX82" fmla="*/ 7215703 w 12192000"/>
              <a:gd name="connsiteY82" fmla="*/ 1520424 h 2079137"/>
              <a:gd name="connsiteX83" fmla="*/ 7204548 w 12192000"/>
              <a:gd name="connsiteY83" fmla="*/ 1528145 h 2079137"/>
              <a:gd name="connsiteX84" fmla="*/ 7202038 w 12192000"/>
              <a:gd name="connsiteY84" fmla="*/ 1527954 h 2079137"/>
              <a:gd name="connsiteX85" fmla="*/ 7173860 w 12192000"/>
              <a:gd name="connsiteY85" fmla="*/ 1541605 h 2079137"/>
              <a:gd name="connsiteX86" fmla="*/ 7155079 w 12192000"/>
              <a:gd name="connsiteY86" fmla="*/ 1552495 h 2079137"/>
              <a:gd name="connsiteX87" fmla="*/ 7149757 w 12192000"/>
              <a:gd name="connsiteY87" fmla="*/ 1552732 h 2079137"/>
              <a:gd name="connsiteX88" fmla="*/ 7104804 w 12192000"/>
              <a:gd name="connsiteY88" fmla="*/ 1565792 h 2079137"/>
              <a:gd name="connsiteX89" fmla="*/ 7082824 w 12192000"/>
              <a:gd name="connsiteY89" fmla="*/ 1567947 h 2079137"/>
              <a:gd name="connsiteX90" fmla="*/ 7021520 w 12192000"/>
              <a:gd name="connsiteY90" fmla="*/ 1562334 h 2079137"/>
              <a:gd name="connsiteX91" fmla="*/ 6988956 w 12192000"/>
              <a:gd name="connsiteY91" fmla="*/ 1576442 h 2079137"/>
              <a:gd name="connsiteX92" fmla="*/ 6981922 w 12192000"/>
              <a:gd name="connsiteY92" fmla="*/ 1578821 h 2079137"/>
              <a:gd name="connsiteX93" fmla="*/ 6981583 w 12192000"/>
              <a:gd name="connsiteY93" fmla="*/ 1578678 h 2079137"/>
              <a:gd name="connsiteX94" fmla="*/ 6973762 w 12192000"/>
              <a:gd name="connsiteY94" fmla="*/ 1580811 h 2079137"/>
              <a:gd name="connsiteX95" fmla="*/ 6969093 w 12192000"/>
              <a:gd name="connsiteY95" fmla="*/ 1583157 h 2079137"/>
              <a:gd name="connsiteX96" fmla="*/ 6890037 w 12192000"/>
              <a:gd name="connsiteY96" fmla="*/ 1575825 h 2079137"/>
              <a:gd name="connsiteX97" fmla="*/ 6785054 w 12192000"/>
              <a:gd name="connsiteY97" fmla="*/ 1582200 h 2079137"/>
              <a:gd name="connsiteX98" fmla="*/ 6681692 w 12192000"/>
              <a:gd name="connsiteY98" fmla="*/ 1591296 h 2079137"/>
              <a:gd name="connsiteX99" fmla="*/ 6644556 w 12192000"/>
              <a:gd name="connsiteY99" fmla="*/ 1595940 h 2079137"/>
              <a:gd name="connsiteX100" fmla="*/ 6577106 w 12192000"/>
              <a:gd name="connsiteY100" fmla="*/ 1598261 h 2079137"/>
              <a:gd name="connsiteX101" fmla="*/ 6544183 w 12192000"/>
              <a:gd name="connsiteY101" fmla="*/ 1596149 h 2079137"/>
              <a:gd name="connsiteX102" fmla="*/ 6540921 w 12192000"/>
              <a:gd name="connsiteY102" fmla="*/ 1593857 h 2079137"/>
              <a:gd name="connsiteX103" fmla="*/ 6535046 w 12192000"/>
              <a:gd name="connsiteY103" fmla="*/ 1593283 h 2079137"/>
              <a:gd name="connsiteX104" fmla="*/ 6519853 w 12192000"/>
              <a:gd name="connsiteY104" fmla="*/ 1595771 h 2079137"/>
              <a:gd name="connsiteX105" fmla="*/ 6514280 w 12192000"/>
              <a:gd name="connsiteY105" fmla="*/ 1597376 h 2079137"/>
              <a:gd name="connsiteX106" fmla="*/ 6505824 w 12192000"/>
              <a:gd name="connsiteY106" fmla="*/ 1598298 h 2079137"/>
              <a:gd name="connsiteX107" fmla="*/ 6505573 w 12192000"/>
              <a:gd name="connsiteY107" fmla="*/ 1598109 h 2079137"/>
              <a:gd name="connsiteX108" fmla="*/ 6497741 w 12192000"/>
              <a:gd name="connsiteY108" fmla="*/ 1599392 h 2079137"/>
              <a:gd name="connsiteX109" fmla="*/ 6459992 w 12192000"/>
              <a:gd name="connsiteY109" fmla="*/ 1608358 h 2079137"/>
              <a:gd name="connsiteX110" fmla="*/ 6404572 w 12192000"/>
              <a:gd name="connsiteY110" fmla="*/ 1593771 h 2079137"/>
              <a:gd name="connsiteX111" fmla="*/ 6382671 w 12192000"/>
              <a:gd name="connsiteY111" fmla="*/ 1592612 h 2079137"/>
              <a:gd name="connsiteX112" fmla="*/ 6369843 w 12192000"/>
              <a:gd name="connsiteY112" fmla="*/ 1590015 h 2079137"/>
              <a:gd name="connsiteX113" fmla="*/ 6269740 w 12192000"/>
              <a:gd name="connsiteY113" fmla="*/ 1614633 h 2079137"/>
              <a:gd name="connsiteX114" fmla="*/ 6255405 w 12192000"/>
              <a:gd name="connsiteY114" fmla="*/ 1620529 h 2079137"/>
              <a:gd name="connsiteX115" fmla="*/ 6244248 w 12192000"/>
              <a:gd name="connsiteY115" fmla="*/ 1629561 h 2079137"/>
              <a:gd name="connsiteX116" fmla="*/ 6086396 w 12192000"/>
              <a:gd name="connsiteY116" fmla="*/ 1642666 h 2079137"/>
              <a:gd name="connsiteX117" fmla="*/ 5867429 w 12192000"/>
              <a:gd name="connsiteY117" fmla="*/ 1695554 h 2079137"/>
              <a:gd name="connsiteX118" fmla="*/ 5772864 w 12192000"/>
              <a:gd name="connsiteY118" fmla="*/ 1689002 h 2079137"/>
              <a:gd name="connsiteX119" fmla="*/ 5629833 w 12192000"/>
              <a:gd name="connsiteY119" fmla="*/ 1713273 h 2079137"/>
              <a:gd name="connsiteX120" fmla="*/ 5504771 w 12192000"/>
              <a:gd name="connsiteY120" fmla="*/ 1725744 h 2079137"/>
              <a:gd name="connsiteX121" fmla="*/ 5490967 w 12192000"/>
              <a:gd name="connsiteY121" fmla="*/ 1726367 h 2079137"/>
              <a:gd name="connsiteX122" fmla="*/ 5486015 w 12192000"/>
              <a:gd name="connsiteY122" fmla="*/ 1721481 h 2079137"/>
              <a:gd name="connsiteX123" fmla="*/ 5439364 w 12192000"/>
              <a:gd name="connsiteY123" fmla="*/ 1721349 h 2079137"/>
              <a:gd name="connsiteX124" fmla="*/ 5350025 w 12192000"/>
              <a:gd name="connsiteY124" fmla="*/ 1729885 h 2079137"/>
              <a:gd name="connsiteX125" fmla="*/ 5336104 w 12192000"/>
              <a:gd name="connsiteY125" fmla="*/ 1734377 h 2079137"/>
              <a:gd name="connsiteX126" fmla="*/ 5245234 w 12192000"/>
              <a:gd name="connsiteY126" fmla="*/ 1738520 h 2079137"/>
              <a:gd name="connsiteX127" fmla="*/ 5182955 w 12192000"/>
              <a:gd name="connsiteY127" fmla="*/ 1744622 h 2079137"/>
              <a:gd name="connsiteX128" fmla="*/ 5169506 w 12192000"/>
              <a:gd name="connsiteY128" fmla="*/ 1748993 h 2079137"/>
              <a:gd name="connsiteX129" fmla="*/ 5154299 w 12192000"/>
              <a:gd name="connsiteY129" fmla="*/ 1744080 h 2079137"/>
              <a:gd name="connsiteX130" fmla="*/ 5149917 w 12192000"/>
              <a:gd name="connsiteY130" fmla="*/ 1739727 h 2079137"/>
              <a:gd name="connsiteX131" fmla="*/ 5100319 w 12192000"/>
              <a:gd name="connsiteY131" fmla="*/ 1745797 h 2079137"/>
              <a:gd name="connsiteX132" fmla="*/ 5094361 w 12192000"/>
              <a:gd name="connsiteY132" fmla="*/ 1745767 h 2079137"/>
              <a:gd name="connsiteX133" fmla="*/ 5053410 w 12192000"/>
              <a:gd name="connsiteY133" fmla="*/ 1742790 h 2079137"/>
              <a:gd name="connsiteX134" fmla="*/ 4992711 w 12192000"/>
              <a:gd name="connsiteY134" fmla="*/ 1734075 h 2079137"/>
              <a:gd name="connsiteX135" fmla="*/ 4930098 w 12192000"/>
              <a:gd name="connsiteY135" fmla="*/ 1717312 h 2079137"/>
              <a:gd name="connsiteX136" fmla="*/ 4893834 w 12192000"/>
              <a:gd name="connsiteY136" fmla="*/ 1710028 h 2079137"/>
              <a:gd name="connsiteX137" fmla="*/ 4868730 w 12192000"/>
              <a:gd name="connsiteY137" fmla="*/ 1702384 h 2079137"/>
              <a:gd name="connsiteX138" fmla="*/ 4797925 w 12192000"/>
              <a:gd name="connsiteY138" fmla="*/ 1695535 h 2079137"/>
              <a:gd name="connsiteX139" fmla="*/ 4677670 w 12192000"/>
              <a:gd name="connsiteY139" fmla="*/ 1689453 h 2079137"/>
              <a:gd name="connsiteX140" fmla="*/ 4634248 w 12192000"/>
              <a:gd name="connsiteY140" fmla="*/ 1680227 h 2079137"/>
              <a:gd name="connsiteX141" fmla="*/ 4632434 w 12192000"/>
              <a:gd name="connsiteY141" fmla="*/ 1674607 h 2079137"/>
              <a:gd name="connsiteX142" fmla="*/ 4619204 w 12192000"/>
              <a:gd name="connsiteY142" fmla="*/ 1672507 h 2079137"/>
              <a:gd name="connsiteX143" fmla="*/ 4616283 w 12192000"/>
              <a:gd name="connsiteY143" fmla="*/ 1670977 h 2079137"/>
              <a:gd name="connsiteX144" fmla="*/ 4598926 w 12192000"/>
              <a:gd name="connsiteY144" fmla="*/ 1663178 h 2079137"/>
              <a:gd name="connsiteX145" fmla="*/ 4547069 w 12192000"/>
              <a:gd name="connsiteY145" fmla="*/ 1670642 h 2079137"/>
              <a:gd name="connsiteX146" fmla="*/ 4523516 w 12192000"/>
              <a:gd name="connsiteY146" fmla="*/ 1669785 h 2079137"/>
              <a:gd name="connsiteX147" fmla="*/ 4500586 w 12192000"/>
              <a:gd name="connsiteY147" fmla="*/ 1675912 h 2079137"/>
              <a:gd name="connsiteX148" fmla="*/ 4488196 w 12192000"/>
              <a:gd name="connsiteY148" fmla="*/ 1683463 h 2079137"/>
              <a:gd name="connsiteX149" fmla="*/ 4445463 w 12192000"/>
              <a:gd name="connsiteY149" fmla="*/ 1695634 h 2079137"/>
              <a:gd name="connsiteX150" fmla="*/ 4446550 w 12192000"/>
              <a:gd name="connsiteY150" fmla="*/ 1680538 h 2079137"/>
              <a:gd name="connsiteX151" fmla="*/ 4365375 w 12192000"/>
              <a:gd name="connsiteY151" fmla="*/ 1697935 h 2079137"/>
              <a:gd name="connsiteX152" fmla="*/ 4305123 w 12192000"/>
              <a:gd name="connsiteY152" fmla="*/ 1714185 h 2079137"/>
              <a:gd name="connsiteX153" fmla="*/ 4292665 w 12192000"/>
              <a:gd name="connsiteY153" fmla="*/ 1720703 h 2079137"/>
              <a:gd name="connsiteX154" fmla="*/ 4276789 w 12192000"/>
              <a:gd name="connsiteY154" fmla="*/ 1718367 h 2079137"/>
              <a:gd name="connsiteX155" fmla="*/ 4271683 w 12192000"/>
              <a:gd name="connsiteY155" fmla="*/ 1714801 h 2079137"/>
              <a:gd name="connsiteX156" fmla="*/ 4223918 w 12192000"/>
              <a:gd name="connsiteY156" fmla="*/ 1728936 h 2079137"/>
              <a:gd name="connsiteX157" fmla="*/ 4218039 w 12192000"/>
              <a:gd name="connsiteY157" fmla="*/ 1729885 h 2079137"/>
              <a:gd name="connsiteX158" fmla="*/ 4177153 w 12192000"/>
              <a:gd name="connsiteY158" fmla="*/ 1733691 h 2079137"/>
              <a:gd name="connsiteX159" fmla="*/ 4051032 w 12192000"/>
              <a:gd name="connsiteY159" fmla="*/ 1728886 h 2079137"/>
              <a:gd name="connsiteX160" fmla="*/ 4013978 w 12192000"/>
              <a:gd name="connsiteY160" fmla="*/ 1727679 h 2079137"/>
              <a:gd name="connsiteX161" fmla="*/ 3987857 w 12192000"/>
              <a:gd name="connsiteY161" fmla="*/ 1724282 h 2079137"/>
              <a:gd name="connsiteX162" fmla="*/ 3916852 w 12192000"/>
              <a:gd name="connsiteY162" fmla="*/ 1729184 h 2079137"/>
              <a:gd name="connsiteX163" fmla="*/ 3797263 w 12192000"/>
              <a:gd name="connsiteY163" fmla="*/ 1742976 h 2079137"/>
              <a:gd name="connsiteX164" fmla="*/ 3752806 w 12192000"/>
              <a:gd name="connsiteY164" fmla="*/ 1741033 h 2079137"/>
              <a:gd name="connsiteX165" fmla="*/ 3749997 w 12192000"/>
              <a:gd name="connsiteY165" fmla="*/ 1735799 h 2079137"/>
              <a:gd name="connsiteX166" fmla="*/ 3736582 w 12192000"/>
              <a:gd name="connsiteY166" fmla="*/ 1735907 h 2079137"/>
              <a:gd name="connsiteX167" fmla="*/ 3733428 w 12192000"/>
              <a:gd name="connsiteY167" fmla="*/ 1734881 h 2079137"/>
              <a:gd name="connsiteX168" fmla="*/ 3714911 w 12192000"/>
              <a:gd name="connsiteY168" fmla="*/ 1730056 h 2079137"/>
              <a:gd name="connsiteX169" fmla="*/ 3665172 w 12192000"/>
              <a:gd name="connsiteY169" fmla="*/ 1745936 h 2079137"/>
              <a:gd name="connsiteX170" fmla="*/ 3552006 w 12192000"/>
              <a:gd name="connsiteY170" fmla="*/ 1755220 h 2079137"/>
              <a:gd name="connsiteX171" fmla="*/ 3390301 w 12192000"/>
              <a:gd name="connsiteY171" fmla="*/ 1762546 h 2079137"/>
              <a:gd name="connsiteX172" fmla="*/ 3264312 w 12192000"/>
              <a:gd name="connsiteY172" fmla="*/ 1774620 h 2079137"/>
              <a:gd name="connsiteX173" fmla="*/ 3106901 w 12192000"/>
              <a:gd name="connsiteY173" fmla="*/ 1804264 h 2079137"/>
              <a:gd name="connsiteX174" fmla="*/ 2993303 w 12192000"/>
              <a:gd name="connsiteY174" fmla="*/ 1806542 h 2079137"/>
              <a:gd name="connsiteX175" fmla="*/ 2979115 w 12192000"/>
              <a:gd name="connsiteY175" fmla="*/ 1815432 h 2079137"/>
              <a:gd name="connsiteX176" fmla="*/ 2963118 w 12192000"/>
              <a:gd name="connsiteY176" fmla="*/ 1820962 h 2079137"/>
              <a:gd name="connsiteX177" fmla="*/ 2961156 w 12192000"/>
              <a:gd name="connsiteY177" fmla="*/ 1820297 h 2079137"/>
              <a:gd name="connsiteX178" fmla="*/ 2925719 w 12192000"/>
              <a:gd name="connsiteY178" fmla="*/ 1828468 h 2079137"/>
              <a:gd name="connsiteX179" fmla="*/ 2857951 w 12192000"/>
              <a:gd name="connsiteY179" fmla="*/ 1842496 h 2079137"/>
              <a:gd name="connsiteX180" fmla="*/ 2857427 w 12192000"/>
              <a:gd name="connsiteY180" fmla="*/ 1841591 h 2079137"/>
              <a:gd name="connsiteX181" fmla="*/ 2846731 w 12192000"/>
              <a:gd name="connsiteY181" fmla="*/ 1839316 h 2079137"/>
              <a:gd name="connsiteX182" fmla="*/ 2826290 w 12192000"/>
              <a:gd name="connsiteY182" fmla="*/ 1837274 h 2079137"/>
              <a:gd name="connsiteX183" fmla="*/ 2779146 w 12192000"/>
              <a:gd name="connsiteY183" fmla="*/ 1820071 h 2079137"/>
              <a:gd name="connsiteX184" fmla="*/ 2739608 w 12192000"/>
              <a:gd name="connsiteY184" fmla="*/ 1827861 h 2079137"/>
              <a:gd name="connsiteX185" fmla="*/ 2731631 w 12192000"/>
              <a:gd name="connsiteY185" fmla="*/ 1828881 h 2079137"/>
              <a:gd name="connsiteX186" fmla="*/ 2731464 w 12192000"/>
              <a:gd name="connsiteY186" fmla="*/ 1828677 h 2079137"/>
              <a:gd name="connsiteX187" fmla="*/ 2723037 w 12192000"/>
              <a:gd name="connsiteY187" fmla="*/ 1829303 h 2079137"/>
              <a:gd name="connsiteX188" fmla="*/ 2701616 w 12192000"/>
              <a:gd name="connsiteY188" fmla="*/ 1832725 h 2079137"/>
              <a:gd name="connsiteX189" fmla="*/ 2696239 w 12192000"/>
              <a:gd name="connsiteY189" fmla="*/ 1831904 h 2079137"/>
              <a:gd name="connsiteX190" fmla="*/ 2663445 w 12192000"/>
              <a:gd name="connsiteY190" fmla="*/ 1825958 h 2079137"/>
              <a:gd name="connsiteX191" fmla="*/ 2560925 w 12192000"/>
              <a:gd name="connsiteY191" fmla="*/ 1829094 h 2079137"/>
              <a:gd name="connsiteX192" fmla="*/ 2458739 w 12192000"/>
              <a:gd name="connsiteY192" fmla="*/ 1834479 h 2079137"/>
              <a:gd name="connsiteX193" fmla="*/ 2356074 w 12192000"/>
              <a:gd name="connsiteY193" fmla="*/ 1836991 h 2079137"/>
              <a:gd name="connsiteX194" fmla="*/ 2304241 w 12192000"/>
              <a:gd name="connsiteY194" fmla="*/ 1822021 h 2079137"/>
              <a:gd name="connsiteX195" fmla="*/ 2298362 w 12192000"/>
              <a:gd name="connsiteY195" fmla="*/ 1822125 h 2079137"/>
              <a:gd name="connsiteX196" fmla="*/ 2283527 w 12192000"/>
              <a:gd name="connsiteY196" fmla="*/ 1826361 h 2079137"/>
              <a:gd name="connsiteX197" fmla="*/ 2278150 w 12192000"/>
              <a:gd name="connsiteY197" fmla="*/ 1828604 h 2079137"/>
              <a:gd name="connsiteX198" fmla="*/ 2269853 w 12192000"/>
              <a:gd name="connsiteY198" fmla="*/ 1830502 h 2079137"/>
              <a:gd name="connsiteX199" fmla="*/ 2269585 w 12192000"/>
              <a:gd name="connsiteY199" fmla="*/ 1830341 h 2079137"/>
              <a:gd name="connsiteX200" fmla="*/ 2225332 w 12192000"/>
              <a:gd name="connsiteY200" fmla="*/ 1845825 h 2079137"/>
              <a:gd name="connsiteX201" fmla="*/ 2169048 w 12192000"/>
              <a:gd name="connsiteY201" fmla="*/ 1837658 h 2079137"/>
              <a:gd name="connsiteX202" fmla="*/ 2147231 w 12192000"/>
              <a:gd name="connsiteY202" fmla="*/ 1839027 h 2079137"/>
              <a:gd name="connsiteX203" fmla="*/ 2135241 w 12192000"/>
              <a:gd name="connsiteY203" fmla="*/ 1838652 h 2079137"/>
              <a:gd name="connsiteX204" fmla="*/ 2099215 w 12192000"/>
              <a:gd name="connsiteY204" fmla="*/ 1850768 h 2079137"/>
              <a:gd name="connsiteX205" fmla="*/ 2094046 w 12192000"/>
              <a:gd name="connsiteY205" fmla="*/ 1850806 h 2079137"/>
              <a:gd name="connsiteX206" fmla="*/ 2071850 w 12192000"/>
              <a:gd name="connsiteY206" fmla="*/ 1861319 h 2079137"/>
              <a:gd name="connsiteX207" fmla="*/ 2039607 w 12192000"/>
              <a:gd name="connsiteY207" fmla="*/ 1874318 h 2079137"/>
              <a:gd name="connsiteX208" fmla="*/ 2037289 w 12192000"/>
              <a:gd name="connsiteY208" fmla="*/ 1874025 h 2079137"/>
              <a:gd name="connsiteX209" fmla="*/ 2023615 w 12192000"/>
              <a:gd name="connsiteY209" fmla="*/ 1881562 h 2079137"/>
              <a:gd name="connsiteX210" fmla="*/ 1957176 w 12192000"/>
              <a:gd name="connsiteY210" fmla="*/ 1898709 h 2079137"/>
              <a:gd name="connsiteX211" fmla="*/ 1858081 w 12192000"/>
              <a:gd name="connsiteY211" fmla="*/ 1923144 h 2079137"/>
              <a:gd name="connsiteX212" fmla="*/ 1738865 w 12192000"/>
              <a:gd name="connsiteY212" fmla="*/ 1944965 h 2079137"/>
              <a:gd name="connsiteX213" fmla="*/ 1616692 w 12192000"/>
              <a:gd name="connsiteY213" fmla="*/ 1989107 h 2079137"/>
              <a:gd name="connsiteX214" fmla="*/ 1411898 w 12192000"/>
              <a:gd name="connsiteY214" fmla="*/ 2046254 h 2079137"/>
              <a:gd name="connsiteX215" fmla="*/ 1375780 w 12192000"/>
              <a:gd name="connsiteY215" fmla="*/ 2047961 h 2079137"/>
              <a:gd name="connsiteX216" fmla="*/ 1375707 w 12192000"/>
              <a:gd name="connsiteY216" fmla="*/ 2047981 h 2079137"/>
              <a:gd name="connsiteX217" fmla="*/ 1285585 w 12192000"/>
              <a:gd name="connsiteY217" fmla="*/ 2047113 h 2079137"/>
              <a:gd name="connsiteX218" fmla="*/ 1263658 w 12192000"/>
              <a:gd name="connsiteY218" fmla="*/ 2041397 h 2079137"/>
              <a:gd name="connsiteX219" fmla="*/ 1170403 w 12192000"/>
              <a:gd name="connsiteY219" fmla="*/ 2033399 h 2079137"/>
              <a:gd name="connsiteX220" fmla="*/ 1153718 w 12192000"/>
              <a:gd name="connsiteY220" fmla="*/ 2029576 h 2079137"/>
              <a:gd name="connsiteX221" fmla="*/ 1133937 w 12192000"/>
              <a:gd name="connsiteY221" fmla="*/ 2032149 h 2079137"/>
              <a:gd name="connsiteX222" fmla="*/ 1054999 w 12192000"/>
              <a:gd name="connsiteY222" fmla="*/ 2043242 h 2079137"/>
              <a:gd name="connsiteX223" fmla="*/ 1018405 w 12192000"/>
              <a:gd name="connsiteY223" fmla="*/ 2048281 h 2079137"/>
              <a:gd name="connsiteX224" fmla="*/ 1016563 w 12192000"/>
              <a:gd name="connsiteY224" fmla="*/ 2051718 h 2079137"/>
              <a:gd name="connsiteX225" fmla="*/ 1008284 w 12192000"/>
              <a:gd name="connsiteY225" fmla="*/ 2046742 h 2079137"/>
              <a:gd name="connsiteX226" fmla="*/ 981974 w 12192000"/>
              <a:gd name="connsiteY226" fmla="*/ 2048363 h 2079137"/>
              <a:gd name="connsiteX227" fmla="*/ 971903 w 12192000"/>
              <a:gd name="connsiteY227" fmla="*/ 2053484 h 2079137"/>
              <a:gd name="connsiteX228" fmla="*/ 954015 w 12192000"/>
              <a:gd name="connsiteY228" fmla="*/ 2052529 h 2079137"/>
              <a:gd name="connsiteX229" fmla="*/ 839571 w 12192000"/>
              <a:gd name="connsiteY229" fmla="*/ 2046509 h 2079137"/>
              <a:gd name="connsiteX230" fmla="*/ 823321 w 12192000"/>
              <a:gd name="connsiteY230" fmla="*/ 2054296 h 2079137"/>
              <a:gd name="connsiteX231" fmla="*/ 800990 w 12192000"/>
              <a:gd name="connsiteY231" fmla="*/ 2051523 h 2079137"/>
              <a:gd name="connsiteX232" fmla="*/ 776439 w 12192000"/>
              <a:gd name="connsiteY232" fmla="*/ 2062634 h 2079137"/>
              <a:gd name="connsiteX233" fmla="*/ 763041 w 12192000"/>
              <a:gd name="connsiteY233" fmla="*/ 2063995 h 2079137"/>
              <a:gd name="connsiteX234" fmla="*/ 757863 w 12192000"/>
              <a:gd name="connsiteY234" fmla="*/ 2065877 h 2079137"/>
              <a:gd name="connsiteX235" fmla="*/ 745053 w 12192000"/>
              <a:gd name="connsiteY235" fmla="*/ 2051831 h 2079137"/>
              <a:gd name="connsiteX236" fmla="*/ 722609 w 12192000"/>
              <a:gd name="connsiteY236" fmla="*/ 2049504 h 2079137"/>
              <a:gd name="connsiteX237" fmla="*/ 717618 w 12192000"/>
              <a:gd name="connsiteY237" fmla="*/ 2042131 h 2079137"/>
              <a:gd name="connsiteX238" fmla="*/ 703285 w 12192000"/>
              <a:gd name="connsiteY238" fmla="*/ 2046808 h 2079137"/>
              <a:gd name="connsiteX239" fmla="*/ 680199 w 12192000"/>
              <a:gd name="connsiteY239" fmla="*/ 2051947 h 2079137"/>
              <a:gd name="connsiteX240" fmla="*/ 667351 w 12192000"/>
              <a:gd name="connsiteY240" fmla="*/ 2054469 h 2079137"/>
              <a:gd name="connsiteX241" fmla="*/ 660961 w 12192000"/>
              <a:gd name="connsiteY241" fmla="*/ 2049404 h 2079137"/>
              <a:gd name="connsiteX242" fmla="*/ 638282 w 12192000"/>
              <a:gd name="connsiteY242" fmla="*/ 2060093 h 2079137"/>
              <a:gd name="connsiteX243" fmla="*/ 583551 w 12192000"/>
              <a:gd name="connsiteY243" fmla="*/ 2070197 h 2079137"/>
              <a:gd name="connsiteX244" fmla="*/ 525274 w 12192000"/>
              <a:gd name="connsiteY244" fmla="*/ 2079137 h 2079137"/>
              <a:gd name="connsiteX245" fmla="*/ 405635 w 12192000"/>
              <a:gd name="connsiteY245" fmla="*/ 2059339 h 2079137"/>
              <a:gd name="connsiteX246" fmla="*/ 281555 w 12192000"/>
              <a:gd name="connsiteY246" fmla="*/ 2022847 h 2079137"/>
              <a:gd name="connsiteX247" fmla="*/ 98513 w 12192000"/>
              <a:gd name="connsiteY247" fmla="*/ 1969504 h 2079137"/>
              <a:gd name="connsiteX248" fmla="*/ 56191 w 12192000"/>
              <a:gd name="connsiteY248" fmla="*/ 1950709 h 2079137"/>
              <a:gd name="connsiteX249" fmla="*/ 0 w 12192000"/>
              <a:gd name="connsiteY249" fmla="*/ 1935789 h 207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12192000" h="2079137">
                <a:moveTo>
                  <a:pt x="12160143" y="831692"/>
                </a:moveTo>
                <a:lnTo>
                  <a:pt x="12159112" y="833361"/>
                </a:lnTo>
                <a:cubicBezTo>
                  <a:pt x="12157915" y="833832"/>
                  <a:pt x="12157402" y="833649"/>
                  <a:pt x="12158912" y="83243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58063"/>
                </a:lnTo>
                <a:lnTo>
                  <a:pt x="12189259" y="810508"/>
                </a:lnTo>
                <a:lnTo>
                  <a:pt x="12170847" y="825280"/>
                </a:lnTo>
                <a:lnTo>
                  <a:pt x="12160143" y="831692"/>
                </a:lnTo>
                <a:lnTo>
                  <a:pt x="12163806" y="825759"/>
                </a:lnTo>
                <a:cubicBezTo>
                  <a:pt x="12125449" y="821525"/>
                  <a:pt x="12082203" y="824698"/>
                  <a:pt x="12056557" y="810176"/>
                </a:cubicBezTo>
                <a:cubicBezTo>
                  <a:pt x="12050902" y="790976"/>
                  <a:pt x="11923731" y="799312"/>
                  <a:pt x="11900316" y="789618"/>
                </a:cubicBezTo>
                <a:cubicBezTo>
                  <a:pt x="11841702" y="803374"/>
                  <a:pt x="11823963" y="832645"/>
                  <a:pt x="11791206" y="824176"/>
                </a:cubicBezTo>
                <a:cubicBezTo>
                  <a:pt x="11768977" y="817380"/>
                  <a:pt x="11683857" y="828947"/>
                  <a:pt x="11659257" y="800841"/>
                </a:cubicBezTo>
                <a:cubicBezTo>
                  <a:pt x="11617173" y="818107"/>
                  <a:pt x="11602556" y="790694"/>
                  <a:pt x="11569789" y="797135"/>
                </a:cubicBezTo>
                <a:cubicBezTo>
                  <a:pt x="11498310" y="795094"/>
                  <a:pt x="11458472" y="819882"/>
                  <a:pt x="11367885" y="791985"/>
                </a:cubicBezTo>
                <a:cubicBezTo>
                  <a:pt x="11325508" y="798158"/>
                  <a:pt x="11266580" y="755023"/>
                  <a:pt x="11174663" y="788721"/>
                </a:cubicBezTo>
                <a:cubicBezTo>
                  <a:pt x="11122703" y="792192"/>
                  <a:pt x="11150009" y="775410"/>
                  <a:pt x="11068220" y="786994"/>
                </a:cubicBezTo>
                <a:cubicBezTo>
                  <a:pt x="11046931" y="759861"/>
                  <a:pt x="10919185" y="793102"/>
                  <a:pt x="10893266" y="794013"/>
                </a:cubicBezTo>
                <a:cubicBezTo>
                  <a:pt x="10874184" y="776189"/>
                  <a:pt x="10862860" y="788743"/>
                  <a:pt x="10844025" y="789857"/>
                </a:cubicBezTo>
                <a:cubicBezTo>
                  <a:pt x="10836453" y="779294"/>
                  <a:pt x="10820690" y="778184"/>
                  <a:pt x="10814353" y="789010"/>
                </a:cubicBezTo>
                <a:cubicBezTo>
                  <a:pt x="10819669" y="816016"/>
                  <a:pt x="10754019" y="789067"/>
                  <a:pt x="10748393" y="806738"/>
                </a:cubicBezTo>
                <a:cubicBezTo>
                  <a:pt x="10687156" y="807873"/>
                  <a:pt x="10550299" y="781800"/>
                  <a:pt x="10468256" y="778733"/>
                </a:cubicBezTo>
                <a:cubicBezTo>
                  <a:pt x="10436666" y="770025"/>
                  <a:pt x="10371995" y="797252"/>
                  <a:pt x="10256131" y="788332"/>
                </a:cubicBezTo>
                <a:cubicBezTo>
                  <a:pt x="10240995" y="781626"/>
                  <a:pt x="10182664" y="765742"/>
                  <a:pt x="10177442" y="777371"/>
                </a:cubicBezTo>
                <a:cubicBezTo>
                  <a:pt x="10141447" y="775683"/>
                  <a:pt x="10030323" y="810071"/>
                  <a:pt x="10006086" y="792651"/>
                </a:cubicBezTo>
                <a:cubicBezTo>
                  <a:pt x="10009448" y="818833"/>
                  <a:pt x="9960389" y="791426"/>
                  <a:pt x="9952382" y="815411"/>
                </a:cubicBezTo>
                <a:lnTo>
                  <a:pt x="9926457" y="827295"/>
                </a:lnTo>
                <a:lnTo>
                  <a:pt x="9843405" y="867046"/>
                </a:lnTo>
                <a:lnTo>
                  <a:pt x="9830866" y="875047"/>
                </a:lnTo>
                <a:lnTo>
                  <a:pt x="9801807" y="872272"/>
                </a:lnTo>
                <a:lnTo>
                  <a:pt x="9785653" y="861743"/>
                </a:lnTo>
                <a:lnTo>
                  <a:pt x="9781177" y="864820"/>
                </a:lnTo>
                <a:cubicBezTo>
                  <a:pt x="9776153" y="871003"/>
                  <a:pt x="9773556" y="874842"/>
                  <a:pt x="9768640" y="869379"/>
                </a:cubicBezTo>
                <a:lnTo>
                  <a:pt x="9712211" y="900283"/>
                </a:lnTo>
                <a:cubicBezTo>
                  <a:pt x="9706243" y="902750"/>
                  <a:pt x="9698952" y="902954"/>
                  <a:pt x="9689465" y="899268"/>
                </a:cubicBezTo>
                <a:cubicBezTo>
                  <a:pt x="9670819" y="902906"/>
                  <a:pt x="9618108" y="917739"/>
                  <a:pt x="9600339" y="922112"/>
                </a:cubicBezTo>
                <a:lnTo>
                  <a:pt x="9582850" y="925510"/>
                </a:lnTo>
                <a:cubicBezTo>
                  <a:pt x="9574400" y="928631"/>
                  <a:pt x="9556868" y="938130"/>
                  <a:pt x="9549638" y="940845"/>
                </a:cubicBezTo>
                <a:cubicBezTo>
                  <a:pt x="9543792" y="942327"/>
                  <a:pt x="9546812" y="939351"/>
                  <a:pt x="9539471" y="941799"/>
                </a:cubicBezTo>
                <a:cubicBezTo>
                  <a:pt x="9538994" y="947702"/>
                  <a:pt x="9536009" y="953248"/>
                  <a:pt x="9505592" y="955533"/>
                </a:cubicBezTo>
                <a:cubicBezTo>
                  <a:pt x="9486013" y="968563"/>
                  <a:pt x="9460860" y="978842"/>
                  <a:pt x="9432569" y="985377"/>
                </a:cubicBezTo>
                <a:cubicBezTo>
                  <a:pt x="9426990" y="980335"/>
                  <a:pt x="9418918" y="990185"/>
                  <a:pt x="9414216" y="992655"/>
                </a:cubicBezTo>
                <a:cubicBezTo>
                  <a:pt x="9412644" y="989014"/>
                  <a:pt x="9400057" y="989255"/>
                  <a:pt x="9397106" y="992980"/>
                </a:cubicBezTo>
                <a:cubicBezTo>
                  <a:pt x="9314093" y="1020862"/>
                  <a:pt x="9349678" y="978420"/>
                  <a:pt x="9305108" y="1007767"/>
                </a:cubicBezTo>
                <a:cubicBezTo>
                  <a:pt x="9296670" y="1010324"/>
                  <a:pt x="9289251" y="1009612"/>
                  <a:pt x="9282434" y="1007523"/>
                </a:cubicBezTo>
                <a:lnTo>
                  <a:pt x="9271941" y="1002839"/>
                </a:lnTo>
                <a:lnTo>
                  <a:pt x="9238227" y="1017668"/>
                </a:lnTo>
                <a:cubicBezTo>
                  <a:pt x="9221294" y="1023415"/>
                  <a:pt x="9203166" y="1027997"/>
                  <a:pt x="9184265" y="1031275"/>
                </a:cubicBezTo>
                <a:cubicBezTo>
                  <a:pt x="9178371" y="1024135"/>
                  <a:pt x="9165618" y="1036637"/>
                  <a:pt x="9159000" y="1039569"/>
                </a:cubicBezTo>
                <a:cubicBezTo>
                  <a:pt x="9157881" y="1034602"/>
                  <a:pt x="9141725" y="1033964"/>
                  <a:pt x="9137031" y="1038699"/>
                </a:cubicBezTo>
                <a:cubicBezTo>
                  <a:pt x="9023973" y="1069523"/>
                  <a:pt x="9079946" y="1015706"/>
                  <a:pt x="9015702" y="1051400"/>
                </a:cubicBezTo>
                <a:lnTo>
                  <a:pt x="8971403" y="1040542"/>
                </a:lnTo>
                <a:lnTo>
                  <a:pt x="8961826" y="1045364"/>
                </a:lnTo>
                <a:cubicBezTo>
                  <a:pt x="8922837" y="1050010"/>
                  <a:pt x="8909116" y="1040754"/>
                  <a:pt x="8888623" y="1053908"/>
                </a:cubicBezTo>
                <a:cubicBezTo>
                  <a:pt x="8850424" y="1035587"/>
                  <a:pt x="8865892" y="1054194"/>
                  <a:pt x="8841066" y="1060421"/>
                </a:cubicBezTo>
                <a:cubicBezTo>
                  <a:pt x="8818353" y="1064878"/>
                  <a:pt x="8775995" y="1076068"/>
                  <a:pt x="8752342" y="1080646"/>
                </a:cubicBezTo>
                <a:cubicBezTo>
                  <a:pt x="8736966" y="1099406"/>
                  <a:pt x="8723186" y="1079948"/>
                  <a:pt x="8699139" y="1087885"/>
                </a:cubicBezTo>
                <a:cubicBezTo>
                  <a:pt x="8688630" y="1095506"/>
                  <a:pt x="8680324" y="1097539"/>
                  <a:pt x="8667273" y="1092062"/>
                </a:cubicBezTo>
                <a:cubicBezTo>
                  <a:pt x="8619205" y="1128818"/>
                  <a:pt x="8634590" y="1097116"/>
                  <a:pt x="8586064" y="1114603"/>
                </a:cubicBezTo>
                <a:cubicBezTo>
                  <a:pt x="8544721" y="1131913"/>
                  <a:pt x="8496602" y="1145520"/>
                  <a:pt x="8460312" y="1179878"/>
                </a:cubicBezTo>
                <a:cubicBezTo>
                  <a:pt x="8454266" y="1189140"/>
                  <a:pt x="8435781" y="1194455"/>
                  <a:pt x="8419023" y="1191748"/>
                </a:cubicBezTo>
                <a:cubicBezTo>
                  <a:pt x="8416138" y="1191283"/>
                  <a:pt x="8413416" y="1190591"/>
                  <a:pt x="8410939" y="1189696"/>
                </a:cubicBezTo>
                <a:cubicBezTo>
                  <a:pt x="8390077" y="1213458"/>
                  <a:pt x="8370324" y="1205397"/>
                  <a:pt x="8362040" y="1220820"/>
                </a:cubicBezTo>
                <a:cubicBezTo>
                  <a:pt x="8320616" y="1231942"/>
                  <a:pt x="8281663" y="1222882"/>
                  <a:pt x="8273677" y="1236495"/>
                </a:cubicBezTo>
                <a:cubicBezTo>
                  <a:pt x="8251358" y="1238573"/>
                  <a:pt x="8216738" y="1228341"/>
                  <a:pt x="8204283" y="1243537"/>
                </a:cubicBezTo>
                <a:cubicBezTo>
                  <a:pt x="8198634" y="1233135"/>
                  <a:pt x="8181550" y="1254947"/>
                  <a:pt x="8166550" y="1249551"/>
                </a:cubicBezTo>
                <a:cubicBezTo>
                  <a:pt x="8155570" y="1244572"/>
                  <a:pt x="8147825" y="1250027"/>
                  <a:pt x="8137785" y="1251636"/>
                </a:cubicBezTo>
                <a:cubicBezTo>
                  <a:pt x="8123427" y="1248361"/>
                  <a:pt x="8081662" y="1261833"/>
                  <a:pt x="8071596" y="1269274"/>
                </a:cubicBezTo>
                <a:cubicBezTo>
                  <a:pt x="8048949" y="1293759"/>
                  <a:pt x="7983924" y="1284712"/>
                  <a:pt x="7964816" y="1303668"/>
                </a:cubicBezTo>
                <a:cubicBezTo>
                  <a:pt x="7957137" y="1306992"/>
                  <a:pt x="7949335" y="1308861"/>
                  <a:pt x="7941495" y="1309821"/>
                </a:cubicBezTo>
                <a:lnTo>
                  <a:pt x="7919123" y="1310466"/>
                </a:lnTo>
                <a:lnTo>
                  <a:pt x="7911902" y="1306569"/>
                </a:lnTo>
                <a:lnTo>
                  <a:pt x="7898703" y="1309208"/>
                </a:lnTo>
                <a:lnTo>
                  <a:pt x="7894703" y="1308939"/>
                </a:lnTo>
                <a:lnTo>
                  <a:pt x="7872267" y="1308370"/>
                </a:lnTo>
                <a:cubicBezTo>
                  <a:pt x="7886550" y="1330359"/>
                  <a:pt x="7812648" y="1314851"/>
                  <a:pt x="7836454" y="1331265"/>
                </a:cubicBezTo>
                <a:cubicBezTo>
                  <a:pt x="7798907" y="1336933"/>
                  <a:pt x="7831419" y="1351068"/>
                  <a:pt x="7782451" y="1339601"/>
                </a:cubicBezTo>
                <a:cubicBezTo>
                  <a:pt x="7727636" y="1365002"/>
                  <a:pt x="7583002" y="1338768"/>
                  <a:pt x="7542969" y="1372495"/>
                </a:cubicBezTo>
                <a:cubicBezTo>
                  <a:pt x="7546396" y="1360942"/>
                  <a:pt x="7492851" y="1424323"/>
                  <a:pt x="7476832" y="1431655"/>
                </a:cubicBezTo>
                <a:cubicBezTo>
                  <a:pt x="7439619" y="1443703"/>
                  <a:pt x="7425596" y="1454661"/>
                  <a:pt x="7370237" y="1474339"/>
                </a:cubicBezTo>
                <a:cubicBezTo>
                  <a:pt x="7316246" y="1485928"/>
                  <a:pt x="7281903" y="1512712"/>
                  <a:pt x="7222223" y="1510199"/>
                </a:cubicBezTo>
                <a:cubicBezTo>
                  <a:pt x="7221190" y="1514030"/>
                  <a:pt x="7218885" y="1517398"/>
                  <a:pt x="7215703" y="1520424"/>
                </a:cubicBezTo>
                <a:lnTo>
                  <a:pt x="7204548" y="1528145"/>
                </a:lnTo>
                <a:lnTo>
                  <a:pt x="7202038" y="1527954"/>
                </a:lnTo>
                <a:lnTo>
                  <a:pt x="7173860" y="1541605"/>
                </a:lnTo>
                <a:lnTo>
                  <a:pt x="7155079" y="1552495"/>
                </a:lnTo>
                <a:lnTo>
                  <a:pt x="7149757" y="1552732"/>
                </a:lnTo>
                <a:cubicBezTo>
                  <a:pt x="7141378" y="1554948"/>
                  <a:pt x="7115959" y="1563256"/>
                  <a:pt x="7104804" y="1565792"/>
                </a:cubicBezTo>
                <a:cubicBezTo>
                  <a:pt x="7099811" y="1550850"/>
                  <a:pt x="7096935" y="1561973"/>
                  <a:pt x="7082824" y="1567947"/>
                </a:cubicBezTo>
                <a:cubicBezTo>
                  <a:pt x="7071919" y="1546070"/>
                  <a:pt x="7039417" y="1570606"/>
                  <a:pt x="7021520" y="1562334"/>
                </a:cubicBezTo>
                <a:cubicBezTo>
                  <a:pt x="7011400" y="1567217"/>
                  <a:pt x="7000495" y="1571981"/>
                  <a:pt x="6988956" y="1576442"/>
                </a:cubicBezTo>
                <a:lnTo>
                  <a:pt x="6981922" y="1578821"/>
                </a:lnTo>
                <a:lnTo>
                  <a:pt x="6981583" y="1578678"/>
                </a:lnTo>
                <a:cubicBezTo>
                  <a:pt x="6979627" y="1578791"/>
                  <a:pt x="6977153" y="1579421"/>
                  <a:pt x="6973762" y="1580811"/>
                </a:cubicBezTo>
                <a:lnTo>
                  <a:pt x="6969093" y="1583157"/>
                </a:lnTo>
                <a:lnTo>
                  <a:pt x="6890037" y="1575825"/>
                </a:lnTo>
                <a:cubicBezTo>
                  <a:pt x="6849459" y="1579997"/>
                  <a:pt x="6820022" y="1566922"/>
                  <a:pt x="6785054" y="1582200"/>
                </a:cubicBezTo>
                <a:cubicBezTo>
                  <a:pt x="6747047" y="1586037"/>
                  <a:pt x="6712794" y="1582954"/>
                  <a:pt x="6681692" y="1591296"/>
                </a:cubicBezTo>
                <a:cubicBezTo>
                  <a:pt x="6667557" y="1587501"/>
                  <a:pt x="6654822" y="1586753"/>
                  <a:pt x="6644556" y="1595940"/>
                </a:cubicBezTo>
                <a:cubicBezTo>
                  <a:pt x="6608615" y="1597269"/>
                  <a:pt x="6597697" y="1587005"/>
                  <a:pt x="6577106" y="1598261"/>
                </a:cubicBezTo>
                <a:lnTo>
                  <a:pt x="6544183" y="1596149"/>
                </a:lnTo>
                <a:lnTo>
                  <a:pt x="6540921" y="1593857"/>
                </a:lnTo>
                <a:lnTo>
                  <a:pt x="6535046" y="1593283"/>
                </a:lnTo>
                <a:lnTo>
                  <a:pt x="6519853" y="1595771"/>
                </a:lnTo>
                <a:lnTo>
                  <a:pt x="6514280" y="1597376"/>
                </a:lnTo>
                <a:cubicBezTo>
                  <a:pt x="6510385" y="1598232"/>
                  <a:pt x="6507735" y="1598481"/>
                  <a:pt x="6505824" y="1598298"/>
                </a:cubicBezTo>
                <a:lnTo>
                  <a:pt x="6505573" y="1598109"/>
                </a:lnTo>
                <a:lnTo>
                  <a:pt x="6497741" y="1599392"/>
                </a:lnTo>
                <a:cubicBezTo>
                  <a:pt x="6484628" y="1602044"/>
                  <a:pt x="6471968" y="1605085"/>
                  <a:pt x="6459992" y="1608358"/>
                </a:cubicBezTo>
                <a:cubicBezTo>
                  <a:pt x="6447037" y="1597612"/>
                  <a:pt x="6404274" y="1616787"/>
                  <a:pt x="6404572" y="1593771"/>
                </a:cubicBezTo>
                <a:cubicBezTo>
                  <a:pt x="6388277" y="1597519"/>
                  <a:pt x="6380141" y="1607970"/>
                  <a:pt x="6382671" y="1592612"/>
                </a:cubicBezTo>
                <a:lnTo>
                  <a:pt x="6369843" y="1590015"/>
                </a:lnTo>
                <a:lnTo>
                  <a:pt x="6269740" y="1614633"/>
                </a:lnTo>
                <a:lnTo>
                  <a:pt x="6255405" y="1620529"/>
                </a:lnTo>
                <a:cubicBezTo>
                  <a:pt x="6250911" y="1623016"/>
                  <a:pt x="6247090" y="1625968"/>
                  <a:pt x="6244248" y="1629561"/>
                </a:cubicBezTo>
                <a:cubicBezTo>
                  <a:pt x="6188859" y="1618246"/>
                  <a:pt x="6143250" y="1639346"/>
                  <a:pt x="6086396" y="1642666"/>
                </a:cubicBezTo>
                <a:cubicBezTo>
                  <a:pt x="6024311" y="1653696"/>
                  <a:pt x="5889522" y="1686499"/>
                  <a:pt x="5867429" y="1695554"/>
                </a:cubicBezTo>
                <a:cubicBezTo>
                  <a:pt x="5848669" y="1700350"/>
                  <a:pt x="5763994" y="1699795"/>
                  <a:pt x="5772864" y="1689002"/>
                </a:cubicBezTo>
                <a:cubicBezTo>
                  <a:pt x="5718480" y="1716048"/>
                  <a:pt x="5694188" y="1696562"/>
                  <a:pt x="5629833" y="1713273"/>
                </a:cubicBezTo>
                <a:lnTo>
                  <a:pt x="5504771" y="1725744"/>
                </a:lnTo>
                <a:lnTo>
                  <a:pt x="5490967" y="1726367"/>
                </a:lnTo>
                <a:lnTo>
                  <a:pt x="5486015" y="1721481"/>
                </a:lnTo>
                <a:lnTo>
                  <a:pt x="5439364" y="1721349"/>
                </a:lnTo>
                <a:cubicBezTo>
                  <a:pt x="5418850" y="1733129"/>
                  <a:pt x="5381503" y="1725668"/>
                  <a:pt x="5350025" y="1729885"/>
                </a:cubicBezTo>
                <a:lnTo>
                  <a:pt x="5336104" y="1734377"/>
                </a:lnTo>
                <a:lnTo>
                  <a:pt x="5245234" y="1738520"/>
                </a:lnTo>
                <a:lnTo>
                  <a:pt x="5182955" y="1744622"/>
                </a:lnTo>
                <a:lnTo>
                  <a:pt x="5169506" y="1748993"/>
                </a:lnTo>
                <a:lnTo>
                  <a:pt x="5154299" y="1744080"/>
                </a:lnTo>
                <a:cubicBezTo>
                  <a:pt x="5152463" y="1742751"/>
                  <a:pt x="5150989" y="1741283"/>
                  <a:pt x="5149917" y="1739727"/>
                </a:cubicBezTo>
                <a:lnTo>
                  <a:pt x="5100319" y="1745797"/>
                </a:lnTo>
                <a:lnTo>
                  <a:pt x="5094361" y="1745767"/>
                </a:lnTo>
                <a:lnTo>
                  <a:pt x="5053410" y="1742790"/>
                </a:lnTo>
                <a:lnTo>
                  <a:pt x="4992711" y="1734075"/>
                </a:lnTo>
                <a:cubicBezTo>
                  <a:pt x="4972764" y="1728527"/>
                  <a:pt x="4955480" y="1708667"/>
                  <a:pt x="4930098" y="1717312"/>
                </a:cubicBezTo>
                <a:cubicBezTo>
                  <a:pt x="4936142" y="1706767"/>
                  <a:pt x="4900350" y="1719438"/>
                  <a:pt x="4893834" y="1710028"/>
                </a:cubicBezTo>
                <a:cubicBezTo>
                  <a:pt x="4890113" y="1702277"/>
                  <a:pt x="4878389" y="1704314"/>
                  <a:pt x="4868730" y="1702384"/>
                </a:cubicBezTo>
                <a:cubicBezTo>
                  <a:pt x="4860577" y="1694955"/>
                  <a:pt x="4813519" y="1692594"/>
                  <a:pt x="4797925" y="1695535"/>
                </a:cubicBezTo>
                <a:cubicBezTo>
                  <a:pt x="4754973" y="1708626"/>
                  <a:pt x="4712186" y="1679830"/>
                  <a:pt x="4677670" y="1689453"/>
                </a:cubicBezTo>
                <a:cubicBezTo>
                  <a:pt x="4650390" y="1686902"/>
                  <a:pt x="4641786" y="1682702"/>
                  <a:pt x="4634248" y="1680227"/>
                </a:cubicBezTo>
                <a:lnTo>
                  <a:pt x="4632434" y="1674607"/>
                </a:lnTo>
                <a:lnTo>
                  <a:pt x="4619204" y="1672507"/>
                </a:lnTo>
                <a:lnTo>
                  <a:pt x="4616283" y="1670977"/>
                </a:lnTo>
                <a:cubicBezTo>
                  <a:pt x="4610716" y="1668036"/>
                  <a:pt x="4605090" y="1665277"/>
                  <a:pt x="4598926" y="1663178"/>
                </a:cubicBezTo>
                <a:cubicBezTo>
                  <a:pt x="4588025" y="1686237"/>
                  <a:pt x="4544698" y="1649138"/>
                  <a:pt x="4547069" y="1670642"/>
                </a:cubicBezTo>
                <a:lnTo>
                  <a:pt x="4523516" y="1669785"/>
                </a:lnTo>
                <a:lnTo>
                  <a:pt x="4500586" y="1675912"/>
                </a:lnTo>
                <a:lnTo>
                  <a:pt x="4488196" y="1683463"/>
                </a:lnTo>
                <a:lnTo>
                  <a:pt x="4445463" y="1695634"/>
                </a:lnTo>
                <a:lnTo>
                  <a:pt x="4446550" y="1680538"/>
                </a:lnTo>
                <a:lnTo>
                  <a:pt x="4365375" y="1697935"/>
                </a:lnTo>
                <a:lnTo>
                  <a:pt x="4305123" y="1714185"/>
                </a:lnTo>
                <a:lnTo>
                  <a:pt x="4292665" y="1720703"/>
                </a:lnTo>
                <a:lnTo>
                  <a:pt x="4276789" y="1718367"/>
                </a:lnTo>
                <a:cubicBezTo>
                  <a:pt x="4274740" y="1717359"/>
                  <a:pt x="4273021" y="1716157"/>
                  <a:pt x="4271683" y="1714801"/>
                </a:cubicBezTo>
                <a:lnTo>
                  <a:pt x="4223918" y="1728936"/>
                </a:lnTo>
                <a:lnTo>
                  <a:pt x="4218039" y="1729885"/>
                </a:lnTo>
                <a:lnTo>
                  <a:pt x="4177153" y="1733691"/>
                </a:lnTo>
                <a:lnTo>
                  <a:pt x="4051032" y="1728886"/>
                </a:lnTo>
                <a:cubicBezTo>
                  <a:pt x="4055072" y="1717510"/>
                  <a:pt x="4022108" y="1735873"/>
                  <a:pt x="4013978" y="1727679"/>
                </a:cubicBezTo>
                <a:cubicBezTo>
                  <a:pt x="4008905" y="1720660"/>
                  <a:pt x="3997723" y="1724594"/>
                  <a:pt x="3987857" y="1724282"/>
                </a:cubicBezTo>
                <a:cubicBezTo>
                  <a:pt x="3978476" y="1718309"/>
                  <a:pt x="3931683" y="1723723"/>
                  <a:pt x="3916852" y="1729184"/>
                </a:cubicBezTo>
                <a:cubicBezTo>
                  <a:pt x="3876910" y="1749138"/>
                  <a:pt x="3829523" y="1727824"/>
                  <a:pt x="3797263" y="1742976"/>
                </a:cubicBezTo>
                <a:cubicBezTo>
                  <a:pt x="3769922" y="1744951"/>
                  <a:pt x="3760682" y="1742230"/>
                  <a:pt x="3752806" y="1741033"/>
                </a:cubicBezTo>
                <a:lnTo>
                  <a:pt x="3749997" y="1735799"/>
                </a:lnTo>
                <a:lnTo>
                  <a:pt x="3736582" y="1735907"/>
                </a:lnTo>
                <a:lnTo>
                  <a:pt x="3733428" y="1734881"/>
                </a:lnTo>
                <a:cubicBezTo>
                  <a:pt x="3727408" y="1732899"/>
                  <a:pt x="3721365" y="1731108"/>
                  <a:pt x="3714911" y="1730056"/>
                </a:cubicBezTo>
                <a:cubicBezTo>
                  <a:pt x="3708355" y="1754554"/>
                  <a:pt x="3658933" y="1725152"/>
                  <a:pt x="3665172" y="1745936"/>
                </a:cubicBezTo>
                <a:cubicBezTo>
                  <a:pt x="3628569" y="1744420"/>
                  <a:pt x="3583742" y="1775884"/>
                  <a:pt x="3552006" y="1755220"/>
                </a:cubicBezTo>
                <a:cubicBezTo>
                  <a:pt x="3497522" y="1758390"/>
                  <a:pt x="3448310" y="1757433"/>
                  <a:pt x="3390301" y="1762546"/>
                </a:cubicBezTo>
                <a:cubicBezTo>
                  <a:pt x="3345266" y="1774524"/>
                  <a:pt x="3297039" y="1758531"/>
                  <a:pt x="3264312" y="1774620"/>
                </a:cubicBezTo>
                <a:cubicBezTo>
                  <a:pt x="3212634" y="1771139"/>
                  <a:pt x="3147905" y="1780248"/>
                  <a:pt x="3106901" y="1804264"/>
                </a:cubicBezTo>
                <a:cubicBezTo>
                  <a:pt x="3051355" y="1805490"/>
                  <a:pt x="3041708" y="1820368"/>
                  <a:pt x="2993303" y="1806542"/>
                </a:cubicBezTo>
                <a:cubicBezTo>
                  <a:pt x="2989182" y="1810139"/>
                  <a:pt x="2984377" y="1813039"/>
                  <a:pt x="2979115" y="1815432"/>
                </a:cubicBezTo>
                <a:lnTo>
                  <a:pt x="2963118" y="1820962"/>
                </a:lnTo>
                <a:lnTo>
                  <a:pt x="2961156" y="1820297"/>
                </a:lnTo>
                <a:lnTo>
                  <a:pt x="2925719" y="1828468"/>
                </a:lnTo>
                <a:lnTo>
                  <a:pt x="2857951" y="1842496"/>
                </a:lnTo>
                <a:lnTo>
                  <a:pt x="2857427" y="1841591"/>
                </a:lnTo>
                <a:cubicBezTo>
                  <a:pt x="2855386" y="1839734"/>
                  <a:pt x="2852250" y="1838690"/>
                  <a:pt x="2846731" y="1839316"/>
                </a:cubicBezTo>
                <a:cubicBezTo>
                  <a:pt x="2855175" y="1823564"/>
                  <a:pt x="2843311" y="1834035"/>
                  <a:pt x="2826290" y="1837274"/>
                </a:cubicBezTo>
                <a:cubicBezTo>
                  <a:pt x="2835609" y="1813530"/>
                  <a:pt x="2787284" y="1831665"/>
                  <a:pt x="2779146" y="1820071"/>
                </a:cubicBezTo>
                <a:cubicBezTo>
                  <a:pt x="2766432" y="1822985"/>
                  <a:pt x="2753158" y="1825635"/>
                  <a:pt x="2739608" y="1827861"/>
                </a:cubicBezTo>
                <a:lnTo>
                  <a:pt x="2731631" y="1828881"/>
                </a:lnTo>
                <a:cubicBezTo>
                  <a:pt x="2731575" y="1828813"/>
                  <a:pt x="2731521" y="1828744"/>
                  <a:pt x="2731464" y="1828677"/>
                </a:cubicBezTo>
                <a:cubicBezTo>
                  <a:pt x="2729715" y="1828415"/>
                  <a:pt x="2727085" y="1828569"/>
                  <a:pt x="2723037" y="1829303"/>
                </a:cubicBezTo>
                <a:lnTo>
                  <a:pt x="2701616" y="1832725"/>
                </a:lnTo>
                <a:lnTo>
                  <a:pt x="2696239" y="1831904"/>
                </a:lnTo>
                <a:lnTo>
                  <a:pt x="2663445" y="1825958"/>
                </a:lnTo>
                <a:cubicBezTo>
                  <a:pt x="2641260" y="1825904"/>
                  <a:pt x="2595040" y="1827674"/>
                  <a:pt x="2560925" y="1829094"/>
                </a:cubicBezTo>
                <a:cubicBezTo>
                  <a:pt x="2527977" y="1836499"/>
                  <a:pt x="2496507" y="1831991"/>
                  <a:pt x="2458739" y="1834479"/>
                </a:cubicBezTo>
                <a:cubicBezTo>
                  <a:pt x="2419379" y="1848893"/>
                  <a:pt x="2396428" y="1834257"/>
                  <a:pt x="2356074" y="1836991"/>
                </a:cubicBezTo>
                <a:cubicBezTo>
                  <a:pt x="2323435" y="1857644"/>
                  <a:pt x="2325610" y="1826053"/>
                  <a:pt x="2304241" y="1822021"/>
                </a:cubicBezTo>
                <a:lnTo>
                  <a:pt x="2298362" y="1822125"/>
                </a:lnTo>
                <a:lnTo>
                  <a:pt x="2283527" y="1826361"/>
                </a:lnTo>
                <a:lnTo>
                  <a:pt x="2278150" y="1828604"/>
                </a:lnTo>
                <a:cubicBezTo>
                  <a:pt x="2274371" y="1829907"/>
                  <a:pt x="2271762" y="1830461"/>
                  <a:pt x="2269853" y="1830502"/>
                </a:cubicBezTo>
                <a:lnTo>
                  <a:pt x="2269585" y="1830341"/>
                </a:lnTo>
                <a:lnTo>
                  <a:pt x="2225332" y="1845825"/>
                </a:lnTo>
                <a:cubicBezTo>
                  <a:pt x="2211505" y="1836594"/>
                  <a:pt x="2170867" y="1860661"/>
                  <a:pt x="2169048" y="1837658"/>
                </a:cubicBezTo>
                <a:cubicBezTo>
                  <a:pt x="2153238" y="1843278"/>
                  <a:pt x="2146132" y="1854645"/>
                  <a:pt x="2147231" y="1839027"/>
                </a:cubicBezTo>
                <a:cubicBezTo>
                  <a:pt x="2141901" y="1840465"/>
                  <a:pt x="2138205" y="1840014"/>
                  <a:pt x="2135241" y="1838652"/>
                </a:cubicBezTo>
                <a:lnTo>
                  <a:pt x="2099215" y="1850768"/>
                </a:lnTo>
                <a:lnTo>
                  <a:pt x="2094046" y="1850806"/>
                </a:lnTo>
                <a:lnTo>
                  <a:pt x="2071850" y="1861319"/>
                </a:lnTo>
                <a:lnTo>
                  <a:pt x="2039607" y="1874318"/>
                </a:lnTo>
                <a:lnTo>
                  <a:pt x="2037289" y="1874025"/>
                </a:lnTo>
                <a:lnTo>
                  <a:pt x="2023615" y="1881562"/>
                </a:lnTo>
                <a:cubicBezTo>
                  <a:pt x="2019390" y="1884562"/>
                  <a:pt x="1959668" y="1894795"/>
                  <a:pt x="1957176" y="1898709"/>
                </a:cubicBezTo>
                <a:cubicBezTo>
                  <a:pt x="1901224" y="1893805"/>
                  <a:pt x="1914145" y="1913274"/>
                  <a:pt x="1858081" y="1923144"/>
                </a:cubicBezTo>
                <a:cubicBezTo>
                  <a:pt x="1819487" y="1923227"/>
                  <a:pt x="1798952" y="1929741"/>
                  <a:pt x="1738865" y="1944965"/>
                </a:cubicBezTo>
                <a:cubicBezTo>
                  <a:pt x="1698633" y="1955957"/>
                  <a:pt x="1670491" y="1978862"/>
                  <a:pt x="1616692" y="1989107"/>
                </a:cubicBezTo>
                <a:cubicBezTo>
                  <a:pt x="1565257" y="2022368"/>
                  <a:pt x="1474172" y="2022156"/>
                  <a:pt x="1411898" y="2046254"/>
                </a:cubicBezTo>
                <a:cubicBezTo>
                  <a:pt x="1380237" y="2035952"/>
                  <a:pt x="1386648" y="2042292"/>
                  <a:pt x="1375780" y="2047961"/>
                </a:cubicBezTo>
                <a:cubicBezTo>
                  <a:pt x="1375756" y="2047968"/>
                  <a:pt x="1375731" y="2047974"/>
                  <a:pt x="1375707" y="2047981"/>
                </a:cubicBezTo>
                <a:lnTo>
                  <a:pt x="1285585" y="2047113"/>
                </a:lnTo>
                <a:cubicBezTo>
                  <a:pt x="1279541" y="2043453"/>
                  <a:pt x="1272537" y="2040974"/>
                  <a:pt x="1263658" y="2041397"/>
                </a:cubicBezTo>
                <a:cubicBezTo>
                  <a:pt x="1212454" y="2058890"/>
                  <a:pt x="1258499" y="2026611"/>
                  <a:pt x="1170403" y="2033399"/>
                </a:cubicBezTo>
                <a:cubicBezTo>
                  <a:pt x="1166530" y="2036274"/>
                  <a:pt x="1154254" y="2033463"/>
                  <a:pt x="1153718" y="2029576"/>
                </a:cubicBezTo>
                <a:cubicBezTo>
                  <a:pt x="1148486" y="2030819"/>
                  <a:pt x="1137980" y="2038354"/>
                  <a:pt x="1133937" y="2032149"/>
                </a:cubicBezTo>
                <a:cubicBezTo>
                  <a:pt x="1104720" y="2031606"/>
                  <a:pt x="1077532" y="2035424"/>
                  <a:pt x="1054999" y="2043242"/>
                </a:cubicBezTo>
                <a:cubicBezTo>
                  <a:pt x="1024875" y="2038090"/>
                  <a:pt x="1020473" y="2042711"/>
                  <a:pt x="1018405" y="2048281"/>
                </a:cubicBezTo>
                <a:lnTo>
                  <a:pt x="1016563" y="2051718"/>
                </a:lnTo>
                <a:lnTo>
                  <a:pt x="1008284" y="2046742"/>
                </a:lnTo>
                <a:cubicBezTo>
                  <a:pt x="999244" y="2043620"/>
                  <a:pt x="990505" y="2044937"/>
                  <a:pt x="981974" y="2048363"/>
                </a:cubicBezTo>
                <a:lnTo>
                  <a:pt x="971903" y="2053484"/>
                </a:lnTo>
                <a:lnTo>
                  <a:pt x="954015" y="2052529"/>
                </a:lnTo>
                <a:cubicBezTo>
                  <a:pt x="931960" y="2051365"/>
                  <a:pt x="861352" y="2046214"/>
                  <a:pt x="839571" y="2046509"/>
                </a:cubicBezTo>
                <a:lnTo>
                  <a:pt x="823321" y="2054296"/>
                </a:lnTo>
                <a:lnTo>
                  <a:pt x="800990" y="2051523"/>
                </a:lnTo>
                <a:cubicBezTo>
                  <a:pt x="790723" y="2052171"/>
                  <a:pt x="782268" y="2055403"/>
                  <a:pt x="776439" y="2062634"/>
                </a:cubicBezTo>
                <a:cubicBezTo>
                  <a:pt x="773155" y="2056184"/>
                  <a:pt x="769593" y="2059253"/>
                  <a:pt x="763041" y="2063995"/>
                </a:cubicBezTo>
                <a:lnTo>
                  <a:pt x="757863" y="2065877"/>
                </a:lnTo>
                <a:lnTo>
                  <a:pt x="745053" y="2051831"/>
                </a:lnTo>
                <a:lnTo>
                  <a:pt x="722609" y="2049504"/>
                </a:lnTo>
                <a:lnTo>
                  <a:pt x="717618" y="2042131"/>
                </a:lnTo>
                <a:lnTo>
                  <a:pt x="703285" y="2046808"/>
                </a:lnTo>
                <a:cubicBezTo>
                  <a:pt x="698219" y="2048137"/>
                  <a:pt x="690058" y="2049926"/>
                  <a:pt x="680199" y="2051947"/>
                </a:cubicBezTo>
                <a:lnTo>
                  <a:pt x="667351" y="2054469"/>
                </a:lnTo>
                <a:lnTo>
                  <a:pt x="660961" y="2049404"/>
                </a:lnTo>
                <a:lnTo>
                  <a:pt x="638282" y="2060093"/>
                </a:lnTo>
                <a:lnTo>
                  <a:pt x="583551" y="2070197"/>
                </a:lnTo>
                <a:cubicBezTo>
                  <a:pt x="569268" y="2091365"/>
                  <a:pt x="529124" y="2053106"/>
                  <a:pt x="525274" y="2079137"/>
                </a:cubicBezTo>
                <a:cubicBezTo>
                  <a:pt x="506495" y="2056498"/>
                  <a:pt x="440091" y="2069666"/>
                  <a:pt x="405635" y="2059339"/>
                </a:cubicBezTo>
                <a:cubicBezTo>
                  <a:pt x="397410" y="2069278"/>
                  <a:pt x="294416" y="2032966"/>
                  <a:pt x="281555" y="2022847"/>
                </a:cubicBezTo>
                <a:cubicBezTo>
                  <a:pt x="171589" y="1986245"/>
                  <a:pt x="126791" y="1985528"/>
                  <a:pt x="98513" y="1969504"/>
                </a:cubicBezTo>
                <a:cubicBezTo>
                  <a:pt x="85544" y="1965247"/>
                  <a:pt x="73324" y="1958000"/>
                  <a:pt x="56191" y="1950709"/>
                </a:cubicBezTo>
                <a:lnTo>
                  <a:pt x="0" y="19357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42E5A8-8527-4C38-ABA4-09B63EC9D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6" y="548640"/>
            <a:ext cx="9543405" cy="1188720"/>
          </a:xfrm>
        </p:spPr>
        <p:txBody>
          <a:bodyPr>
            <a:normAutofit/>
          </a:bodyPr>
          <a:lstStyle/>
          <a:p>
            <a:r>
              <a:rPr lang="ru-RU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Основные положения</a:t>
            </a:r>
            <a:endParaRPr lang="ru-RU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D0905A-C7A7-47B0-9CE3-B6B8CCD94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7987" y="2431765"/>
            <a:ext cx="8276026" cy="33200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0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Главная задача советской внешней политики в 1920-е гг. заключалась в том, чтобы обеспечить международное признание новой власти и создать благоприятные мирные условия для внутренних преобразований</a:t>
            </a:r>
          </a:p>
          <a:p>
            <a:r>
              <a:rPr lang="ru-RU" sz="20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В конце 1920 — начале 1921 г. правительство РСФСР подписало мирные договоры с Финляндией, Эстонией, Латвией, Литвой, Польшей</a:t>
            </a:r>
            <a:endParaRPr lang="ru-RU" sz="20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r>
              <a:rPr lang="ru-RU" sz="20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В 1924 г. СССР установил дипломатические отношения с Великобританией и Францией. Последней ведущей державой, признавшей СССР в 1933 г., были США.</a:t>
            </a:r>
          </a:p>
          <a:p>
            <a:endParaRPr lang="ru-RU" sz="20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2DCE2C-2863-46FA-9BE7-24365A24D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24586" y="5970896"/>
            <a:ext cx="9967416" cy="887104"/>
          </a:xfrm>
          <a:custGeom>
            <a:avLst/>
            <a:gdLst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5225 w 9517857"/>
              <a:gd name="connsiteY3" fmla="*/ 246530 h 918356"/>
              <a:gd name="connsiteX4" fmla="*/ 4686133 w 9517857"/>
              <a:gd name="connsiteY4" fmla="*/ 246727 h 918356"/>
              <a:gd name="connsiteX5" fmla="*/ 4686423 w 9517857"/>
              <a:gd name="connsiteY5" fmla="*/ 247919 h 918356"/>
              <a:gd name="connsiteX6" fmla="*/ 9517856 w 9517857"/>
              <a:gd name="connsiteY6" fmla="*/ 0 h 918356"/>
              <a:gd name="connsiteX7" fmla="*/ 9517857 w 9517857"/>
              <a:gd name="connsiteY7" fmla="*/ 12 h 918356"/>
              <a:gd name="connsiteX8" fmla="*/ 9517857 w 9517857"/>
              <a:gd name="connsiteY8" fmla="*/ 918356 h 918356"/>
              <a:gd name="connsiteX9" fmla="*/ 14604 w 9517857"/>
              <a:gd name="connsiteY9" fmla="*/ 918356 h 918356"/>
              <a:gd name="connsiteX10" fmla="*/ 12841 w 9517857"/>
              <a:gd name="connsiteY10" fmla="*/ 917763 h 918356"/>
              <a:gd name="connsiteX11" fmla="*/ 93 w 9517857"/>
              <a:gd name="connsiteY11" fmla="*/ 912471 h 918356"/>
              <a:gd name="connsiteX12" fmla="*/ 58674 w 9517857"/>
              <a:gd name="connsiteY12" fmla="*/ 890322 h 918356"/>
              <a:gd name="connsiteX13" fmla="*/ 275005 w 9517857"/>
              <a:gd name="connsiteY13" fmla="*/ 807229 h 918356"/>
              <a:gd name="connsiteX14" fmla="*/ 587824 w 9517857"/>
              <a:gd name="connsiteY14" fmla="*/ 798195 h 918356"/>
              <a:gd name="connsiteX15" fmla="*/ 651826 w 9517857"/>
              <a:gd name="connsiteY15" fmla="*/ 738338 h 918356"/>
              <a:gd name="connsiteX16" fmla="*/ 727985 w 9517857"/>
              <a:gd name="connsiteY16" fmla="*/ 719826 h 918356"/>
              <a:gd name="connsiteX17" fmla="*/ 778982 w 9517857"/>
              <a:gd name="connsiteY17" fmla="*/ 710142 h 918356"/>
              <a:gd name="connsiteX18" fmla="*/ 849944 w 9517857"/>
              <a:gd name="connsiteY18" fmla="*/ 717987 h 918356"/>
              <a:gd name="connsiteX19" fmla="*/ 921659 w 9517857"/>
              <a:gd name="connsiteY19" fmla="*/ 712695 h 918356"/>
              <a:gd name="connsiteX20" fmla="*/ 930946 w 9517857"/>
              <a:gd name="connsiteY20" fmla="*/ 734046 h 918356"/>
              <a:gd name="connsiteX21" fmla="*/ 986250 w 9517857"/>
              <a:gd name="connsiteY21" fmla="*/ 713530 h 918356"/>
              <a:gd name="connsiteX22" fmla="*/ 1013752 w 9517857"/>
              <a:gd name="connsiteY22" fmla="*/ 713361 h 918356"/>
              <a:gd name="connsiteX23" fmla="*/ 1023734 w 9517857"/>
              <a:gd name="connsiteY23" fmla="*/ 718571 h 918356"/>
              <a:gd name="connsiteX24" fmla="*/ 1063207 w 9517857"/>
              <a:gd name="connsiteY24" fmla="*/ 715651 h 918356"/>
              <a:gd name="connsiteX25" fmla="*/ 1081980 w 9517857"/>
              <a:gd name="connsiteY25" fmla="*/ 738455 h 918356"/>
              <a:gd name="connsiteX26" fmla="*/ 1218120 w 9517857"/>
              <a:gd name="connsiteY26" fmla="*/ 713280 h 918356"/>
              <a:gd name="connsiteX27" fmla="*/ 1397459 w 9517857"/>
              <a:gd name="connsiteY27" fmla="*/ 691190 h 918356"/>
              <a:gd name="connsiteX28" fmla="*/ 1580688 w 9517857"/>
              <a:gd name="connsiteY28" fmla="*/ 693697 h 918356"/>
              <a:gd name="connsiteX29" fmla="*/ 1772334 w 9517857"/>
              <a:gd name="connsiteY29" fmla="*/ 710640 h 918356"/>
              <a:gd name="connsiteX30" fmla="*/ 2002561 w 9517857"/>
              <a:gd name="connsiteY30" fmla="*/ 659917 h 918356"/>
              <a:gd name="connsiteX31" fmla="*/ 2135144 w 9517857"/>
              <a:gd name="connsiteY31" fmla="*/ 636501 h 918356"/>
              <a:gd name="connsiteX32" fmla="*/ 2440292 w 9517857"/>
              <a:gd name="connsiteY32" fmla="*/ 593862 h 918356"/>
              <a:gd name="connsiteX33" fmla="*/ 2547829 w 9517857"/>
              <a:gd name="connsiteY33" fmla="*/ 566150 h 918356"/>
              <a:gd name="connsiteX34" fmla="*/ 2658055 w 9517857"/>
              <a:gd name="connsiteY34" fmla="*/ 578727 h 918356"/>
              <a:gd name="connsiteX35" fmla="*/ 2693698 w 9517857"/>
              <a:gd name="connsiteY35" fmla="*/ 560029 h 918356"/>
              <a:gd name="connsiteX36" fmla="*/ 2699673 w 9517857"/>
              <a:gd name="connsiteY36" fmla="*/ 556400 h 918356"/>
              <a:gd name="connsiteX37" fmla="*/ 2727306 w 9517857"/>
              <a:gd name="connsiteY37" fmla="*/ 550698 h 918356"/>
              <a:gd name="connsiteX38" fmla="*/ 2730451 w 9517857"/>
              <a:gd name="connsiteY38" fmla="*/ 538058 h 918356"/>
              <a:gd name="connsiteX39" fmla="*/ 2768713 w 9517857"/>
              <a:gd name="connsiteY39" fmla="*/ 521575 h 918356"/>
              <a:gd name="connsiteX40" fmla="*/ 2820868 w 9517857"/>
              <a:gd name="connsiteY40" fmla="*/ 514160 h 918356"/>
              <a:gd name="connsiteX41" fmla="*/ 3073635 w 9517857"/>
              <a:gd name="connsiteY41" fmla="*/ 491294 h 918356"/>
              <a:gd name="connsiteX42" fmla="*/ 3222071 w 9517857"/>
              <a:gd name="connsiteY42" fmla="*/ 470559 h 918356"/>
              <a:gd name="connsiteX43" fmla="*/ 3274069 w 9517857"/>
              <a:gd name="connsiteY43" fmla="*/ 451605 h 918356"/>
              <a:gd name="connsiteX44" fmla="*/ 3349632 w 9517857"/>
              <a:gd name="connsiteY44" fmla="*/ 432583 h 918356"/>
              <a:gd name="connsiteX45" fmla="*/ 3479593 w 9517857"/>
              <a:gd name="connsiteY45" fmla="*/ 390437 h 918356"/>
              <a:gd name="connsiteX46" fmla="*/ 3660110 w 9517857"/>
              <a:gd name="connsiteY46" fmla="*/ 348726 h 918356"/>
              <a:gd name="connsiteX47" fmla="*/ 3750023 w 9517857"/>
              <a:gd name="connsiteY47" fmla="*/ 370678 h 918356"/>
              <a:gd name="connsiteX48" fmla="*/ 3844133 w 9517857"/>
              <a:gd name="connsiteY48" fmla="*/ 360648 h 918356"/>
              <a:gd name="connsiteX49" fmla="*/ 3913545 w 9517857"/>
              <a:gd name="connsiteY49" fmla="*/ 344235 h 918356"/>
              <a:gd name="connsiteX50" fmla="*/ 4266740 w 9517857"/>
              <a:gd name="connsiteY50" fmla="*/ 361454 h 918356"/>
              <a:gd name="connsiteX51" fmla="*/ 4430770 w 9517857"/>
              <a:gd name="connsiteY51" fmla="*/ 342643 h 918356"/>
              <a:gd name="connsiteX52" fmla="*/ 4512664 w 9517857"/>
              <a:gd name="connsiteY52" fmla="*/ 319948 h 918356"/>
              <a:gd name="connsiteX53" fmla="*/ 4616423 w 9517857"/>
              <a:gd name="connsiteY53" fmla="*/ 290914 h 918356"/>
              <a:gd name="connsiteX54" fmla="*/ 4691675 w 9517857"/>
              <a:gd name="connsiteY54" fmla="*/ 254011 h 918356"/>
              <a:gd name="connsiteX55" fmla="*/ 4689051 w 9517857"/>
              <a:gd name="connsiteY55" fmla="*/ 250968 h 918356"/>
              <a:gd name="connsiteX56" fmla="*/ 4719994 w 9517857"/>
              <a:gd name="connsiteY56" fmla="*/ 245307 h 918356"/>
              <a:gd name="connsiteX57" fmla="*/ 4752894 w 9517857"/>
              <a:gd name="connsiteY57" fmla="*/ 239875 h 918356"/>
              <a:gd name="connsiteX58" fmla="*/ 4769329 w 9517857"/>
              <a:gd name="connsiteY58" fmla="*/ 233585 h 918356"/>
              <a:gd name="connsiteX59" fmla="*/ 4775634 w 9517857"/>
              <a:gd name="connsiteY59" fmla="*/ 234063 h 918356"/>
              <a:gd name="connsiteX60" fmla="*/ 4790452 w 9517857"/>
              <a:gd name="connsiteY60" fmla="*/ 233572 h 918356"/>
              <a:gd name="connsiteX61" fmla="*/ 4789062 w 9517857"/>
              <a:gd name="connsiteY61" fmla="*/ 241924 h 918356"/>
              <a:gd name="connsiteX62" fmla="*/ 4827826 w 9517857"/>
              <a:gd name="connsiteY62" fmla="*/ 246977 h 918356"/>
              <a:gd name="connsiteX63" fmla="*/ 4892569 w 9517857"/>
              <a:gd name="connsiteY63" fmla="*/ 249933 h 918356"/>
              <a:gd name="connsiteX64" fmla="*/ 4896611 w 9517857"/>
              <a:gd name="connsiteY64" fmla="*/ 240448 h 918356"/>
              <a:gd name="connsiteX65" fmla="*/ 4917286 w 9517857"/>
              <a:gd name="connsiteY65" fmla="*/ 243659 h 918356"/>
              <a:gd name="connsiteX66" fmla="*/ 4981173 w 9517857"/>
              <a:gd name="connsiteY66" fmla="*/ 247103 h 918356"/>
              <a:gd name="connsiteX67" fmla="*/ 5060397 w 9517857"/>
              <a:gd name="connsiteY67" fmla="*/ 263688 h 918356"/>
              <a:gd name="connsiteX68" fmla="*/ 5252996 w 9517857"/>
              <a:gd name="connsiteY68" fmla="*/ 270655 h 918356"/>
              <a:gd name="connsiteX69" fmla="*/ 5358056 w 9517857"/>
              <a:gd name="connsiteY69" fmla="*/ 247248 h 918356"/>
              <a:gd name="connsiteX70" fmla="*/ 5426496 w 9517857"/>
              <a:gd name="connsiteY70" fmla="*/ 235142 h 918356"/>
              <a:gd name="connsiteX71" fmla="*/ 5497161 w 9517857"/>
              <a:gd name="connsiteY71" fmla="*/ 228808 h 918356"/>
              <a:gd name="connsiteX72" fmla="*/ 5826043 w 9517857"/>
              <a:gd name="connsiteY72" fmla="*/ 148073 h 918356"/>
              <a:gd name="connsiteX73" fmla="*/ 6013415 w 9517857"/>
              <a:gd name="connsiteY73" fmla="*/ 137316 h 918356"/>
              <a:gd name="connsiteX74" fmla="*/ 6080994 w 9517857"/>
              <a:gd name="connsiteY74" fmla="*/ 142938 h 918356"/>
              <a:gd name="connsiteX75" fmla="*/ 6194152 w 9517857"/>
              <a:gd name="connsiteY75" fmla="*/ 151772 h 918356"/>
              <a:gd name="connsiteX76" fmla="*/ 6281379 w 9517857"/>
              <a:gd name="connsiteY76" fmla="*/ 181626 h 918356"/>
              <a:gd name="connsiteX77" fmla="*/ 6374947 w 9517857"/>
              <a:gd name="connsiteY77" fmla="*/ 179799 h 918356"/>
              <a:gd name="connsiteX78" fmla="*/ 6448518 w 9517857"/>
              <a:gd name="connsiteY78" fmla="*/ 164378 h 918356"/>
              <a:gd name="connsiteX79" fmla="*/ 6544700 w 9517857"/>
              <a:gd name="connsiteY79" fmla="*/ 167161 h 918356"/>
              <a:gd name="connsiteX80" fmla="*/ 6648353 w 9517857"/>
              <a:gd name="connsiteY80" fmla="*/ 172250 h 918356"/>
              <a:gd name="connsiteX81" fmla="*/ 6736227 w 9517857"/>
              <a:gd name="connsiteY81" fmla="*/ 173216 h 918356"/>
              <a:gd name="connsiteX82" fmla="*/ 6977218 w 9517857"/>
              <a:gd name="connsiteY82" fmla="*/ 184289 h 918356"/>
              <a:gd name="connsiteX83" fmla="*/ 7065221 w 9517857"/>
              <a:gd name="connsiteY83" fmla="*/ 227531 h 918356"/>
              <a:gd name="connsiteX84" fmla="*/ 7366876 w 9517857"/>
              <a:gd name="connsiteY84" fmla="*/ 248468 h 918356"/>
              <a:gd name="connsiteX85" fmla="*/ 7565449 w 9517857"/>
              <a:gd name="connsiteY85" fmla="*/ 258950 h 918356"/>
              <a:gd name="connsiteX86" fmla="*/ 7599285 w 9517857"/>
              <a:gd name="connsiteY86" fmla="*/ 266021 h 918356"/>
              <a:gd name="connsiteX87" fmla="*/ 7644411 w 9517857"/>
              <a:gd name="connsiteY87" fmla="*/ 258986 h 918356"/>
              <a:gd name="connsiteX88" fmla="*/ 7825110 w 9517857"/>
              <a:gd name="connsiteY88" fmla="*/ 229109 h 918356"/>
              <a:gd name="connsiteX89" fmla="*/ 7965804 w 9517857"/>
              <a:gd name="connsiteY89" fmla="*/ 190545 h 918356"/>
              <a:gd name="connsiteX90" fmla="*/ 8147401 w 9517857"/>
              <a:gd name="connsiteY90" fmla="*/ 205617 h 918356"/>
              <a:gd name="connsiteX91" fmla="*/ 8256033 w 9517857"/>
              <a:gd name="connsiteY91" fmla="*/ 193713 h 918356"/>
              <a:gd name="connsiteX92" fmla="*/ 8410677 w 9517857"/>
              <a:gd name="connsiteY92" fmla="*/ 172167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9517857" h="918356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7975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9D224A-B823-4CF4-A7B7-676659725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1938 г. - столкновения с Японией на о. Хасан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внешний, человек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4CABE37D-9BC9-4BB8-B6EA-D2789B3CA1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0781" y="640080"/>
            <a:ext cx="6981645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619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2B99A3-0BA2-4C60-9251-2B1C4A10C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1939 г. - столкновения с Японией на р. Халкин-Гол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небо, членистоногое, скала&#10;&#10;Автоматически созданное описание">
            <a:extLst>
              <a:ext uri="{FF2B5EF4-FFF2-40B4-BE49-F238E27FC236}">
                <a16:creationId xmlns:a16="http://schemas.microsoft.com/office/drawing/2014/main" id="{515CC617-A9C4-40DA-968E-DAA360BE70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034461"/>
            <a:ext cx="7214616" cy="476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526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1D586B-D290-40A4-A393-73C2A2AE3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Попытки создания системы безопасности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Схема 4">
            <a:extLst>
              <a:ext uri="{FF2B5EF4-FFF2-40B4-BE49-F238E27FC236}">
                <a16:creationId xmlns:a16="http://schemas.microsoft.com/office/drawing/2014/main" id="{C316CF5F-179E-4693-BD78-5BB9448012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4375660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105114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E11B3C-C0ED-4781-A2AB-CA0739F0E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ru-RU" sz="4200">
                <a:cs typeface="Calibri Light"/>
              </a:rPr>
              <a:t>Причины провала попытки создания коллективной системы безопасности</a:t>
            </a:r>
            <a:endParaRPr lang="ru-RU" sz="4200"/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Объект 2">
            <a:extLst>
              <a:ext uri="{FF2B5EF4-FFF2-40B4-BE49-F238E27FC236}">
                <a16:creationId xmlns:a16="http://schemas.microsoft.com/office/drawing/2014/main" id="{6661F803-DF04-4D07-B371-765318B561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0410962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98656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внутренний, люди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6322C4DD-379F-48A6-A039-D6635533A3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3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D430F0-85DF-4955-9A0F-82FC1DE07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23 августа 1939 г. - заключение договора о ненападении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3235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A07F0E-4BC2-4E7A-81DC-3F3342B2B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ru-RU" sz="4800">
                <a:cs typeface="Calibri Light"/>
              </a:rPr>
              <a:t>План урока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5A3585-CF61-4710-B7D1-A37DE2C7F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Образование СССР</a:t>
            </a:r>
          </a:p>
          <a:p>
            <a:r>
              <a:rPr lang="ru-RU" sz="2400">
                <a:cs typeface="Calibri"/>
              </a:rPr>
              <a:t>Политическая система СССР</a:t>
            </a:r>
          </a:p>
          <a:p>
            <a:r>
              <a:rPr lang="ru-RU" sz="2400">
                <a:cs typeface="Calibri"/>
              </a:rPr>
              <a:t>Внешняя политика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36185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1BE3A-2E71-49D5-9F2B-D01B19BE2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ru-RU" sz="5000">
                <a:cs typeface="Calibri Light"/>
              </a:rPr>
              <a:t>Причины заключения пакта</a:t>
            </a:r>
            <a:endParaRPr lang="ru-RU" sz="50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72BC4E44-7E6E-4D9B-BED1-47C4E312B6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9548079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152769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A2971-60FD-4347-98EF-072DD6287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ru-RU" sz="5000">
                <a:cs typeface="Calibri Light"/>
              </a:rPr>
              <a:t>Основные положения договора</a:t>
            </a:r>
            <a:endParaRPr lang="ru-RU" sz="50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A5EB89BB-9AB9-4E01-9AD9-3509734F62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257296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65043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7BD164-64DA-4D07-B745-2E0B53160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EE466F-C7E4-4591-A039-3BBC160318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2966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0B651E-226A-49A9-AED6-5FFD4868B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87C3FF-5921-43E1-B67A-75F6B5DE58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4834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905D5-DBE6-4ED6-B733-0ADFBC349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1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Тест,</a:t>
            </a:r>
            <a:r>
              <a:rPr lang="en-US" dirty="0"/>
              <a:t> </a:t>
            </a:r>
            <a:r>
              <a:rPr lang="ru-RU" dirty="0"/>
              <a:t>д</a:t>
            </a:r>
            <a:r>
              <a:rPr lang="en-US" dirty="0"/>
              <a:t>/</a:t>
            </a:r>
            <a:r>
              <a:rPr lang="ru-RU" dirty="0"/>
              <a:t>з,</a:t>
            </a:r>
            <a:r>
              <a:rPr lang="en-US" dirty="0"/>
              <a:t> </a:t>
            </a:r>
            <a:r>
              <a:rPr lang="ru-RU" dirty="0"/>
              <a:t>отметки, онлайн-урок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531355-2F38-47D1-BDBD-120B94D10F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12" y="1201825"/>
            <a:ext cx="5656175" cy="5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165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6B12FF-CF50-4FC8-82A7-C014610D5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Образование СССР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B9F1D4-E59B-4C08-924C-BB4F90580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8938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B0E256-0EE3-4BB3-A7CA-77C219EBA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4600">
                <a:cs typeface="Calibri Light"/>
              </a:rPr>
              <a:t>Предпосылки образования СССР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162FAE-5928-4C47-BE3C-A36775911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200">
                <a:cs typeface="Calibri"/>
              </a:rPr>
              <a:t>Большевики установили свою власть на большей части территории бывшей Российской империи</a:t>
            </a:r>
          </a:p>
          <a:p>
            <a:r>
              <a:rPr lang="ru-RU" sz="2200">
                <a:cs typeface="Calibri"/>
              </a:rPr>
              <a:t>Победа в Гражданской войне</a:t>
            </a:r>
          </a:p>
          <a:p>
            <a:r>
              <a:rPr lang="ru-RU" sz="2200">
                <a:cs typeface="Calibri"/>
              </a:rPr>
              <a:t>Необходимость объединения ради восстановления разрушенной экономики</a:t>
            </a:r>
          </a:p>
        </p:txBody>
      </p:sp>
    </p:spTree>
    <p:extLst>
      <p:ext uri="{BB962C8B-B14F-4D97-AF65-F5344CB8AC3E}">
        <p14:creationId xmlns:p14="http://schemas.microsoft.com/office/powerpoint/2010/main" val="3841427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1739CA5-F0F5-48E1-8E8C-F24B7182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3EAD2937-F230-41D4-B9C5-975B129BF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D444A3-C338-4886-B7F1-4BA2AF46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54E924-006B-4C0A-83DE-147E8E42C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56" y="1444741"/>
            <a:ext cx="9357865" cy="1041901"/>
          </a:xfrm>
        </p:spPr>
        <p:txBody>
          <a:bodyPr>
            <a:normAutofit/>
          </a:bodyPr>
          <a:lstStyle/>
          <a:p>
            <a:r>
              <a:rPr lang="ru-RU" sz="4000">
                <a:cs typeface="Calibri Light"/>
              </a:rPr>
              <a:t>План Сталина                 План Ленина</a:t>
            </a:r>
            <a:endParaRPr lang="ru-RU" sz="400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1FBF5F-A573-4C9F-8E8F-96AF7EA52D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52656" y="2701427"/>
            <a:ext cx="4483324" cy="26999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000">
                <a:cs typeface="Calibri"/>
              </a:rPr>
              <a:t>Автономизация </a:t>
            </a:r>
          </a:p>
          <a:p>
            <a:r>
              <a:rPr lang="ru-RU" sz="2000">
                <a:cs typeface="Calibri"/>
              </a:rPr>
              <a:t>Включения всех республик в состав РСФСР 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01C015-2B15-44B0-9286-661A17C83A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020" y="2701427"/>
            <a:ext cx="4554501" cy="26999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000">
                <a:cs typeface="Calibri"/>
              </a:rPr>
              <a:t>Федерализация </a:t>
            </a:r>
          </a:p>
          <a:p>
            <a:r>
              <a:rPr lang="ru-RU" sz="2000">
                <a:cs typeface="Calibri"/>
              </a:rPr>
              <a:t>Объединение всех республик на равных правах </a:t>
            </a:r>
          </a:p>
        </p:txBody>
      </p:sp>
    </p:spTree>
    <p:extLst>
      <p:ext uri="{BB962C8B-B14F-4D97-AF65-F5344CB8AC3E}">
        <p14:creationId xmlns:p14="http://schemas.microsoft.com/office/powerpoint/2010/main" val="1060195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внутренний, человек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26E4D1E2-0261-4F16-8C32-48079B6D07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9EB7A9-A37B-4256-A675-3E6EC5B5D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30 декабря 1922 г. - образование СССР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6883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52255A2D-9B9C-43FD-BC60-14B20E4870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29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4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53B4A-42E7-47D0-A078-72B8E9D5B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Политическая система СССР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8A6A97-945A-4FEC-AEF7-43823D687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88667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§ 13. Политическое развитие Советского государства</vt:lpstr>
      <vt:lpstr>Проверка д/з</vt:lpstr>
      <vt:lpstr>План урока</vt:lpstr>
      <vt:lpstr>1. Образование СССР</vt:lpstr>
      <vt:lpstr>Предпосылки образования СССР</vt:lpstr>
      <vt:lpstr>План Сталина                 План Ленина</vt:lpstr>
      <vt:lpstr>30 декабря 1922 г. - образование СССР</vt:lpstr>
      <vt:lpstr>Презентация PowerPoint</vt:lpstr>
      <vt:lpstr>2. Политическая система СССР</vt:lpstr>
      <vt:lpstr>Экономическая основа</vt:lpstr>
      <vt:lpstr>Политическая основа</vt:lpstr>
      <vt:lpstr>Владимир Ленин</vt:lpstr>
      <vt:lpstr>Иосиф Сталин</vt:lpstr>
      <vt:lpstr>1934 г. - убийство С. М.Кирова, начала репрессий</vt:lpstr>
      <vt:lpstr>Причины репрессий</vt:lpstr>
      <vt:lpstr>Презентация PowerPoint</vt:lpstr>
      <vt:lpstr>Презентация PowerPoint</vt:lpstr>
      <vt:lpstr>Презентация PowerPoint</vt:lpstr>
      <vt:lpstr>Итоги репрессий</vt:lpstr>
      <vt:lpstr>Культ личности</vt:lpstr>
      <vt:lpstr>Особенности культа личности</vt:lpstr>
      <vt:lpstr>Плакат времен 30-х гг.</vt:lpstr>
      <vt:lpstr>3. Внешняя политика</vt:lpstr>
      <vt:lpstr>Основные положения</vt:lpstr>
      <vt:lpstr>1938 г. - столкновения с Японией на о. Хасан</vt:lpstr>
      <vt:lpstr>1939 г. - столкновения с Японией на р. Халкин-Гол</vt:lpstr>
      <vt:lpstr>Попытки создания системы безопасности</vt:lpstr>
      <vt:lpstr>Причины провала попытки создания коллективной системы безопасности</vt:lpstr>
      <vt:lpstr>23 августа 1939 г. - заключение договора о ненападении</vt:lpstr>
      <vt:lpstr>Причины заключения пакта</vt:lpstr>
      <vt:lpstr>Основные положения договора</vt:lpstr>
      <vt:lpstr>Контроль знаний</vt:lpstr>
      <vt:lpstr>Домашнее задание</vt:lpstr>
      <vt:lpstr>Тест, д/з, отметки, онлайн-урок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13. Политическое развитие Советского государства</dc:title>
  <dc:creator/>
  <cp:lastModifiedBy/>
  <cp:revision>168</cp:revision>
  <dcterms:created xsi:type="dcterms:W3CDTF">2021-12-18T18:10:53Z</dcterms:created>
  <dcterms:modified xsi:type="dcterms:W3CDTF">2021-12-18T19:39:38Z</dcterms:modified>
</cp:coreProperties>
</file>