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603C8C-BF20-40A7-9C25-3671B1B18041}" v="919" dt="2022-04-03T10:07:27.8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03603C8C-BF20-40A7-9C25-3671B1B18041}"/>
    <pc:docChg chg="addSld modSld addMainMaster modMainMaster">
      <pc:chgData name="Zhigalov Roman" userId="1f97e9fdf7779aa5" providerId="Windows Live" clId="Web-{03603C8C-BF20-40A7-9C25-3671B1B18041}" dt="2022-04-03T10:07:27.838" v="921"/>
      <pc:docMkLst>
        <pc:docMk/>
      </pc:docMkLst>
      <pc:sldChg chg="modSp">
        <pc:chgData name="Zhigalov Roman" userId="1f97e9fdf7779aa5" providerId="Windows Live" clId="Web-{03603C8C-BF20-40A7-9C25-3671B1B18041}" dt="2022-04-03T09:36:58.872" v="1" actId="20577"/>
        <pc:sldMkLst>
          <pc:docMk/>
          <pc:sldMk cId="1351651579" sldId="256"/>
        </pc:sldMkLst>
        <pc:spChg chg="mod">
          <ac:chgData name="Zhigalov Roman" userId="1f97e9fdf7779aa5" providerId="Windows Live" clId="Web-{03603C8C-BF20-40A7-9C25-3671B1B18041}" dt="2022-04-03T09:36:58.872" v="1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modSp new">
        <pc:chgData name="Zhigalov Roman" userId="1f97e9fdf7779aa5" providerId="Windows Live" clId="Web-{03603C8C-BF20-40A7-9C25-3671B1B18041}" dt="2022-04-03T09:38:10.390" v="12" actId="20577"/>
        <pc:sldMkLst>
          <pc:docMk/>
          <pc:sldMk cId="2525163843" sldId="257"/>
        </pc:sldMkLst>
        <pc:spChg chg="mod">
          <ac:chgData name="Zhigalov Roman" userId="1f97e9fdf7779aa5" providerId="Windows Live" clId="Web-{03603C8C-BF20-40A7-9C25-3671B1B18041}" dt="2022-04-03T09:38:10.390" v="12" actId="20577"/>
          <ac:spMkLst>
            <pc:docMk/>
            <pc:sldMk cId="2525163843" sldId="257"/>
            <ac:spMk id="2" creationId="{04F628B4-1769-A772-92FB-9B78F678ABC4}"/>
          </ac:spMkLst>
        </pc:spChg>
      </pc:sldChg>
      <pc:sldChg chg="addSp delSp modSp new mod setBg">
        <pc:chgData name="Zhigalov Roman" userId="1f97e9fdf7779aa5" providerId="Windows Live" clId="Web-{03603C8C-BF20-40A7-9C25-3671B1B18041}" dt="2022-04-03T09:38:51.281" v="40"/>
        <pc:sldMkLst>
          <pc:docMk/>
          <pc:sldMk cId="2027125404" sldId="258"/>
        </pc:sldMkLst>
        <pc:spChg chg="mod">
          <ac:chgData name="Zhigalov Roman" userId="1f97e9fdf7779aa5" providerId="Windows Live" clId="Web-{03603C8C-BF20-40A7-9C25-3671B1B18041}" dt="2022-04-03T09:38:51.281" v="40"/>
          <ac:spMkLst>
            <pc:docMk/>
            <pc:sldMk cId="2027125404" sldId="258"/>
            <ac:spMk id="2" creationId="{2DF36B8B-53C0-CC5F-52C5-95866046DC22}"/>
          </ac:spMkLst>
        </pc:spChg>
        <pc:spChg chg="del mod">
          <ac:chgData name="Zhigalov Roman" userId="1f97e9fdf7779aa5" providerId="Windows Live" clId="Web-{03603C8C-BF20-40A7-9C25-3671B1B18041}" dt="2022-04-03T09:38:51.281" v="40"/>
          <ac:spMkLst>
            <pc:docMk/>
            <pc:sldMk cId="2027125404" sldId="258"/>
            <ac:spMk id="3" creationId="{9B6764A2-C550-E991-22F8-A2ED80C9B905}"/>
          </ac:spMkLst>
        </pc:spChg>
        <pc:spChg chg="add del">
          <ac:chgData name="Zhigalov Roman" userId="1f97e9fdf7779aa5" providerId="Windows Live" clId="Web-{03603C8C-BF20-40A7-9C25-3671B1B18041}" dt="2022-04-03T09:38:51.266" v="39"/>
          <ac:spMkLst>
            <pc:docMk/>
            <pc:sldMk cId="2027125404" sldId="258"/>
            <ac:spMk id="8" creationId="{DBF61EA3-B236-439E-9C0B-340980D56BEE}"/>
          </ac:spMkLst>
        </pc:spChg>
        <pc:spChg chg="add">
          <ac:chgData name="Zhigalov Roman" userId="1f97e9fdf7779aa5" providerId="Windows Live" clId="Web-{03603C8C-BF20-40A7-9C25-3671B1B18041}" dt="2022-04-03T09:38:51.281" v="40"/>
          <ac:spMkLst>
            <pc:docMk/>
            <pc:sldMk cId="2027125404" sldId="258"/>
            <ac:spMk id="9" creationId="{3A5B4632-C963-4296-86F0-79AA9EA5AE98}"/>
          </ac:spMkLst>
        </pc:spChg>
        <pc:spChg chg="add del">
          <ac:chgData name="Zhigalov Roman" userId="1f97e9fdf7779aa5" providerId="Windows Live" clId="Web-{03603C8C-BF20-40A7-9C25-3671B1B18041}" dt="2022-04-03T09:38:51.266" v="39"/>
          <ac:spMkLst>
            <pc:docMk/>
            <pc:sldMk cId="2027125404" sldId="258"/>
            <ac:spMk id="14" creationId="{E659831F-0D9A-4C63-9EBB-8435B85A440F}"/>
          </ac:spMkLst>
        </pc:spChg>
        <pc:grpChg chg="add del">
          <ac:chgData name="Zhigalov Roman" userId="1f97e9fdf7779aa5" providerId="Windows Live" clId="Web-{03603C8C-BF20-40A7-9C25-3671B1B18041}" dt="2022-04-03T09:38:51.266" v="39"/>
          <ac:grpSpMkLst>
            <pc:docMk/>
            <pc:sldMk cId="2027125404" sldId="258"/>
            <ac:grpSpMk id="10" creationId="{28FAF094-D087-493F-8DF9-A486C2D6BBAA}"/>
          </ac:grpSpMkLst>
        </pc:grpChg>
        <pc:graphicFrameChg chg="add">
          <ac:chgData name="Zhigalov Roman" userId="1f97e9fdf7779aa5" providerId="Windows Live" clId="Web-{03603C8C-BF20-40A7-9C25-3671B1B18041}" dt="2022-04-03T09:38:51.281" v="40"/>
          <ac:graphicFrameMkLst>
            <pc:docMk/>
            <pc:sldMk cId="2027125404" sldId="258"/>
            <ac:graphicFrameMk id="5" creationId="{18223081-DBC8-2153-EFB8-8C09F60047E9}"/>
          </ac:graphicFrameMkLst>
        </pc:graphicFrameChg>
      </pc:sldChg>
      <pc:sldChg chg="addSp modSp new mod setBg">
        <pc:chgData name="Zhigalov Roman" userId="1f97e9fdf7779aa5" providerId="Windows Live" clId="Web-{03603C8C-BF20-40A7-9C25-3671B1B18041}" dt="2022-04-03T09:39:02.922" v="60"/>
        <pc:sldMkLst>
          <pc:docMk/>
          <pc:sldMk cId="2474381833" sldId="259"/>
        </pc:sldMkLst>
        <pc:spChg chg="mod">
          <ac:chgData name="Zhigalov Roman" userId="1f97e9fdf7779aa5" providerId="Windows Live" clId="Web-{03603C8C-BF20-40A7-9C25-3671B1B18041}" dt="2022-04-03T09:39:02.922" v="60"/>
          <ac:spMkLst>
            <pc:docMk/>
            <pc:sldMk cId="2474381833" sldId="259"/>
            <ac:spMk id="2" creationId="{8B1987B2-E68E-F1F4-BF08-D3C1B34B9AAE}"/>
          </ac:spMkLst>
        </pc:spChg>
        <pc:spChg chg="mod">
          <ac:chgData name="Zhigalov Roman" userId="1f97e9fdf7779aa5" providerId="Windows Live" clId="Web-{03603C8C-BF20-40A7-9C25-3671B1B18041}" dt="2022-04-03T09:39:02.922" v="60"/>
          <ac:spMkLst>
            <pc:docMk/>
            <pc:sldMk cId="2474381833" sldId="259"/>
            <ac:spMk id="3" creationId="{B91D2006-99B5-7566-0CB1-A1F06C0C4CAE}"/>
          </ac:spMkLst>
        </pc:spChg>
        <pc:spChg chg="add">
          <ac:chgData name="Zhigalov Roman" userId="1f97e9fdf7779aa5" providerId="Windows Live" clId="Web-{03603C8C-BF20-40A7-9C25-3671B1B18041}" dt="2022-04-03T09:39:02.922" v="60"/>
          <ac:spMkLst>
            <pc:docMk/>
            <pc:sldMk cId="2474381833" sldId="259"/>
            <ac:spMk id="8" creationId="{4522B21E-B2B9-4C72-9A71-C87EFD137480}"/>
          </ac:spMkLst>
        </pc:spChg>
        <pc:spChg chg="add">
          <ac:chgData name="Zhigalov Roman" userId="1f97e9fdf7779aa5" providerId="Windows Live" clId="Web-{03603C8C-BF20-40A7-9C25-3671B1B18041}" dt="2022-04-03T09:39:02.922" v="60"/>
          <ac:spMkLst>
            <pc:docMk/>
            <pc:sldMk cId="2474381833" sldId="259"/>
            <ac:spMk id="10" creationId="{5EB7D2A2-F448-44D4-938C-DC84CBCB3B1E}"/>
          </ac:spMkLst>
        </pc:spChg>
        <pc:spChg chg="add">
          <ac:chgData name="Zhigalov Roman" userId="1f97e9fdf7779aa5" providerId="Windows Live" clId="Web-{03603C8C-BF20-40A7-9C25-3671B1B18041}" dt="2022-04-03T09:39:02.922" v="60"/>
          <ac:spMkLst>
            <pc:docMk/>
            <pc:sldMk cId="2474381833" sldId="259"/>
            <ac:spMk id="12" creationId="{871AEA07-1E14-44B4-8E55-64EF049CD66F}"/>
          </ac:spMkLst>
        </pc:spChg>
        <pc:cxnChg chg="add">
          <ac:chgData name="Zhigalov Roman" userId="1f97e9fdf7779aa5" providerId="Windows Live" clId="Web-{03603C8C-BF20-40A7-9C25-3671B1B18041}" dt="2022-04-03T09:39:02.922" v="60"/>
          <ac:cxnSpMkLst>
            <pc:docMk/>
            <pc:sldMk cId="2474381833" sldId="259"/>
            <ac:cxnSpMk id="14" creationId="{F7C8EA93-3210-4C62-99E9-153C275E3A87}"/>
          </ac:cxnSpMkLst>
        </pc:cxnChg>
      </pc:sldChg>
      <pc:sldChg chg="addSp modSp new mod setBg">
        <pc:chgData name="Zhigalov Roman" userId="1f97e9fdf7779aa5" providerId="Windows Live" clId="Web-{03603C8C-BF20-40A7-9C25-3671B1B18041}" dt="2022-04-03T09:41:33.646" v="203"/>
        <pc:sldMkLst>
          <pc:docMk/>
          <pc:sldMk cId="4212255602" sldId="260"/>
        </pc:sldMkLst>
        <pc:spChg chg="mod">
          <ac:chgData name="Zhigalov Roman" userId="1f97e9fdf7779aa5" providerId="Windows Live" clId="Web-{03603C8C-BF20-40A7-9C25-3671B1B18041}" dt="2022-04-03T09:41:33.646" v="203"/>
          <ac:spMkLst>
            <pc:docMk/>
            <pc:sldMk cId="4212255602" sldId="260"/>
            <ac:spMk id="2" creationId="{BD928B8B-E805-2579-5836-3088C920C050}"/>
          </ac:spMkLst>
        </pc:spChg>
        <pc:spChg chg="mod">
          <ac:chgData name="Zhigalov Roman" userId="1f97e9fdf7779aa5" providerId="Windows Live" clId="Web-{03603C8C-BF20-40A7-9C25-3671B1B18041}" dt="2022-04-03T09:41:33.646" v="203"/>
          <ac:spMkLst>
            <pc:docMk/>
            <pc:sldMk cId="4212255602" sldId="260"/>
            <ac:spMk id="3" creationId="{5A75093A-58E6-B7F5-32A3-1F0ABE0ACEF8}"/>
          </ac:spMkLst>
        </pc:spChg>
        <pc:spChg chg="add">
          <ac:chgData name="Zhigalov Roman" userId="1f97e9fdf7779aa5" providerId="Windows Live" clId="Web-{03603C8C-BF20-40A7-9C25-3671B1B18041}" dt="2022-04-03T09:41:33.646" v="203"/>
          <ac:spMkLst>
            <pc:docMk/>
            <pc:sldMk cId="4212255602" sldId="260"/>
            <ac:spMk id="8" creationId="{DBF61EA3-B236-439E-9C0B-340980D56BEE}"/>
          </ac:spMkLst>
        </pc:spChg>
        <pc:spChg chg="add">
          <ac:chgData name="Zhigalov Roman" userId="1f97e9fdf7779aa5" providerId="Windows Live" clId="Web-{03603C8C-BF20-40A7-9C25-3671B1B18041}" dt="2022-04-03T09:41:33.646" v="203"/>
          <ac:spMkLst>
            <pc:docMk/>
            <pc:sldMk cId="4212255602" sldId="260"/>
            <ac:spMk id="14" creationId="{E659831F-0D9A-4C63-9EBB-8435B85A440F}"/>
          </ac:spMkLst>
        </pc:spChg>
        <pc:grpChg chg="add">
          <ac:chgData name="Zhigalov Roman" userId="1f97e9fdf7779aa5" providerId="Windows Live" clId="Web-{03603C8C-BF20-40A7-9C25-3671B1B18041}" dt="2022-04-03T09:41:33.646" v="203"/>
          <ac:grpSpMkLst>
            <pc:docMk/>
            <pc:sldMk cId="4212255602" sldId="260"/>
            <ac:grpSpMk id="10" creationId="{28FAF094-D087-493F-8DF9-A486C2D6BBAA}"/>
          </ac:grpSpMkLst>
        </pc:grpChg>
      </pc:sldChg>
      <pc:sldChg chg="addSp delSp modSp new mod setBg">
        <pc:chgData name="Zhigalov Roman" userId="1f97e9fdf7779aa5" providerId="Windows Live" clId="Web-{03603C8C-BF20-40A7-9C25-3671B1B18041}" dt="2022-04-03T09:41:41.490" v="206"/>
        <pc:sldMkLst>
          <pc:docMk/>
          <pc:sldMk cId="802859472" sldId="261"/>
        </pc:sldMkLst>
        <pc:spChg chg="del">
          <ac:chgData name="Zhigalov Roman" userId="1f97e9fdf7779aa5" providerId="Windows Live" clId="Web-{03603C8C-BF20-40A7-9C25-3671B1B18041}" dt="2022-04-03T09:41:41.490" v="206"/>
          <ac:spMkLst>
            <pc:docMk/>
            <pc:sldMk cId="802859472" sldId="261"/>
            <ac:spMk id="2" creationId="{4B9510C1-5A92-0A84-6B5F-2D7298EDFF8E}"/>
          </ac:spMkLst>
        </pc:spChg>
        <pc:spChg chg="del">
          <ac:chgData name="Zhigalov Roman" userId="1f97e9fdf7779aa5" providerId="Windows Live" clId="Web-{03603C8C-BF20-40A7-9C25-3671B1B18041}" dt="2022-04-03T09:41:40.193" v="205"/>
          <ac:spMkLst>
            <pc:docMk/>
            <pc:sldMk cId="802859472" sldId="261"/>
            <ac:spMk id="3" creationId="{E9CD390D-ED5F-7C13-5111-51C7DE71450F}"/>
          </ac:spMkLst>
        </pc:spChg>
        <pc:spChg chg="add">
          <ac:chgData name="Zhigalov Roman" userId="1f97e9fdf7779aa5" providerId="Windows Live" clId="Web-{03603C8C-BF20-40A7-9C25-3671B1B18041}" dt="2022-04-03T09:41:41.490" v="206"/>
          <ac:spMkLst>
            <pc:docMk/>
            <pc:sldMk cId="802859472" sldId="261"/>
            <ac:spMk id="9" creationId="{42A4FC2C-047E-45A5-965D-8E1E3BF09BC6}"/>
          </ac:spMkLst>
        </pc:spChg>
        <pc:picChg chg="add mod ord">
          <ac:chgData name="Zhigalov Roman" userId="1f97e9fdf7779aa5" providerId="Windows Live" clId="Web-{03603C8C-BF20-40A7-9C25-3671B1B18041}" dt="2022-04-03T09:41:41.490" v="206"/>
          <ac:picMkLst>
            <pc:docMk/>
            <pc:sldMk cId="802859472" sldId="261"/>
            <ac:picMk id="4" creationId="{AD38AEE5-8E3F-83C0-231A-B6CC498B0CF0}"/>
          </ac:picMkLst>
        </pc:picChg>
      </pc:sldChg>
      <pc:sldChg chg="addSp delSp modSp new mod setBg">
        <pc:chgData name="Zhigalov Roman" userId="1f97e9fdf7779aa5" providerId="Windows Live" clId="Web-{03603C8C-BF20-40A7-9C25-3671B1B18041}" dt="2022-04-03T09:42:04.178" v="209"/>
        <pc:sldMkLst>
          <pc:docMk/>
          <pc:sldMk cId="1591701900" sldId="262"/>
        </pc:sldMkLst>
        <pc:spChg chg="del">
          <ac:chgData name="Zhigalov Roman" userId="1f97e9fdf7779aa5" providerId="Windows Live" clId="Web-{03603C8C-BF20-40A7-9C25-3671B1B18041}" dt="2022-04-03T09:42:04.178" v="209"/>
          <ac:spMkLst>
            <pc:docMk/>
            <pc:sldMk cId="1591701900" sldId="262"/>
            <ac:spMk id="2" creationId="{9E9C73F9-CB3C-6C85-6C55-DED2DD5606BF}"/>
          </ac:spMkLst>
        </pc:spChg>
        <pc:spChg chg="del">
          <ac:chgData name="Zhigalov Roman" userId="1f97e9fdf7779aa5" providerId="Windows Live" clId="Web-{03603C8C-BF20-40A7-9C25-3671B1B18041}" dt="2022-04-03T09:42:00.616" v="208"/>
          <ac:spMkLst>
            <pc:docMk/>
            <pc:sldMk cId="1591701900" sldId="262"/>
            <ac:spMk id="3" creationId="{E7135554-FDD0-2F11-AC50-39957F0D82D3}"/>
          </ac:spMkLst>
        </pc:spChg>
        <pc:spChg chg="add">
          <ac:chgData name="Zhigalov Roman" userId="1f97e9fdf7779aa5" providerId="Windows Live" clId="Web-{03603C8C-BF20-40A7-9C25-3671B1B18041}" dt="2022-04-03T09:42:04.178" v="209"/>
          <ac:spMkLst>
            <pc:docMk/>
            <pc:sldMk cId="1591701900" sldId="262"/>
            <ac:spMk id="9" creationId="{42A4FC2C-047E-45A5-965D-8E1E3BF09BC6}"/>
          </ac:spMkLst>
        </pc:spChg>
        <pc:picChg chg="add mod ord">
          <ac:chgData name="Zhigalov Roman" userId="1f97e9fdf7779aa5" providerId="Windows Live" clId="Web-{03603C8C-BF20-40A7-9C25-3671B1B18041}" dt="2022-04-03T09:42:04.178" v="209"/>
          <ac:picMkLst>
            <pc:docMk/>
            <pc:sldMk cId="1591701900" sldId="262"/>
            <ac:picMk id="4" creationId="{3F279409-1074-9DBE-6379-5318EE933C51}"/>
          </ac:picMkLst>
        </pc:picChg>
      </pc:sldChg>
      <pc:sldChg chg="addSp delSp modSp new mod setBg">
        <pc:chgData name="Zhigalov Roman" userId="1f97e9fdf7779aa5" providerId="Windows Live" clId="Web-{03603C8C-BF20-40A7-9C25-3671B1B18041}" dt="2022-04-03T09:42:12.054" v="212"/>
        <pc:sldMkLst>
          <pc:docMk/>
          <pc:sldMk cId="4065974789" sldId="263"/>
        </pc:sldMkLst>
        <pc:spChg chg="del">
          <ac:chgData name="Zhigalov Roman" userId="1f97e9fdf7779aa5" providerId="Windows Live" clId="Web-{03603C8C-BF20-40A7-9C25-3671B1B18041}" dt="2022-04-03T09:42:12.054" v="212"/>
          <ac:spMkLst>
            <pc:docMk/>
            <pc:sldMk cId="4065974789" sldId="263"/>
            <ac:spMk id="2" creationId="{AFE9504B-F0C1-A38F-14BF-89C50B6C9DA4}"/>
          </ac:spMkLst>
        </pc:spChg>
        <pc:spChg chg="del">
          <ac:chgData name="Zhigalov Roman" userId="1f97e9fdf7779aa5" providerId="Windows Live" clId="Web-{03603C8C-BF20-40A7-9C25-3671B1B18041}" dt="2022-04-03T09:42:10.757" v="211"/>
          <ac:spMkLst>
            <pc:docMk/>
            <pc:sldMk cId="4065974789" sldId="263"/>
            <ac:spMk id="3" creationId="{ADFE956C-DAA8-D7AD-7918-CCCA2850FD7F}"/>
          </ac:spMkLst>
        </pc:spChg>
        <pc:spChg chg="add">
          <ac:chgData name="Zhigalov Roman" userId="1f97e9fdf7779aa5" providerId="Windows Live" clId="Web-{03603C8C-BF20-40A7-9C25-3671B1B18041}" dt="2022-04-03T09:42:12.054" v="212"/>
          <ac:spMkLst>
            <pc:docMk/>
            <pc:sldMk cId="4065974789" sldId="263"/>
            <ac:spMk id="9" creationId="{42A4FC2C-047E-45A5-965D-8E1E3BF09BC6}"/>
          </ac:spMkLst>
        </pc:spChg>
        <pc:picChg chg="add mod ord">
          <ac:chgData name="Zhigalov Roman" userId="1f97e9fdf7779aa5" providerId="Windows Live" clId="Web-{03603C8C-BF20-40A7-9C25-3671B1B18041}" dt="2022-04-03T09:42:12.054" v="212"/>
          <ac:picMkLst>
            <pc:docMk/>
            <pc:sldMk cId="4065974789" sldId="263"/>
            <ac:picMk id="4" creationId="{C0CDBADB-14B0-C377-7B15-AF59FABBCC67}"/>
          </ac:picMkLst>
        </pc:picChg>
      </pc:sldChg>
      <pc:sldChg chg="addSp delSp modSp new mod setBg">
        <pc:chgData name="Zhigalov Roman" userId="1f97e9fdf7779aa5" providerId="Windows Live" clId="Web-{03603C8C-BF20-40A7-9C25-3671B1B18041}" dt="2022-04-03T09:45:55.811" v="351"/>
        <pc:sldMkLst>
          <pc:docMk/>
          <pc:sldMk cId="3572190966" sldId="264"/>
        </pc:sldMkLst>
        <pc:spChg chg="mod">
          <ac:chgData name="Zhigalov Roman" userId="1f97e9fdf7779aa5" providerId="Windows Live" clId="Web-{03603C8C-BF20-40A7-9C25-3671B1B18041}" dt="2022-04-03T09:45:55.811" v="351"/>
          <ac:spMkLst>
            <pc:docMk/>
            <pc:sldMk cId="3572190966" sldId="264"/>
            <ac:spMk id="2" creationId="{E63AD33F-ADB8-672D-1AFC-6A52FCDBA75D}"/>
          </ac:spMkLst>
        </pc:spChg>
        <pc:spChg chg="del mod">
          <ac:chgData name="Zhigalov Roman" userId="1f97e9fdf7779aa5" providerId="Windows Live" clId="Web-{03603C8C-BF20-40A7-9C25-3671B1B18041}" dt="2022-04-03T09:45:55.811" v="351"/>
          <ac:spMkLst>
            <pc:docMk/>
            <pc:sldMk cId="3572190966" sldId="264"/>
            <ac:spMk id="3" creationId="{B0D4DDAB-4A00-1273-7D22-2161A8D5623D}"/>
          </ac:spMkLst>
        </pc:spChg>
        <pc:spChg chg="add">
          <ac:chgData name="Zhigalov Roman" userId="1f97e9fdf7779aa5" providerId="Windows Live" clId="Web-{03603C8C-BF20-40A7-9C25-3671B1B18041}" dt="2022-04-03T09:45:55.811" v="351"/>
          <ac:spMkLst>
            <pc:docMk/>
            <pc:sldMk cId="3572190966" sldId="264"/>
            <ac:spMk id="9" creationId="{53B021B3-DE93-4AB7-8A18-CF5F1CED88B8}"/>
          </ac:spMkLst>
        </pc:spChg>
        <pc:spChg chg="add">
          <ac:chgData name="Zhigalov Roman" userId="1f97e9fdf7779aa5" providerId="Windows Live" clId="Web-{03603C8C-BF20-40A7-9C25-3671B1B18041}" dt="2022-04-03T09:45:55.811" v="351"/>
          <ac:spMkLst>
            <pc:docMk/>
            <pc:sldMk cId="3572190966" sldId="264"/>
            <ac:spMk id="11" creationId="{52D502E5-F6B4-4D58-B4AE-FC466FF15EE8}"/>
          </ac:spMkLst>
        </pc:spChg>
        <pc:spChg chg="add">
          <ac:chgData name="Zhigalov Roman" userId="1f97e9fdf7779aa5" providerId="Windows Live" clId="Web-{03603C8C-BF20-40A7-9C25-3671B1B18041}" dt="2022-04-03T09:45:55.811" v="351"/>
          <ac:spMkLst>
            <pc:docMk/>
            <pc:sldMk cId="3572190966" sldId="264"/>
            <ac:spMk id="13" creationId="{9DECDBF4-02B6-4BB4-B65B-B8107AD6A9E8}"/>
          </ac:spMkLst>
        </pc:spChg>
        <pc:graphicFrameChg chg="add">
          <ac:chgData name="Zhigalov Roman" userId="1f97e9fdf7779aa5" providerId="Windows Live" clId="Web-{03603C8C-BF20-40A7-9C25-3671B1B18041}" dt="2022-04-03T09:45:55.811" v="351"/>
          <ac:graphicFrameMkLst>
            <pc:docMk/>
            <pc:sldMk cId="3572190966" sldId="264"/>
            <ac:graphicFrameMk id="5" creationId="{1AB66920-A3D6-056A-0CF0-5F8D6BC4AF6C}"/>
          </ac:graphicFrameMkLst>
        </pc:graphicFrameChg>
      </pc:sldChg>
      <pc:sldChg chg="addSp delSp modSp new mod setBg">
        <pc:chgData name="Zhigalov Roman" userId="1f97e9fdf7779aa5" providerId="Windows Live" clId="Web-{03603C8C-BF20-40A7-9C25-3671B1B18041}" dt="2022-04-03T09:46:18.921" v="354"/>
        <pc:sldMkLst>
          <pc:docMk/>
          <pc:sldMk cId="1514498352" sldId="265"/>
        </pc:sldMkLst>
        <pc:spChg chg="del">
          <ac:chgData name="Zhigalov Roman" userId="1f97e9fdf7779aa5" providerId="Windows Live" clId="Web-{03603C8C-BF20-40A7-9C25-3671B1B18041}" dt="2022-04-03T09:46:18.921" v="354"/>
          <ac:spMkLst>
            <pc:docMk/>
            <pc:sldMk cId="1514498352" sldId="265"/>
            <ac:spMk id="2" creationId="{70F52C30-123F-C7B8-38D7-A24E2D877546}"/>
          </ac:spMkLst>
        </pc:spChg>
        <pc:spChg chg="del">
          <ac:chgData name="Zhigalov Roman" userId="1f97e9fdf7779aa5" providerId="Windows Live" clId="Web-{03603C8C-BF20-40A7-9C25-3671B1B18041}" dt="2022-04-03T09:46:15.921" v="353"/>
          <ac:spMkLst>
            <pc:docMk/>
            <pc:sldMk cId="1514498352" sldId="265"/>
            <ac:spMk id="3" creationId="{B922ABE9-E435-1784-DA6C-AFA1CCFFB61D}"/>
          </ac:spMkLst>
        </pc:spChg>
        <pc:spChg chg="add">
          <ac:chgData name="Zhigalov Roman" userId="1f97e9fdf7779aa5" providerId="Windows Live" clId="Web-{03603C8C-BF20-40A7-9C25-3671B1B18041}" dt="2022-04-03T09:46:18.921" v="354"/>
          <ac:spMkLst>
            <pc:docMk/>
            <pc:sldMk cId="1514498352" sldId="265"/>
            <ac:spMk id="9" creationId="{42A4FC2C-047E-45A5-965D-8E1E3BF09BC6}"/>
          </ac:spMkLst>
        </pc:spChg>
        <pc:picChg chg="add mod ord">
          <ac:chgData name="Zhigalov Roman" userId="1f97e9fdf7779aa5" providerId="Windows Live" clId="Web-{03603C8C-BF20-40A7-9C25-3671B1B18041}" dt="2022-04-03T09:46:18.921" v="354"/>
          <ac:picMkLst>
            <pc:docMk/>
            <pc:sldMk cId="1514498352" sldId="265"/>
            <ac:picMk id="4" creationId="{F28BAE80-E325-4061-9453-579E30F2237C}"/>
          </ac:picMkLst>
        </pc:picChg>
      </pc:sldChg>
      <pc:sldChg chg="addSp delSp modSp new mod setBg">
        <pc:chgData name="Zhigalov Roman" userId="1f97e9fdf7779aa5" providerId="Windows Live" clId="Web-{03603C8C-BF20-40A7-9C25-3671B1B18041}" dt="2022-04-03T09:46:29.750" v="357"/>
        <pc:sldMkLst>
          <pc:docMk/>
          <pc:sldMk cId="3875598045" sldId="266"/>
        </pc:sldMkLst>
        <pc:spChg chg="del">
          <ac:chgData name="Zhigalov Roman" userId="1f97e9fdf7779aa5" providerId="Windows Live" clId="Web-{03603C8C-BF20-40A7-9C25-3671B1B18041}" dt="2022-04-03T09:46:29.750" v="357"/>
          <ac:spMkLst>
            <pc:docMk/>
            <pc:sldMk cId="3875598045" sldId="266"/>
            <ac:spMk id="2" creationId="{DCFD16EC-1223-DAAD-6B23-79E4CDA78BF8}"/>
          </ac:spMkLst>
        </pc:spChg>
        <pc:spChg chg="del">
          <ac:chgData name="Zhigalov Roman" userId="1f97e9fdf7779aa5" providerId="Windows Live" clId="Web-{03603C8C-BF20-40A7-9C25-3671B1B18041}" dt="2022-04-03T09:46:26.359" v="356"/>
          <ac:spMkLst>
            <pc:docMk/>
            <pc:sldMk cId="3875598045" sldId="266"/>
            <ac:spMk id="3" creationId="{FCED4C9F-3AD6-1D7A-9F1A-B1BB6B8B080E}"/>
          </ac:spMkLst>
        </pc:spChg>
        <pc:spChg chg="add">
          <ac:chgData name="Zhigalov Roman" userId="1f97e9fdf7779aa5" providerId="Windows Live" clId="Web-{03603C8C-BF20-40A7-9C25-3671B1B18041}" dt="2022-04-03T09:46:29.750" v="357"/>
          <ac:spMkLst>
            <pc:docMk/>
            <pc:sldMk cId="3875598045" sldId="266"/>
            <ac:spMk id="9" creationId="{42A4FC2C-047E-45A5-965D-8E1E3BF09BC6}"/>
          </ac:spMkLst>
        </pc:spChg>
        <pc:picChg chg="add mod ord">
          <ac:chgData name="Zhigalov Roman" userId="1f97e9fdf7779aa5" providerId="Windows Live" clId="Web-{03603C8C-BF20-40A7-9C25-3671B1B18041}" dt="2022-04-03T09:46:29.750" v="357"/>
          <ac:picMkLst>
            <pc:docMk/>
            <pc:sldMk cId="3875598045" sldId="266"/>
            <ac:picMk id="4" creationId="{94AD40B1-EF0F-0FA5-940C-09D926852ADF}"/>
          </ac:picMkLst>
        </pc:picChg>
      </pc:sldChg>
      <pc:sldChg chg="addSp delSp modSp new mod setBg">
        <pc:chgData name="Zhigalov Roman" userId="1f97e9fdf7779aa5" providerId="Windows Live" clId="Web-{03603C8C-BF20-40A7-9C25-3671B1B18041}" dt="2022-04-03T09:49:15.505" v="489"/>
        <pc:sldMkLst>
          <pc:docMk/>
          <pc:sldMk cId="3517376342" sldId="267"/>
        </pc:sldMkLst>
        <pc:spChg chg="mod">
          <ac:chgData name="Zhigalov Roman" userId="1f97e9fdf7779aa5" providerId="Windows Live" clId="Web-{03603C8C-BF20-40A7-9C25-3671B1B18041}" dt="2022-04-03T09:49:15.505" v="489"/>
          <ac:spMkLst>
            <pc:docMk/>
            <pc:sldMk cId="3517376342" sldId="267"/>
            <ac:spMk id="2" creationId="{37745267-97BE-068F-0CF7-490460D15539}"/>
          </ac:spMkLst>
        </pc:spChg>
        <pc:spChg chg="add del mod">
          <ac:chgData name="Zhigalov Roman" userId="1f97e9fdf7779aa5" providerId="Windows Live" clId="Web-{03603C8C-BF20-40A7-9C25-3671B1B18041}" dt="2022-04-03T09:49:15.505" v="489"/>
          <ac:spMkLst>
            <pc:docMk/>
            <pc:sldMk cId="3517376342" sldId="267"/>
            <ac:spMk id="3" creationId="{55F2CD1B-7B17-EFD2-75A9-043EE428AA3F}"/>
          </ac:spMkLst>
        </pc:spChg>
        <pc:spChg chg="add">
          <ac:chgData name="Zhigalov Roman" userId="1f97e9fdf7779aa5" providerId="Windows Live" clId="Web-{03603C8C-BF20-40A7-9C25-3671B1B18041}" dt="2022-04-03T09:49:15.505" v="489"/>
          <ac:spMkLst>
            <pc:docMk/>
            <pc:sldMk cId="3517376342" sldId="267"/>
            <ac:spMk id="8" creationId="{DBF61EA3-B236-439E-9C0B-340980D56BEE}"/>
          </ac:spMkLst>
        </pc:spChg>
        <pc:spChg chg="add del">
          <ac:chgData name="Zhigalov Roman" userId="1f97e9fdf7779aa5" providerId="Windows Live" clId="Web-{03603C8C-BF20-40A7-9C25-3671B1B18041}" dt="2022-04-03T09:49:15.489" v="488"/>
          <ac:spMkLst>
            <pc:docMk/>
            <pc:sldMk cId="3517376342" sldId="267"/>
            <ac:spMk id="9" creationId="{7301F447-EEF7-48F5-AF73-7566EE7F64AD}"/>
          </ac:spMkLst>
        </pc:spChg>
        <pc:spChg chg="add del">
          <ac:chgData name="Zhigalov Roman" userId="1f97e9fdf7779aa5" providerId="Windows Live" clId="Web-{03603C8C-BF20-40A7-9C25-3671B1B18041}" dt="2022-04-03T09:49:15.489" v="488"/>
          <ac:spMkLst>
            <pc:docMk/>
            <pc:sldMk cId="3517376342" sldId="267"/>
            <ac:spMk id="11" creationId="{F7117410-A2A4-4085-9ADC-46744551DBDE}"/>
          </ac:spMkLst>
        </pc:spChg>
        <pc:spChg chg="add del">
          <ac:chgData name="Zhigalov Roman" userId="1f97e9fdf7779aa5" providerId="Windows Live" clId="Web-{03603C8C-BF20-40A7-9C25-3671B1B18041}" dt="2022-04-03T09:49:15.489" v="488"/>
          <ac:spMkLst>
            <pc:docMk/>
            <pc:sldMk cId="3517376342" sldId="267"/>
            <ac:spMk id="13" creationId="{99F74EB5-E547-4FB4-95F5-BCC788F3C4A0}"/>
          </ac:spMkLst>
        </pc:spChg>
        <pc:spChg chg="add">
          <ac:chgData name="Zhigalov Roman" userId="1f97e9fdf7779aa5" providerId="Windows Live" clId="Web-{03603C8C-BF20-40A7-9C25-3671B1B18041}" dt="2022-04-03T09:49:15.505" v="489"/>
          <ac:spMkLst>
            <pc:docMk/>
            <pc:sldMk cId="3517376342" sldId="267"/>
            <ac:spMk id="14" creationId="{E659831F-0D9A-4C63-9EBB-8435B85A440F}"/>
          </ac:spMkLst>
        </pc:spChg>
        <pc:spChg chg="add">
          <ac:chgData name="Zhigalov Roman" userId="1f97e9fdf7779aa5" providerId="Windows Live" clId="Web-{03603C8C-BF20-40A7-9C25-3671B1B18041}" dt="2022-04-03T09:49:15.505" v="489"/>
          <ac:spMkLst>
            <pc:docMk/>
            <pc:sldMk cId="3517376342" sldId="267"/>
            <ac:spMk id="16" creationId="{55F2CD1B-7B17-EFD2-75A9-043EE428AA3F}"/>
          </ac:spMkLst>
        </pc:spChg>
        <pc:grpChg chg="add">
          <ac:chgData name="Zhigalov Roman" userId="1f97e9fdf7779aa5" providerId="Windows Live" clId="Web-{03603C8C-BF20-40A7-9C25-3671B1B18041}" dt="2022-04-03T09:49:15.505" v="489"/>
          <ac:grpSpMkLst>
            <pc:docMk/>
            <pc:sldMk cId="3517376342" sldId="267"/>
            <ac:grpSpMk id="10" creationId="{28FAF094-D087-493F-8DF9-A486C2D6BBAA}"/>
          </ac:grpSpMkLst>
        </pc:grpChg>
        <pc:graphicFrameChg chg="add del">
          <ac:chgData name="Zhigalov Roman" userId="1f97e9fdf7779aa5" providerId="Windows Live" clId="Web-{03603C8C-BF20-40A7-9C25-3671B1B18041}" dt="2022-04-03T09:49:15.489" v="488"/>
          <ac:graphicFrameMkLst>
            <pc:docMk/>
            <pc:sldMk cId="3517376342" sldId="267"/>
            <ac:graphicFrameMk id="5" creationId="{47BCB89C-55AB-B2D0-166A-DE87FCBF92FE}"/>
          </ac:graphicFrameMkLst>
        </pc:graphicFrameChg>
      </pc:sldChg>
      <pc:sldChg chg="addSp modSp new mod setBg">
        <pc:chgData name="Zhigalov Roman" userId="1f97e9fdf7779aa5" providerId="Windows Live" clId="Web-{03603C8C-BF20-40A7-9C25-3671B1B18041}" dt="2022-04-03T09:50:05.647" v="503"/>
        <pc:sldMkLst>
          <pc:docMk/>
          <pc:sldMk cId="2264078249" sldId="268"/>
        </pc:sldMkLst>
        <pc:spChg chg="mod">
          <ac:chgData name="Zhigalov Roman" userId="1f97e9fdf7779aa5" providerId="Windows Live" clId="Web-{03603C8C-BF20-40A7-9C25-3671B1B18041}" dt="2022-04-03T09:50:05.647" v="503"/>
          <ac:spMkLst>
            <pc:docMk/>
            <pc:sldMk cId="2264078249" sldId="268"/>
            <ac:spMk id="2" creationId="{E3AAE547-99EA-3409-E168-2869B53FCDB5}"/>
          </ac:spMkLst>
        </pc:spChg>
        <pc:spChg chg="mod">
          <ac:chgData name="Zhigalov Roman" userId="1f97e9fdf7779aa5" providerId="Windows Live" clId="Web-{03603C8C-BF20-40A7-9C25-3671B1B18041}" dt="2022-04-03T09:50:05.647" v="503"/>
          <ac:spMkLst>
            <pc:docMk/>
            <pc:sldMk cId="2264078249" sldId="268"/>
            <ac:spMk id="3" creationId="{47746975-B6D2-18EC-FDD1-25FB3ED42D8B}"/>
          </ac:spMkLst>
        </pc:spChg>
        <pc:spChg chg="add">
          <ac:chgData name="Zhigalov Roman" userId="1f97e9fdf7779aa5" providerId="Windows Live" clId="Web-{03603C8C-BF20-40A7-9C25-3671B1B18041}" dt="2022-04-03T09:50:05.647" v="503"/>
          <ac:spMkLst>
            <pc:docMk/>
            <pc:sldMk cId="2264078249" sldId="268"/>
            <ac:spMk id="8" creationId="{4522B21E-B2B9-4C72-9A71-C87EFD137480}"/>
          </ac:spMkLst>
        </pc:spChg>
        <pc:spChg chg="add">
          <ac:chgData name="Zhigalov Roman" userId="1f97e9fdf7779aa5" providerId="Windows Live" clId="Web-{03603C8C-BF20-40A7-9C25-3671B1B18041}" dt="2022-04-03T09:50:05.647" v="503"/>
          <ac:spMkLst>
            <pc:docMk/>
            <pc:sldMk cId="2264078249" sldId="268"/>
            <ac:spMk id="10" creationId="{5EB7D2A2-F448-44D4-938C-DC84CBCB3B1E}"/>
          </ac:spMkLst>
        </pc:spChg>
        <pc:spChg chg="add">
          <ac:chgData name="Zhigalov Roman" userId="1f97e9fdf7779aa5" providerId="Windows Live" clId="Web-{03603C8C-BF20-40A7-9C25-3671B1B18041}" dt="2022-04-03T09:50:05.647" v="503"/>
          <ac:spMkLst>
            <pc:docMk/>
            <pc:sldMk cId="2264078249" sldId="268"/>
            <ac:spMk id="12" creationId="{871AEA07-1E14-44B4-8E55-64EF049CD66F}"/>
          </ac:spMkLst>
        </pc:spChg>
        <pc:cxnChg chg="add">
          <ac:chgData name="Zhigalov Roman" userId="1f97e9fdf7779aa5" providerId="Windows Live" clId="Web-{03603C8C-BF20-40A7-9C25-3671B1B18041}" dt="2022-04-03T09:50:05.647" v="503"/>
          <ac:cxnSpMkLst>
            <pc:docMk/>
            <pc:sldMk cId="2264078249" sldId="268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03603C8C-BF20-40A7-9C25-3671B1B18041}" dt="2022-04-03T09:50:37.101" v="548"/>
        <pc:sldMkLst>
          <pc:docMk/>
          <pc:sldMk cId="2795848916" sldId="269"/>
        </pc:sldMkLst>
        <pc:spChg chg="mod">
          <ac:chgData name="Zhigalov Roman" userId="1f97e9fdf7779aa5" providerId="Windows Live" clId="Web-{03603C8C-BF20-40A7-9C25-3671B1B18041}" dt="2022-04-03T09:50:37.101" v="548"/>
          <ac:spMkLst>
            <pc:docMk/>
            <pc:sldMk cId="2795848916" sldId="269"/>
            <ac:spMk id="2" creationId="{F50D9159-E5B7-1FD0-B98D-2CDFA1B960C8}"/>
          </ac:spMkLst>
        </pc:spChg>
        <pc:spChg chg="del">
          <ac:chgData name="Zhigalov Roman" userId="1f97e9fdf7779aa5" providerId="Windows Live" clId="Web-{03603C8C-BF20-40A7-9C25-3671B1B18041}" dt="2022-04-03T09:50:16.570" v="508"/>
          <ac:spMkLst>
            <pc:docMk/>
            <pc:sldMk cId="2795848916" sldId="269"/>
            <ac:spMk id="3" creationId="{C42504F7-5AB0-11BD-353D-4D717575ECFC}"/>
          </ac:spMkLst>
        </pc:spChg>
        <pc:spChg chg="mod">
          <ac:chgData name="Zhigalov Roman" userId="1f97e9fdf7779aa5" providerId="Windows Live" clId="Web-{03603C8C-BF20-40A7-9C25-3671B1B18041}" dt="2022-04-03T09:50:37.101" v="548"/>
          <ac:spMkLst>
            <pc:docMk/>
            <pc:sldMk cId="2795848916" sldId="269"/>
            <ac:spMk id="4" creationId="{6B660D6B-6FE0-198C-81BA-7EFD8E5FC53C}"/>
          </ac:spMkLst>
        </pc:spChg>
        <pc:spChg chg="add">
          <ac:chgData name="Zhigalov Roman" userId="1f97e9fdf7779aa5" providerId="Windows Live" clId="Web-{03603C8C-BF20-40A7-9C25-3671B1B18041}" dt="2022-04-03T09:50:37.101" v="548"/>
          <ac:spMkLst>
            <pc:docMk/>
            <pc:sldMk cId="2795848916" sldId="269"/>
            <ac:spMk id="10" creationId="{91DC6ABD-215C-4EA8-A483-CEF5B99AB385}"/>
          </ac:spMkLst>
        </pc:spChg>
        <pc:spChg chg="add">
          <ac:chgData name="Zhigalov Roman" userId="1f97e9fdf7779aa5" providerId="Windows Live" clId="Web-{03603C8C-BF20-40A7-9C25-3671B1B18041}" dt="2022-04-03T09:50:37.101" v="548"/>
          <ac:spMkLst>
            <pc:docMk/>
            <pc:sldMk cId="2795848916" sldId="269"/>
            <ac:spMk id="16" creationId="{04357C93-F0CB-4A1C-8F77-4E9063789819}"/>
          </ac:spMkLst>
        </pc:spChg>
        <pc:grpChg chg="add">
          <ac:chgData name="Zhigalov Roman" userId="1f97e9fdf7779aa5" providerId="Windows Live" clId="Web-{03603C8C-BF20-40A7-9C25-3671B1B18041}" dt="2022-04-03T09:50:37.101" v="548"/>
          <ac:grpSpMkLst>
            <pc:docMk/>
            <pc:sldMk cId="2795848916" sldId="269"/>
            <ac:grpSpMk id="12" creationId="{3AF6A671-C637-4547-85F4-51B6D1881399}"/>
          </ac:grpSpMkLst>
        </pc:grpChg>
        <pc:picChg chg="add mod ord">
          <ac:chgData name="Zhigalov Roman" userId="1f97e9fdf7779aa5" providerId="Windows Live" clId="Web-{03603C8C-BF20-40A7-9C25-3671B1B18041}" dt="2022-04-03T09:50:37.101" v="548"/>
          <ac:picMkLst>
            <pc:docMk/>
            <pc:sldMk cId="2795848916" sldId="269"/>
            <ac:picMk id="5" creationId="{A5B015EF-E92D-59CB-F7CC-7F67543FD04F}"/>
          </ac:picMkLst>
        </pc:picChg>
      </pc:sldChg>
      <pc:sldChg chg="addSp modSp new mod setBg">
        <pc:chgData name="Zhigalov Roman" userId="1f97e9fdf7779aa5" providerId="Windows Live" clId="Web-{03603C8C-BF20-40A7-9C25-3671B1B18041}" dt="2022-04-03T09:52:50.731" v="690"/>
        <pc:sldMkLst>
          <pc:docMk/>
          <pc:sldMk cId="566349608" sldId="270"/>
        </pc:sldMkLst>
        <pc:spChg chg="mod">
          <ac:chgData name="Zhigalov Roman" userId="1f97e9fdf7779aa5" providerId="Windows Live" clId="Web-{03603C8C-BF20-40A7-9C25-3671B1B18041}" dt="2022-04-03T09:52:50.731" v="690"/>
          <ac:spMkLst>
            <pc:docMk/>
            <pc:sldMk cId="566349608" sldId="270"/>
            <ac:spMk id="2" creationId="{9F73D6A8-2B7A-C6E6-4E80-88B1DE53EC88}"/>
          </ac:spMkLst>
        </pc:spChg>
        <pc:spChg chg="mod">
          <ac:chgData name="Zhigalov Roman" userId="1f97e9fdf7779aa5" providerId="Windows Live" clId="Web-{03603C8C-BF20-40A7-9C25-3671B1B18041}" dt="2022-04-03T09:52:50.731" v="690"/>
          <ac:spMkLst>
            <pc:docMk/>
            <pc:sldMk cId="566349608" sldId="270"/>
            <ac:spMk id="3" creationId="{861BB658-D79E-008B-F190-7AD13CDAC25B}"/>
          </ac:spMkLst>
        </pc:spChg>
        <pc:spChg chg="add">
          <ac:chgData name="Zhigalov Roman" userId="1f97e9fdf7779aa5" providerId="Windows Live" clId="Web-{03603C8C-BF20-40A7-9C25-3671B1B18041}" dt="2022-04-03T09:52:50.731" v="690"/>
          <ac:spMkLst>
            <pc:docMk/>
            <pc:sldMk cId="566349608" sldId="270"/>
            <ac:spMk id="8" creationId="{DBF61EA3-B236-439E-9C0B-340980D56BEE}"/>
          </ac:spMkLst>
        </pc:spChg>
        <pc:spChg chg="add">
          <ac:chgData name="Zhigalov Roman" userId="1f97e9fdf7779aa5" providerId="Windows Live" clId="Web-{03603C8C-BF20-40A7-9C25-3671B1B18041}" dt="2022-04-03T09:52:50.731" v="690"/>
          <ac:spMkLst>
            <pc:docMk/>
            <pc:sldMk cId="566349608" sldId="270"/>
            <ac:spMk id="14" creationId="{E659831F-0D9A-4C63-9EBB-8435B85A440F}"/>
          </ac:spMkLst>
        </pc:spChg>
        <pc:grpChg chg="add">
          <ac:chgData name="Zhigalov Roman" userId="1f97e9fdf7779aa5" providerId="Windows Live" clId="Web-{03603C8C-BF20-40A7-9C25-3671B1B18041}" dt="2022-04-03T09:52:50.731" v="690"/>
          <ac:grpSpMkLst>
            <pc:docMk/>
            <pc:sldMk cId="566349608" sldId="270"/>
            <ac:grpSpMk id="10" creationId="{28FAF094-D087-493F-8DF9-A486C2D6BBAA}"/>
          </ac:grpSpMkLst>
        </pc:grpChg>
      </pc:sldChg>
      <pc:sldChg chg="addSp delSp modSp new mod setBg">
        <pc:chgData name="Zhigalov Roman" userId="1f97e9fdf7779aa5" providerId="Windows Live" clId="Web-{03603C8C-BF20-40A7-9C25-3671B1B18041}" dt="2022-04-03T09:53:43.983" v="718"/>
        <pc:sldMkLst>
          <pc:docMk/>
          <pc:sldMk cId="544819781" sldId="271"/>
        </pc:sldMkLst>
        <pc:spChg chg="mod">
          <ac:chgData name="Zhigalov Roman" userId="1f97e9fdf7779aa5" providerId="Windows Live" clId="Web-{03603C8C-BF20-40A7-9C25-3671B1B18041}" dt="2022-04-03T09:53:43.983" v="718"/>
          <ac:spMkLst>
            <pc:docMk/>
            <pc:sldMk cId="544819781" sldId="271"/>
            <ac:spMk id="2" creationId="{EA2FEF44-F0F4-D76A-C8D0-ADE45778B139}"/>
          </ac:spMkLst>
        </pc:spChg>
        <pc:spChg chg="del">
          <ac:chgData name="Zhigalov Roman" userId="1f97e9fdf7779aa5" providerId="Windows Live" clId="Web-{03603C8C-BF20-40A7-9C25-3671B1B18041}" dt="2022-04-03T09:53:39.701" v="716"/>
          <ac:spMkLst>
            <pc:docMk/>
            <pc:sldMk cId="544819781" sldId="271"/>
            <ac:spMk id="3" creationId="{C892F8E7-0E54-BD79-2EA4-BECED11D6EC3}"/>
          </ac:spMkLst>
        </pc:spChg>
        <pc:spChg chg="add">
          <ac:chgData name="Zhigalov Roman" userId="1f97e9fdf7779aa5" providerId="Windows Live" clId="Web-{03603C8C-BF20-40A7-9C25-3671B1B18041}" dt="2022-04-03T09:53:43.983" v="718"/>
          <ac:spMkLst>
            <pc:docMk/>
            <pc:sldMk cId="544819781" sldId="271"/>
            <ac:spMk id="9" creationId="{1825AC39-5F85-4CAA-8A81-A1287086B2B6}"/>
          </ac:spMkLst>
        </pc:spChg>
        <pc:spChg chg="add">
          <ac:chgData name="Zhigalov Roman" userId="1f97e9fdf7779aa5" providerId="Windows Live" clId="Web-{03603C8C-BF20-40A7-9C25-3671B1B18041}" dt="2022-04-03T09:53:43.983" v="718"/>
          <ac:spMkLst>
            <pc:docMk/>
            <pc:sldMk cId="544819781" sldId="271"/>
            <ac:spMk id="11" creationId="{95DA4D23-37FC-4B90-8188-F0377C5FF44B}"/>
          </ac:spMkLst>
        </pc:spChg>
        <pc:spChg chg="add">
          <ac:chgData name="Zhigalov Roman" userId="1f97e9fdf7779aa5" providerId="Windows Live" clId="Web-{03603C8C-BF20-40A7-9C25-3671B1B18041}" dt="2022-04-03T09:53:43.983" v="718"/>
          <ac:spMkLst>
            <pc:docMk/>
            <pc:sldMk cId="544819781" sldId="271"/>
            <ac:spMk id="13" creationId="{A7A4B465-FBCC-4CD4-89A1-82992A7B47FF}"/>
          </ac:spMkLst>
        </pc:spChg>
        <pc:spChg chg="add">
          <ac:chgData name="Zhigalov Roman" userId="1f97e9fdf7779aa5" providerId="Windows Live" clId="Web-{03603C8C-BF20-40A7-9C25-3671B1B18041}" dt="2022-04-03T09:53:43.983" v="718"/>
          <ac:spMkLst>
            <pc:docMk/>
            <pc:sldMk cId="544819781" sldId="271"/>
            <ac:spMk id="15" creationId="{909E572F-9CDC-4214-9D42-FF0017649590}"/>
          </ac:spMkLst>
        </pc:spChg>
        <pc:picChg chg="add mod ord">
          <ac:chgData name="Zhigalov Roman" userId="1f97e9fdf7779aa5" providerId="Windows Live" clId="Web-{03603C8C-BF20-40A7-9C25-3671B1B18041}" dt="2022-04-03T09:53:43.983" v="718"/>
          <ac:picMkLst>
            <pc:docMk/>
            <pc:sldMk cId="544819781" sldId="271"/>
            <ac:picMk id="4" creationId="{74345814-7983-A9C2-1D27-E4ABC5CCAF43}"/>
          </ac:picMkLst>
        </pc:picChg>
      </pc:sldChg>
      <pc:sldChg chg="addSp delSp modSp new mod setBg">
        <pc:chgData name="Zhigalov Roman" userId="1f97e9fdf7779aa5" providerId="Windows Live" clId="Web-{03603C8C-BF20-40A7-9C25-3671B1B18041}" dt="2022-04-03T09:55:12.704" v="792"/>
        <pc:sldMkLst>
          <pc:docMk/>
          <pc:sldMk cId="3295439054" sldId="272"/>
        </pc:sldMkLst>
        <pc:spChg chg="mod">
          <ac:chgData name="Zhigalov Roman" userId="1f97e9fdf7779aa5" providerId="Windows Live" clId="Web-{03603C8C-BF20-40A7-9C25-3671B1B18041}" dt="2022-04-03T09:55:12.704" v="792"/>
          <ac:spMkLst>
            <pc:docMk/>
            <pc:sldMk cId="3295439054" sldId="272"/>
            <ac:spMk id="2" creationId="{3EEAF3E8-1724-9FC7-E2E8-C0D8563923CF}"/>
          </ac:spMkLst>
        </pc:spChg>
        <pc:spChg chg="del">
          <ac:chgData name="Zhigalov Roman" userId="1f97e9fdf7779aa5" providerId="Windows Live" clId="Web-{03603C8C-BF20-40A7-9C25-3671B1B18041}" dt="2022-04-03T09:55:09.345" v="791"/>
          <ac:spMkLst>
            <pc:docMk/>
            <pc:sldMk cId="3295439054" sldId="272"/>
            <ac:spMk id="3" creationId="{2AF61116-BD72-3029-D717-0E8C07A79374}"/>
          </ac:spMkLst>
        </pc:spChg>
        <pc:spChg chg="add">
          <ac:chgData name="Zhigalov Roman" userId="1f97e9fdf7779aa5" providerId="Windows Live" clId="Web-{03603C8C-BF20-40A7-9C25-3671B1B18041}" dt="2022-04-03T09:55:12.704" v="792"/>
          <ac:spMkLst>
            <pc:docMk/>
            <pc:sldMk cId="3295439054" sldId="272"/>
            <ac:spMk id="9" creationId="{1825AC39-5F85-4CAA-8A81-A1287086B2B6}"/>
          </ac:spMkLst>
        </pc:spChg>
        <pc:spChg chg="add">
          <ac:chgData name="Zhigalov Roman" userId="1f97e9fdf7779aa5" providerId="Windows Live" clId="Web-{03603C8C-BF20-40A7-9C25-3671B1B18041}" dt="2022-04-03T09:55:12.704" v="792"/>
          <ac:spMkLst>
            <pc:docMk/>
            <pc:sldMk cId="3295439054" sldId="272"/>
            <ac:spMk id="11" creationId="{95DA4D23-37FC-4B90-8188-F0377C5FF44B}"/>
          </ac:spMkLst>
        </pc:spChg>
        <pc:spChg chg="add">
          <ac:chgData name="Zhigalov Roman" userId="1f97e9fdf7779aa5" providerId="Windows Live" clId="Web-{03603C8C-BF20-40A7-9C25-3671B1B18041}" dt="2022-04-03T09:55:12.704" v="792"/>
          <ac:spMkLst>
            <pc:docMk/>
            <pc:sldMk cId="3295439054" sldId="272"/>
            <ac:spMk id="13" creationId="{A7A4B465-FBCC-4CD4-89A1-82992A7B47FF}"/>
          </ac:spMkLst>
        </pc:spChg>
        <pc:spChg chg="add">
          <ac:chgData name="Zhigalov Roman" userId="1f97e9fdf7779aa5" providerId="Windows Live" clId="Web-{03603C8C-BF20-40A7-9C25-3671B1B18041}" dt="2022-04-03T09:55:12.704" v="792"/>
          <ac:spMkLst>
            <pc:docMk/>
            <pc:sldMk cId="3295439054" sldId="272"/>
            <ac:spMk id="15" creationId="{909E572F-9CDC-4214-9D42-FF0017649590}"/>
          </ac:spMkLst>
        </pc:spChg>
        <pc:picChg chg="add mod ord">
          <ac:chgData name="Zhigalov Roman" userId="1f97e9fdf7779aa5" providerId="Windows Live" clId="Web-{03603C8C-BF20-40A7-9C25-3671B1B18041}" dt="2022-04-03T09:55:12.704" v="792"/>
          <ac:picMkLst>
            <pc:docMk/>
            <pc:sldMk cId="3295439054" sldId="272"/>
            <ac:picMk id="4" creationId="{5A4B227A-47D9-99D9-D07A-85A2DED1F7E0}"/>
          </ac:picMkLst>
        </pc:picChg>
      </pc:sldChg>
      <pc:sldChg chg="addSp delSp modSp new mod setBg">
        <pc:chgData name="Zhigalov Roman" userId="1f97e9fdf7779aa5" providerId="Windows Live" clId="Web-{03603C8C-BF20-40A7-9C25-3671B1B18041}" dt="2022-04-03T09:56:19.191" v="804"/>
        <pc:sldMkLst>
          <pc:docMk/>
          <pc:sldMk cId="3881599187" sldId="273"/>
        </pc:sldMkLst>
        <pc:spChg chg="mod">
          <ac:chgData name="Zhigalov Roman" userId="1f97e9fdf7779aa5" providerId="Windows Live" clId="Web-{03603C8C-BF20-40A7-9C25-3671B1B18041}" dt="2022-04-03T09:56:19.191" v="804"/>
          <ac:spMkLst>
            <pc:docMk/>
            <pc:sldMk cId="3881599187" sldId="273"/>
            <ac:spMk id="2" creationId="{8311055E-6BD5-3494-6EAE-05A30872CC56}"/>
          </ac:spMkLst>
        </pc:spChg>
        <pc:spChg chg="del">
          <ac:chgData name="Zhigalov Roman" userId="1f97e9fdf7779aa5" providerId="Windows Live" clId="Web-{03603C8C-BF20-40A7-9C25-3671B1B18041}" dt="2022-04-03T09:56:14.925" v="803"/>
          <ac:spMkLst>
            <pc:docMk/>
            <pc:sldMk cId="3881599187" sldId="273"/>
            <ac:spMk id="3" creationId="{B6539098-22DD-3CDB-4250-E3153A4A95B6}"/>
          </ac:spMkLst>
        </pc:spChg>
        <pc:spChg chg="mod">
          <ac:chgData name="Zhigalov Roman" userId="1f97e9fdf7779aa5" providerId="Windows Live" clId="Web-{03603C8C-BF20-40A7-9C25-3671B1B18041}" dt="2022-04-03T09:56:19.191" v="804"/>
          <ac:spMkLst>
            <pc:docMk/>
            <pc:sldMk cId="3881599187" sldId="273"/>
            <ac:spMk id="4" creationId="{584F5468-236E-1227-021E-5EF0E9E0373B}"/>
          </ac:spMkLst>
        </pc:spChg>
        <pc:spChg chg="add">
          <ac:chgData name="Zhigalov Roman" userId="1f97e9fdf7779aa5" providerId="Windows Live" clId="Web-{03603C8C-BF20-40A7-9C25-3671B1B18041}" dt="2022-04-03T09:56:19.191" v="804"/>
          <ac:spMkLst>
            <pc:docMk/>
            <pc:sldMk cId="3881599187" sldId="273"/>
            <ac:spMk id="10" creationId="{201CC55D-ED54-4C5C-95E6-10947BD1103B}"/>
          </ac:spMkLst>
        </pc:spChg>
        <pc:spChg chg="add">
          <ac:chgData name="Zhigalov Roman" userId="1f97e9fdf7779aa5" providerId="Windows Live" clId="Web-{03603C8C-BF20-40A7-9C25-3671B1B18041}" dt="2022-04-03T09:56:19.191" v="804"/>
          <ac:spMkLst>
            <pc:docMk/>
            <pc:sldMk cId="3881599187" sldId="273"/>
            <ac:spMk id="16" creationId="{3873B707-463F-40B0-8227-E8CC6C67EB25}"/>
          </ac:spMkLst>
        </pc:spChg>
        <pc:spChg chg="add">
          <ac:chgData name="Zhigalov Roman" userId="1f97e9fdf7779aa5" providerId="Windows Live" clId="Web-{03603C8C-BF20-40A7-9C25-3671B1B18041}" dt="2022-04-03T09:56:19.191" v="804"/>
          <ac:spMkLst>
            <pc:docMk/>
            <pc:sldMk cId="3881599187" sldId="273"/>
            <ac:spMk id="18" creationId="{C13237C8-E62C-4F0D-A318-BD6FB6C2D138}"/>
          </ac:spMkLst>
        </pc:spChg>
        <pc:spChg chg="add">
          <ac:chgData name="Zhigalov Roman" userId="1f97e9fdf7779aa5" providerId="Windows Live" clId="Web-{03603C8C-BF20-40A7-9C25-3671B1B18041}" dt="2022-04-03T09:56:19.191" v="804"/>
          <ac:spMkLst>
            <pc:docMk/>
            <pc:sldMk cId="3881599187" sldId="273"/>
            <ac:spMk id="20" creationId="{19C9EAEA-39D0-4B0E-A0EB-51E7B26740B1}"/>
          </ac:spMkLst>
        </pc:spChg>
        <pc:grpChg chg="add">
          <ac:chgData name="Zhigalov Roman" userId="1f97e9fdf7779aa5" providerId="Windows Live" clId="Web-{03603C8C-BF20-40A7-9C25-3671B1B18041}" dt="2022-04-03T09:56:19.191" v="804"/>
          <ac:grpSpMkLst>
            <pc:docMk/>
            <pc:sldMk cId="3881599187" sldId="273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03603C8C-BF20-40A7-9C25-3671B1B18041}" dt="2022-04-03T09:56:19.191" v="804"/>
          <ac:picMkLst>
            <pc:docMk/>
            <pc:sldMk cId="3881599187" sldId="273"/>
            <ac:picMk id="5" creationId="{7FBB5D91-24F4-D189-F521-EB35F14DAD04}"/>
          </ac:picMkLst>
        </pc:picChg>
      </pc:sldChg>
      <pc:sldChg chg="addSp delSp modSp new mod setBg">
        <pc:chgData name="Zhigalov Roman" userId="1f97e9fdf7779aa5" providerId="Windows Live" clId="Web-{03603C8C-BF20-40A7-9C25-3671B1B18041}" dt="2022-04-03T09:57:41.615" v="826"/>
        <pc:sldMkLst>
          <pc:docMk/>
          <pc:sldMk cId="1168257047" sldId="274"/>
        </pc:sldMkLst>
        <pc:spChg chg="mod">
          <ac:chgData name="Zhigalov Roman" userId="1f97e9fdf7779aa5" providerId="Windows Live" clId="Web-{03603C8C-BF20-40A7-9C25-3671B1B18041}" dt="2022-04-03T09:57:41.615" v="826"/>
          <ac:spMkLst>
            <pc:docMk/>
            <pc:sldMk cId="1168257047" sldId="274"/>
            <ac:spMk id="2" creationId="{AC038096-344B-7F77-9905-34E37D53A473}"/>
          </ac:spMkLst>
        </pc:spChg>
        <pc:spChg chg="del">
          <ac:chgData name="Zhigalov Roman" userId="1f97e9fdf7779aa5" providerId="Windows Live" clId="Web-{03603C8C-BF20-40A7-9C25-3671B1B18041}" dt="2022-04-03T09:57:23.537" v="823"/>
          <ac:spMkLst>
            <pc:docMk/>
            <pc:sldMk cId="1168257047" sldId="274"/>
            <ac:spMk id="3" creationId="{2A687F88-1694-FBF5-0A38-F8CB8FE75DEB}"/>
          </ac:spMkLst>
        </pc:spChg>
        <pc:spChg chg="mod">
          <ac:chgData name="Zhigalov Roman" userId="1f97e9fdf7779aa5" providerId="Windows Live" clId="Web-{03603C8C-BF20-40A7-9C25-3671B1B18041}" dt="2022-04-03T09:57:41.615" v="826"/>
          <ac:spMkLst>
            <pc:docMk/>
            <pc:sldMk cId="1168257047" sldId="274"/>
            <ac:spMk id="4" creationId="{499E2424-BA8C-90E0-43F0-9B6C98CA98F4}"/>
          </ac:spMkLst>
        </pc:spChg>
        <pc:spChg chg="add">
          <ac:chgData name="Zhigalov Roman" userId="1f97e9fdf7779aa5" providerId="Windows Live" clId="Web-{03603C8C-BF20-40A7-9C25-3671B1B18041}" dt="2022-04-03T09:57:41.615" v="826"/>
          <ac:spMkLst>
            <pc:docMk/>
            <pc:sldMk cId="1168257047" sldId="274"/>
            <ac:spMk id="10" creationId="{201CC55D-ED54-4C5C-95E6-10947BD1103B}"/>
          </ac:spMkLst>
        </pc:spChg>
        <pc:spChg chg="add">
          <ac:chgData name="Zhigalov Roman" userId="1f97e9fdf7779aa5" providerId="Windows Live" clId="Web-{03603C8C-BF20-40A7-9C25-3671B1B18041}" dt="2022-04-03T09:57:41.615" v="826"/>
          <ac:spMkLst>
            <pc:docMk/>
            <pc:sldMk cId="1168257047" sldId="274"/>
            <ac:spMk id="16" creationId="{3873B707-463F-40B0-8227-E8CC6C67EB25}"/>
          </ac:spMkLst>
        </pc:spChg>
        <pc:spChg chg="add">
          <ac:chgData name="Zhigalov Roman" userId="1f97e9fdf7779aa5" providerId="Windows Live" clId="Web-{03603C8C-BF20-40A7-9C25-3671B1B18041}" dt="2022-04-03T09:57:41.615" v="826"/>
          <ac:spMkLst>
            <pc:docMk/>
            <pc:sldMk cId="1168257047" sldId="274"/>
            <ac:spMk id="18" creationId="{C13237C8-E62C-4F0D-A318-BD6FB6C2D138}"/>
          </ac:spMkLst>
        </pc:spChg>
        <pc:spChg chg="add">
          <ac:chgData name="Zhigalov Roman" userId="1f97e9fdf7779aa5" providerId="Windows Live" clId="Web-{03603C8C-BF20-40A7-9C25-3671B1B18041}" dt="2022-04-03T09:57:41.615" v="826"/>
          <ac:spMkLst>
            <pc:docMk/>
            <pc:sldMk cId="1168257047" sldId="274"/>
            <ac:spMk id="20" creationId="{19C9EAEA-39D0-4B0E-A0EB-51E7B26740B1}"/>
          </ac:spMkLst>
        </pc:spChg>
        <pc:grpChg chg="add">
          <ac:chgData name="Zhigalov Roman" userId="1f97e9fdf7779aa5" providerId="Windows Live" clId="Web-{03603C8C-BF20-40A7-9C25-3671B1B18041}" dt="2022-04-03T09:57:41.615" v="826"/>
          <ac:grpSpMkLst>
            <pc:docMk/>
            <pc:sldMk cId="1168257047" sldId="274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03603C8C-BF20-40A7-9C25-3671B1B18041}" dt="2022-04-03T09:57:41.615" v="826"/>
          <ac:picMkLst>
            <pc:docMk/>
            <pc:sldMk cId="1168257047" sldId="274"/>
            <ac:picMk id="5" creationId="{4AD97015-CA1F-3D82-C08F-846404638F16}"/>
          </ac:picMkLst>
        </pc:picChg>
      </pc:sldChg>
      <pc:sldChg chg="addSp modSp new mod setBg">
        <pc:chgData name="Zhigalov Roman" userId="1f97e9fdf7779aa5" providerId="Windows Live" clId="Web-{03603C8C-BF20-40A7-9C25-3671B1B18041}" dt="2022-04-03T09:57:59.991" v="834"/>
        <pc:sldMkLst>
          <pc:docMk/>
          <pc:sldMk cId="2308633702" sldId="275"/>
        </pc:sldMkLst>
        <pc:spChg chg="mod">
          <ac:chgData name="Zhigalov Roman" userId="1f97e9fdf7779aa5" providerId="Windows Live" clId="Web-{03603C8C-BF20-40A7-9C25-3671B1B18041}" dt="2022-04-03T09:57:59.991" v="834"/>
          <ac:spMkLst>
            <pc:docMk/>
            <pc:sldMk cId="2308633702" sldId="275"/>
            <ac:spMk id="2" creationId="{8D194914-ABBE-E51E-D877-D0F665FECBA6}"/>
          </ac:spMkLst>
        </pc:spChg>
        <pc:spChg chg="mod">
          <ac:chgData name="Zhigalov Roman" userId="1f97e9fdf7779aa5" providerId="Windows Live" clId="Web-{03603C8C-BF20-40A7-9C25-3671B1B18041}" dt="2022-04-03T09:57:59.991" v="834"/>
          <ac:spMkLst>
            <pc:docMk/>
            <pc:sldMk cId="2308633702" sldId="275"/>
            <ac:spMk id="3" creationId="{E2E965C6-B35F-F068-2B57-11BA95EEF874}"/>
          </ac:spMkLst>
        </pc:spChg>
        <pc:spChg chg="add">
          <ac:chgData name="Zhigalov Roman" userId="1f97e9fdf7779aa5" providerId="Windows Live" clId="Web-{03603C8C-BF20-40A7-9C25-3671B1B18041}" dt="2022-04-03T09:57:59.991" v="834"/>
          <ac:spMkLst>
            <pc:docMk/>
            <pc:sldMk cId="2308633702" sldId="275"/>
            <ac:spMk id="8" creationId="{4522B21E-B2B9-4C72-9A71-C87EFD137480}"/>
          </ac:spMkLst>
        </pc:spChg>
        <pc:spChg chg="add">
          <ac:chgData name="Zhigalov Roman" userId="1f97e9fdf7779aa5" providerId="Windows Live" clId="Web-{03603C8C-BF20-40A7-9C25-3671B1B18041}" dt="2022-04-03T09:57:59.991" v="834"/>
          <ac:spMkLst>
            <pc:docMk/>
            <pc:sldMk cId="2308633702" sldId="275"/>
            <ac:spMk id="10" creationId="{5EB7D2A2-F448-44D4-938C-DC84CBCB3B1E}"/>
          </ac:spMkLst>
        </pc:spChg>
        <pc:spChg chg="add">
          <ac:chgData name="Zhigalov Roman" userId="1f97e9fdf7779aa5" providerId="Windows Live" clId="Web-{03603C8C-BF20-40A7-9C25-3671B1B18041}" dt="2022-04-03T09:57:59.991" v="834"/>
          <ac:spMkLst>
            <pc:docMk/>
            <pc:sldMk cId="2308633702" sldId="275"/>
            <ac:spMk id="12" creationId="{871AEA07-1E14-44B4-8E55-64EF049CD66F}"/>
          </ac:spMkLst>
        </pc:spChg>
        <pc:cxnChg chg="add">
          <ac:chgData name="Zhigalov Roman" userId="1f97e9fdf7779aa5" providerId="Windows Live" clId="Web-{03603C8C-BF20-40A7-9C25-3671B1B18041}" dt="2022-04-03T09:57:59.991" v="834"/>
          <ac:cxnSpMkLst>
            <pc:docMk/>
            <pc:sldMk cId="2308633702" sldId="275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03603C8C-BF20-40A7-9C25-3671B1B18041}" dt="2022-04-03T10:04:23.769" v="856" actId="1076"/>
        <pc:sldMkLst>
          <pc:docMk/>
          <pc:sldMk cId="1802105812" sldId="276"/>
        </pc:sldMkLst>
        <pc:spChg chg="mod">
          <ac:chgData name="Zhigalov Roman" userId="1f97e9fdf7779aa5" providerId="Windows Live" clId="Web-{03603C8C-BF20-40A7-9C25-3671B1B18041}" dt="2022-04-03T10:04:23.769" v="856" actId="1076"/>
          <ac:spMkLst>
            <pc:docMk/>
            <pc:sldMk cId="1802105812" sldId="276"/>
            <ac:spMk id="2" creationId="{88B242D3-2FB8-77A4-900E-CFBF4990D88D}"/>
          </ac:spMkLst>
        </pc:spChg>
        <pc:spChg chg="del">
          <ac:chgData name="Zhigalov Roman" userId="1f97e9fdf7779aa5" providerId="Windows Live" clId="Web-{03603C8C-BF20-40A7-9C25-3671B1B18041}" dt="2022-04-03T10:03:48.456" v="836"/>
          <ac:spMkLst>
            <pc:docMk/>
            <pc:sldMk cId="1802105812" sldId="276"/>
            <ac:spMk id="3" creationId="{2DD9AF4B-BC48-9D26-8022-7BBDF619FE68}"/>
          </ac:spMkLst>
        </pc:spChg>
        <pc:spChg chg="add del">
          <ac:chgData name="Zhigalov Roman" userId="1f97e9fdf7779aa5" providerId="Windows Live" clId="Web-{03603C8C-BF20-40A7-9C25-3671B1B18041}" dt="2022-04-03T10:04:19.316" v="855"/>
          <ac:spMkLst>
            <pc:docMk/>
            <pc:sldMk cId="1802105812" sldId="276"/>
            <ac:spMk id="9" creationId="{1825AC39-5F85-4CAA-8A81-A1287086B2B6}"/>
          </ac:spMkLst>
        </pc:spChg>
        <pc:spChg chg="add del">
          <ac:chgData name="Zhigalov Roman" userId="1f97e9fdf7779aa5" providerId="Windows Live" clId="Web-{03603C8C-BF20-40A7-9C25-3671B1B18041}" dt="2022-04-03T10:04:19.316" v="855"/>
          <ac:spMkLst>
            <pc:docMk/>
            <pc:sldMk cId="1802105812" sldId="276"/>
            <ac:spMk id="11" creationId="{95DA4D23-37FC-4B90-8188-F0377C5FF44B}"/>
          </ac:spMkLst>
        </pc:spChg>
        <pc:spChg chg="add del">
          <ac:chgData name="Zhigalov Roman" userId="1f97e9fdf7779aa5" providerId="Windows Live" clId="Web-{03603C8C-BF20-40A7-9C25-3671B1B18041}" dt="2022-04-03T10:04:19.316" v="855"/>
          <ac:spMkLst>
            <pc:docMk/>
            <pc:sldMk cId="1802105812" sldId="276"/>
            <ac:spMk id="13" creationId="{A7A4B465-FBCC-4CD4-89A1-82992A7B47FF}"/>
          </ac:spMkLst>
        </pc:spChg>
        <pc:spChg chg="add del">
          <ac:chgData name="Zhigalov Roman" userId="1f97e9fdf7779aa5" providerId="Windows Live" clId="Web-{03603C8C-BF20-40A7-9C25-3671B1B18041}" dt="2022-04-03T10:04:19.316" v="855"/>
          <ac:spMkLst>
            <pc:docMk/>
            <pc:sldMk cId="1802105812" sldId="276"/>
            <ac:spMk id="15" creationId="{909E572F-9CDC-4214-9D42-FF0017649590}"/>
          </ac:spMkLst>
        </pc:spChg>
        <pc:spChg chg="add">
          <ac:chgData name="Zhigalov Roman" userId="1f97e9fdf7779aa5" providerId="Windows Live" clId="Web-{03603C8C-BF20-40A7-9C25-3671B1B18041}" dt="2022-04-03T10:04:19.316" v="855"/>
          <ac:spMkLst>
            <pc:docMk/>
            <pc:sldMk cId="1802105812" sldId="276"/>
            <ac:spMk id="20" creationId="{1825AC39-5F85-4CAA-8A81-A1287086B2B6}"/>
          </ac:spMkLst>
        </pc:spChg>
        <pc:spChg chg="add">
          <ac:chgData name="Zhigalov Roman" userId="1f97e9fdf7779aa5" providerId="Windows Live" clId="Web-{03603C8C-BF20-40A7-9C25-3671B1B18041}" dt="2022-04-03T10:04:19.316" v="855"/>
          <ac:spMkLst>
            <pc:docMk/>
            <pc:sldMk cId="1802105812" sldId="276"/>
            <ac:spMk id="22" creationId="{95DA4D23-37FC-4B90-8188-F0377C5FF44B}"/>
          </ac:spMkLst>
        </pc:spChg>
        <pc:spChg chg="add">
          <ac:chgData name="Zhigalov Roman" userId="1f97e9fdf7779aa5" providerId="Windows Live" clId="Web-{03603C8C-BF20-40A7-9C25-3671B1B18041}" dt="2022-04-03T10:04:19.316" v="855"/>
          <ac:spMkLst>
            <pc:docMk/>
            <pc:sldMk cId="1802105812" sldId="276"/>
            <ac:spMk id="24" creationId="{A7A4B465-FBCC-4CD4-89A1-82992A7B47FF}"/>
          </ac:spMkLst>
        </pc:spChg>
        <pc:spChg chg="add">
          <ac:chgData name="Zhigalov Roman" userId="1f97e9fdf7779aa5" providerId="Windows Live" clId="Web-{03603C8C-BF20-40A7-9C25-3671B1B18041}" dt="2022-04-03T10:04:19.316" v="855"/>
          <ac:spMkLst>
            <pc:docMk/>
            <pc:sldMk cId="1802105812" sldId="276"/>
            <ac:spMk id="26" creationId="{909E572F-9CDC-4214-9D42-FF0017649590}"/>
          </ac:spMkLst>
        </pc:spChg>
        <pc:picChg chg="add mod ord">
          <ac:chgData name="Zhigalov Roman" userId="1f97e9fdf7779aa5" providerId="Windows Live" clId="Web-{03603C8C-BF20-40A7-9C25-3671B1B18041}" dt="2022-04-03T10:04:08.487" v="854"/>
          <ac:picMkLst>
            <pc:docMk/>
            <pc:sldMk cId="1802105812" sldId="276"/>
            <ac:picMk id="4" creationId="{F06CBA1F-E00D-4CBA-8E42-FB5FA2EB1E11}"/>
          </ac:picMkLst>
        </pc:picChg>
      </pc:sldChg>
      <pc:sldChg chg="addSp delSp modSp new mod setBg">
        <pc:chgData name="Zhigalov Roman" userId="1f97e9fdf7779aa5" providerId="Windows Live" clId="Web-{03603C8C-BF20-40A7-9C25-3671B1B18041}" dt="2022-04-03T10:05:11.880" v="859"/>
        <pc:sldMkLst>
          <pc:docMk/>
          <pc:sldMk cId="1154868727" sldId="277"/>
        </pc:sldMkLst>
        <pc:spChg chg="del">
          <ac:chgData name="Zhigalov Roman" userId="1f97e9fdf7779aa5" providerId="Windows Live" clId="Web-{03603C8C-BF20-40A7-9C25-3671B1B18041}" dt="2022-04-03T10:05:11.880" v="859"/>
          <ac:spMkLst>
            <pc:docMk/>
            <pc:sldMk cId="1154868727" sldId="277"/>
            <ac:spMk id="2" creationId="{C79DFF60-ACBA-8AB9-1CA5-BE33933BF54A}"/>
          </ac:spMkLst>
        </pc:spChg>
        <pc:spChg chg="del">
          <ac:chgData name="Zhigalov Roman" userId="1f97e9fdf7779aa5" providerId="Windows Live" clId="Web-{03603C8C-BF20-40A7-9C25-3671B1B18041}" dt="2022-04-03T10:05:07.864" v="858"/>
          <ac:spMkLst>
            <pc:docMk/>
            <pc:sldMk cId="1154868727" sldId="277"/>
            <ac:spMk id="3" creationId="{BF83B5DA-65C0-8EB8-32DC-B1576D2AF3DF}"/>
          </ac:spMkLst>
        </pc:spChg>
        <pc:spChg chg="add">
          <ac:chgData name="Zhigalov Roman" userId="1f97e9fdf7779aa5" providerId="Windows Live" clId="Web-{03603C8C-BF20-40A7-9C25-3671B1B18041}" dt="2022-04-03T10:05:11.880" v="859"/>
          <ac:spMkLst>
            <pc:docMk/>
            <pc:sldMk cId="1154868727" sldId="277"/>
            <ac:spMk id="9" creationId="{42A4FC2C-047E-45A5-965D-8E1E3BF09BC6}"/>
          </ac:spMkLst>
        </pc:spChg>
        <pc:picChg chg="add mod ord">
          <ac:chgData name="Zhigalov Roman" userId="1f97e9fdf7779aa5" providerId="Windows Live" clId="Web-{03603C8C-BF20-40A7-9C25-3671B1B18041}" dt="2022-04-03T10:05:11.880" v="859"/>
          <ac:picMkLst>
            <pc:docMk/>
            <pc:sldMk cId="1154868727" sldId="277"/>
            <ac:picMk id="4" creationId="{657F6727-9CFC-5AAE-1C7F-F96431B30A9E}"/>
          </ac:picMkLst>
        </pc:picChg>
      </pc:sldChg>
      <pc:sldChg chg="addSp delSp modSp new mod setBg">
        <pc:chgData name="Zhigalov Roman" userId="1f97e9fdf7779aa5" providerId="Windows Live" clId="Web-{03603C8C-BF20-40A7-9C25-3671B1B18041}" dt="2022-04-03T10:06:11.585" v="880"/>
        <pc:sldMkLst>
          <pc:docMk/>
          <pc:sldMk cId="1727709152" sldId="278"/>
        </pc:sldMkLst>
        <pc:spChg chg="mod">
          <ac:chgData name="Zhigalov Roman" userId="1f97e9fdf7779aa5" providerId="Windows Live" clId="Web-{03603C8C-BF20-40A7-9C25-3671B1B18041}" dt="2022-04-03T10:06:11.585" v="880"/>
          <ac:spMkLst>
            <pc:docMk/>
            <pc:sldMk cId="1727709152" sldId="278"/>
            <ac:spMk id="2" creationId="{79B55CE4-3F1E-4D71-E1E7-D927C9562972}"/>
          </ac:spMkLst>
        </pc:spChg>
        <pc:spChg chg="del">
          <ac:chgData name="Zhigalov Roman" userId="1f97e9fdf7779aa5" providerId="Windows Live" clId="Web-{03603C8C-BF20-40A7-9C25-3671B1B18041}" dt="2022-04-03T10:06:04.929" v="861"/>
          <ac:spMkLst>
            <pc:docMk/>
            <pc:sldMk cId="1727709152" sldId="278"/>
            <ac:spMk id="3" creationId="{D396E2A1-1E58-207F-0771-7516CD15E427}"/>
          </ac:spMkLst>
        </pc:spChg>
        <pc:spChg chg="add">
          <ac:chgData name="Zhigalov Roman" userId="1f97e9fdf7779aa5" providerId="Windows Live" clId="Web-{03603C8C-BF20-40A7-9C25-3671B1B18041}" dt="2022-04-03T10:06:11.585" v="880"/>
          <ac:spMkLst>
            <pc:docMk/>
            <pc:sldMk cId="1727709152" sldId="278"/>
            <ac:spMk id="9" creationId="{1825AC39-5F85-4CAA-8A81-A1287086B2B6}"/>
          </ac:spMkLst>
        </pc:spChg>
        <pc:spChg chg="add">
          <ac:chgData name="Zhigalov Roman" userId="1f97e9fdf7779aa5" providerId="Windows Live" clId="Web-{03603C8C-BF20-40A7-9C25-3671B1B18041}" dt="2022-04-03T10:06:11.585" v="880"/>
          <ac:spMkLst>
            <pc:docMk/>
            <pc:sldMk cId="1727709152" sldId="278"/>
            <ac:spMk id="11" creationId="{95DA4D23-37FC-4B90-8188-F0377C5FF44B}"/>
          </ac:spMkLst>
        </pc:spChg>
        <pc:spChg chg="add">
          <ac:chgData name="Zhigalov Roman" userId="1f97e9fdf7779aa5" providerId="Windows Live" clId="Web-{03603C8C-BF20-40A7-9C25-3671B1B18041}" dt="2022-04-03T10:06:11.585" v="880"/>
          <ac:spMkLst>
            <pc:docMk/>
            <pc:sldMk cId="1727709152" sldId="278"/>
            <ac:spMk id="13" creationId="{A7A4B465-FBCC-4CD4-89A1-82992A7B47FF}"/>
          </ac:spMkLst>
        </pc:spChg>
        <pc:spChg chg="add">
          <ac:chgData name="Zhigalov Roman" userId="1f97e9fdf7779aa5" providerId="Windows Live" clId="Web-{03603C8C-BF20-40A7-9C25-3671B1B18041}" dt="2022-04-03T10:06:11.585" v="880"/>
          <ac:spMkLst>
            <pc:docMk/>
            <pc:sldMk cId="1727709152" sldId="278"/>
            <ac:spMk id="15" creationId="{909E572F-9CDC-4214-9D42-FF0017649590}"/>
          </ac:spMkLst>
        </pc:spChg>
        <pc:picChg chg="add mod ord">
          <ac:chgData name="Zhigalov Roman" userId="1f97e9fdf7779aa5" providerId="Windows Live" clId="Web-{03603C8C-BF20-40A7-9C25-3671B1B18041}" dt="2022-04-03T10:06:11.585" v="880"/>
          <ac:picMkLst>
            <pc:docMk/>
            <pc:sldMk cId="1727709152" sldId="278"/>
            <ac:picMk id="4" creationId="{F255DCEB-AE63-D40A-F128-42771DB5F59F}"/>
          </ac:picMkLst>
        </pc:picChg>
      </pc:sldChg>
      <pc:sldChg chg="addSp delSp modSp new mod setBg">
        <pc:chgData name="Zhigalov Roman" userId="1f97e9fdf7779aa5" providerId="Windows Live" clId="Web-{03603C8C-BF20-40A7-9C25-3671B1B18041}" dt="2022-04-03T10:06:55.102" v="901"/>
        <pc:sldMkLst>
          <pc:docMk/>
          <pc:sldMk cId="1296668356" sldId="279"/>
        </pc:sldMkLst>
        <pc:spChg chg="mod">
          <ac:chgData name="Zhigalov Roman" userId="1f97e9fdf7779aa5" providerId="Windows Live" clId="Web-{03603C8C-BF20-40A7-9C25-3671B1B18041}" dt="2022-04-03T10:06:55.102" v="901"/>
          <ac:spMkLst>
            <pc:docMk/>
            <pc:sldMk cId="1296668356" sldId="279"/>
            <ac:spMk id="2" creationId="{168022D5-3823-1B43-93A0-C4F84C2512D9}"/>
          </ac:spMkLst>
        </pc:spChg>
        <pc:spChg chg="del">
          <ac:chgData name="Zhigalov Roman" userId="1f97e9fdf7779aa5" providerId="Windows Live" clId="Web-{03603C8C-BF20-40A7-9C25-3671B1B18041}" dt="2022-04-03T10:06:50.711" v="900"/>
          <ac:spMkLst>
            <pc:docMk/>
            <pc:sldMk cId="1296668356" sldId="279"/>
            <ac:spMk id="3" creationId="{46F9A189-8017-28D1-F400-2A5F282BBCCD}"/>
          </ac:spMkLst>
        </pc:spChg>
        <pc:spChg chg="add">
          <ac:chgData name="Zhigalov Roman" userId="1f97e9fdf7779aa5" providerId="Windows Live" clId="Web-{03603C8C-BF20-40A7-9C25-3671B1B18041}" dt="2022-04-03T10:06:55.102" v="901"/>
          <ac:spMkLst>
            <pc:docMk/>
            <pc:sldMk cId="1296668356" sldId="279"/>
            <ac:spMk id="9" creationId="{1825AC39-5F85-4CAA-8A81-A1287086B2B6}"/>
          </ac:spMkLst>
        </pc:spChg>
        <pc:spChg chg="add">
          <ac:chgData name="Zhigalov Roman" userId="1f97e9fdf7779aa5" providerId="Windows Live" clId="Web-{03603C8C-BF20-40A7-9C25-3671B1B18041}" dt="2022-04-03T10:06:55.102" v="901"/>
          <ac:spMkLst>
            <pc:docMk/>
            <pc:sldMk cId="1296668356" sldId="279"/>
            <ac:spMk id="11" creationId="{95DA4D23-37FC-4B90-8188-F0377C5FF44B}"/>
          </ac:spMkLst>
        </pc:spChg>
        <pc:spChg chg="add">
          <ac:chgData name="Zhigalov Roman" userId="1f97e9fdf7779aa5" providerId="Windows Live" clId="Web-{03603C8C-BF20-40A7-9C25-3671B1B18041}" dt="2022-04-03T10:06:55.102" v="901"/>
          <ac:spMkLst>
            <pc:docMk/>
            <pc:sldMk cId="1296668356" sldId="279"/>
            <ac:spMk id="13" creationId="{A7A4B465-FBCC-4CD4-89A1-82992A7B47FF}"/>
          </ac:spMkLst>
        </pc:spChg>
        <pc:spChg chg="add">
          <ac:chgData name="Zhigalov Roman" userId="1f97e9fdf7779aa5" providerId="Windows Live" clId="Web-{03603C8C-BF20-40A7-9C25-3671B1B18041}" dt="2022-04-03T10:06:55.102" v="901"/>
          <ac:spMkLst>
            <pc:docMk/>
            <pc:sldMk cId="1296668356" sldId="279"/>
            <ac:spMk id="15" creationId="{909E572F-9CDC-4214-9D42-FF0017649590}"/>
          </ac:spMkLst>
        </pc:spChg>
        <pc:picChg chg="add mod ord">
          <ac:chgData name="Zhigalov Roman" userId="1f97e9fdf7779aa5" providerId="Windows Live" clId="Web-{03603C8C-BF20-40A7-9C25-3671B1B18041}" dt="2022-04-03T10:06:55.102" v="901"/>
          <ac:picMkLst>
            <pc:docMk/>
            <pc:sldMk cId="1296668356" sldId="279"/>
            <ac:picMk id="4" creationId="{FD9FE08F-D207-3915-A018-CD4E9975F035}"/>
          </ac:picMkLst>
        </pc:picChg>
      </pc:sldChg>
      <pc:sldChg chg="modSp new">
        <pc:chgData name="Zhigalov Roman" userId="1f97e9fdf7779aa5" providerId="Windows Live" clId="Web-{03603C8C-BF20-40A7-9C25-3671B1B18041}" dt="2022-04-03T10:07:09.853" v="908" actId="20577"/>
        <pc:sldMkLst>
          <pc:docMk/>
          <pc:sldMk cId="3919520713" sldId="280"/>
        </pc:sldMkLst>
        <pc:spChg chg="mod">
          <ac:chgData name="Zhigalov Roman" userId="1f97e9fdf7779aa5" providerId="Windows Live" clId="Web-{03603C8C-BF20-40A7-9C25-3671B1B18041}" dt="2022-04-03T10:07:09.853" v="908" actId="20577"/>
          <ac:spMkLst>
            <pc:docMk/>
            <pc:sldMk cId="3919520713" sldId="280"/>
            <ac:spMk id="2" creationId="{1B92F4AD-BF06-544C-CE7E-95640ECFBF20}"/>
          </ac:spMkLst>
        </pc:spChg>
      </pc:sldChg>
      <pc:sldChg chg="modSp new">
        <pc:chgData name="Zhigalov Roman" userId="1f97e9fdf7779aa5" providerId="Windows Live" clId="Web-{03603C8C-BF20-40A7-9C25-3671B1B18041}" dt="2022-04-03T10:07:27.619" v="920" actId="20577"/>
        <pc:sldMkLst>
          <pc:docMk/>
          <pc:sldMk cId="3509400134" sldId="281"/>
        </pc:sldMkLst>
        <pc:spChg chg="mod">
          <ac:chgData name="Zhigalov Roman" userId="1f97e9fdf7779aa5" providerId="Windows Live" clId="Web-{03603C8C-BF20-40A7-9C25-3671B1B18041}" dt="2022-04-03T10:07:27.619" v="920" actId="20577"/>
          <ac:spMkLst>
            <pc:docMk/>
            <pc:sldMk cId="3509400134" sldId="281"/>
            <ac:spMk id="2" creationId="{F9AD1341-6A7A-15EC-4CBD-68A2C9F50964}"/>
          </ac:spMkLst>
        </pc:spChg>
      </pc:sldChg>
      <pc:sldChg chg="add">
        <pc:chgData name="Zhigalov Roman" userId="1f97e9fdf7779aa5" providerId="Windows Live" clId="Web-{03603C8C-BF20-40A7-9C25-3671B1B18041}" dt="2022-04-03T10:07:27.838" v="921"/>
        <pc:sldMkLst>
          <pc:docMk/>
          <pc:sldMk cId="1546170886" sldId="282"/>
        </pc:sldMkLst>
      </pc:sldChg>
      <pc:sldMasterChg chg="add addSldLayout">
        <pc:chgData name="Zhigalov Roman" userId="1f97e9fdf7779aa5" providerId="Windows Live" clId="Web-{03603C8C-BF20-40A7-9C25-3671B1B18041}" dt="2022-04-03T10:07:27.838" v="921"/>
        <pc:sldMasterMkLst>
          <pc:docMk/>
          <pc:sldMasterMk cId="3556136945" sldId="2147483648"/>
        </pc:sldMasterMkLst>
        <pc:sldLayoutChg chg="add">
          <pc:chgData name="Zhigalov Roman" userId="1f97e9fdf7779aa5" providerId="Windows Live" clId="Web-{03603C8C-BF20-40A7-9C25-3671B1B18041}" dt="2022-04-03T10:07:27.838" v="921"/>
          <pc:sldLayoutMkLst>
            <pc:docMk/>
            <pc:sldMasterMk cId="3556136945" sldId="2147483648"/>
            <pc:sldLayoutMk cId="1475571355" sldId="2147483649"/>
          </pc:sldLayoutMkLst>
        </pc:sldLayoutChg>
        <pc:sldLayoutChg chg="add">
          <pc:chgData name="Zhigalov Roman" userId="1f97e9fdf7779aa5" providerId="Windows Live" clId="Web-{03603C8C-BF20-40A7-9C25-3671B1B18041}" dt="2022-04-03T10:07:27.838" v="921"/>
          <pc:sldLayoutMkLst>
            <pc:docMk/>
            <pc:sldMasterMk cId="3556136945" sldId="2147483648"/>
            <pc:sldLayoutMk cId="3734589102" sldId="2147483650"/>
          </pc:sldLayoutMkLst>
        </pc:sldLayoutChg>
        <pc:sldLayoutChg chg="add">
          <pc:chgData name="Zhigalov Roman" userId="1f97e9fdf7779aa5" providerId="Windows Live" clId="Web-{03603C8C-BF20-40A7-9C25-3671B1B18041}" dt="2022-04-03T10:07:27.838" v="921"/>
          <pc:sldLayoutMkLst>
            <pc:docMk/>
            <pc:sldMasterMk cId="3556136945" sldId="2147483648"/>
            <pc:sldLayoutMk cId="3052279407" sldId="2147483651"/>
          </pc:sldLayoutMkLst>
        </pc:sldLayoutChg>
        <pc:sldLayoutChg chg="add">
          <pc:chgData name="Zhigalov Roman" userId="1f97e9fdf7779aa5" providerId="Windows Live" clId="Web-{03603C8C-BF20-40A7-9C25-3671B1B18041}" dt="2022-04-03T10:07:27.838" v="921"/>
          <pc:sldLayoutMkLst>
            <pc:docMk/>
            <pc:sldMasterMk cId="3556136945" sldId="2147483648"/>
            <pc:sldLayoutMk cId="3082264954" sldId="2147483652"/>
          </pc:sldLayoutMkLst>
        </pc:sldLayoutChg>
        <pc:sldLayoutChg chg="add">
          <pc:chgData name="Zhigalov Roman" userId="1f97e9fdf7779aa5" providerId="Windows Live" clId="Web-{03603C8C-BF20-40A7-9C25-3671B1B18041}" dt="2022-04-03T10:07:27.838" v="921"/>
          <pc:sldLayoutMkLst>
            <pc:docMk/>
            <pc:sldMasterMk cId="3556136945" sldId="2147483648"/>
            <pc:sldLayoutMk cId="1596691807" sldId="2147483653"/>
          </pc:sldLayoutMkLst>
        </pc:sldLayoutChg>
        <pc:sldLayoutChg chg="add">
          <pc:chgData name="Zhigalov Roman" userId="1f97e9fdf7779aa5" providerId="Windows Live" clId="Web-{03603C8C-BF20-40A7-9C25-3671B1B18041}" dt="2022-04-03T10:07:27.838" v="921"/>
          <pc:sldLayoutMkLst>
            <pc:docMk/>
            <pc:sldMasterMk cId="3556136945" sldId="2147483648"/>
            <pc:sldLayoutMk cId="336437660" sldId="2147483654"/>
          </pc:sldLayoutMkLst>
        </pc:sldLayoutChg>
        <pc:sldLayoutChg chg="add">
          <pc:chgData name="Zhigalov Roman" userId="1f97e9fdf7779aa5" providerId="Windows Live" clId="Web-{03603C8C-BF20-40A7-9C25-3671B1B18041}" dt="2022-04-03T10:07:27.838" v="921"/>
          <pc:sldLayoutMkLst>
            <pc:docMk/>
            <pc:sldMasterMk cId="3556136945" sldId="2147483648"/>
            <pc:sldLayoutMk cId="3199664939" sldId="2147483655"/>
          </pc:sldLayoutMkLst>
        </pc:sldLayoutChg>
        <pc:sldLayoutChg chg="add">
          <pc:chgData name="Zhigalov Roman" userId="1f97e9fdf7779aa5" providerId="Windows Live" clId="Web-{03603C8C-BF20-40A7-9C25-3671B1B18041}" dt="2022-04-03T10:07:27.838" v="921"/>
          <pc:sldLayoutMkLst>
            <pc:docMk/>
            <pc:sldMasterMk cId="3556136945" sldId="2147483648"/>
            <pc:sldLayoutMk cId="790108194" sldId="2147483656"/>
          </pc:sldLayoutMkLst>
        </pc:sldLayoutChg>
        <pc:sldLayoutChg chg="add">
          <pc:chgData name="Zhigalov Roman" userId="1f97e9fdf7779aa5" providerId="Windows Live" clId="Web-{03603C8C-BF20-40A7-9C25-3671B1B18041}" dt="2022-04-03T10:07:27.838" v="921"/>
          <pc:sldLayoutMkLst>
            <pc:docMk/>
            <pc:sldMasterMk cId="3556136945" sldId="2147483648"/>
            <pc:sldLayoutMk cId="1652245141" sldId="2147483657"/>
          </pc:sldLayoutMkLst>
        </pc:sldLayoutChg>
        <pc:sldLayoutChg chg="add">
          <pc:chgData name="Zhigalov Roman" userId="1f97e9fdf7779aa5" providerId="Windows Live" clId="Web-{03603C8C-BF20-40A7-9C25-3671B1B18041}" dt="2022-04-03T10:07:27.838" v="921"/>
          <pc:sldLayoutMkLst>
            <pc:docMk/>
            <pc:sldMasterMk cId="3556136945" sldId="2147483648"/>
            <pc:sldLayoutMk cId="2339481802" sldId="2147483658"/>
          </pc:sldLayoutMkLst>
        </pc:sldLayoutChg>
        <pc:sldLayoutChg chg="add">
          <pc:chgData name="Zhigalov Roman" userId="1f97e9fdf7779aa5" providerId="Windows Live" clId="Web-{03603C8C-BF20-40A7-9C25-3671B1B18041}" dt="2022-04-03T10:07:27.838" v="921"/>
          <pc:sldLayoutMkLst>
            <pc:docMk/>
            <pc:sldMasterMk cId="3556136945" sldId="2147483648"/>
            <pc:sldLayoutMk cId="21607140" sldId="2147483659"/>
          </pc:sldLayoutMkLst>
        </pc:sldLayoutChg>
      </pc:sldMasterChg>
      <pc:sldMasterChg chg="replId modSldLayout">
        <pc:chgData name="Zhigalov Roman" userId="1f97e9fdf7779aa5" providerId="Windows Live" clId="Web-{03603C8C-BF20-40A7-9C25-3671B1B18041}" dt="2022-04-03T10:07:27.838" v="921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03603C8C-BF20-40A7-9C25-3671B1B18041}" dt="2022-04-03T10:07:27.838" v="921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03603C8C-BF20-40A7-9C25-3671B1B18041}" dt="2022-04-03T10:07:27.838" v="921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03603C8C-BF20-40A7-9C25-3671B1B18041}" dt="2022-04-03T10:07:27.838" v="921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03603C8C-BF20-40A7-9C25-3671B1B18041}" dt="2022-04-03T10:07:27.838" v="921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03603C8C-BF20-40A7-9C25-3671B1B18041}" dt="2022-04-03T10:07:27.838" v="921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03603C8C-BF20-40A7-9C25-3671B1B18041}" dt="2022-04-03T10:07:27.838" v="921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03603C8C-BF20-40A7-9C25-3671B1B18041}" dt="2022-04-03T10:07:27.838" v="921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03603C8C-BF20-40A7-9C25-3671B1B18041}" dt="2022-04-03T10:07:27.838" v="921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03603C8C-BF20-40A7-9C25-3671B1B18041}" dt="2022-04-03T10:07:27.838" v="921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03603C8C-BF20-40A7-9C25-3671B1B18041}" dt="2022-04-03T10:07:27.838" v="921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03603C8C-BF20-40A7-9C25-3671B1B18041}" dt="2022-04-03T10:07:27.838" v="921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C75547-CBC3-4AF5-917B-F0A961E6E22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6E4539AB-4B2C-4E17-AA6B-C731601C2275}">
      <dgm:prSet/>
      <dgm:spPr/>
      <dgm:t>
        <a:bodyPr/>
        <a:lstStyle/>
        <a:p>
          <a:r>
            <a:rPr lang="ru-RU"/>
            <a:t>Послевоенное восстановление</a:t>
          </a:r>
          <a:endParaRPr lang="en-US"/>
        </a:p>
      </dgm:t>
    </dgm:pt>
    <dgm:pt modelId="{E5B2EE17-C7B4-4A0B-8D19-8267FD503D50}" type="parTrans" cxnId="{720E6E4A-A2CE-4846-9A1E-3BA338A8A87C}">
      <dgm:prSet/>
      <dgm:spPr/>
      <dgm:t>
        <a:bodyPr/>
        <a:lstStyle/>
        <a:p>
          <a:endParaRPr lang="en-US"/>
        </a:p>
      </dgm:t>
    </dgm:pt>
    <dgm:pt modelId="{C90B2559-9E3E-4B9F-B59B-939CBE9572C0}" type="sibTrans" cxnId="{720E6E4A-A2CE-4846-9A1E-3BA338A8A87C}">
      <dgm:prSet/>
      <dgm:spPr/>
      <dgm:t>
        <a:bodyPr/>
        <a:lstStyle/>
        <a:p>
          <a:endParaRPr lang="en-US"/>
        </a:p>
      </dgm:t>
    </dgm:pt>
    <dgm:pt modelId="{CB9585AB-6001-4262-B8B3-26ED2C24027C}">
      <dgm:prSet/>
      <dgm:spPr/>
      <dgm:t>
        <a:bodyPr/>
        <a:lstStyle/>
        <a:p>
          <a:r>
            <a:rPr lang="ru-RU"/>
            <a:t>Политическое развитие</a:t>
          </a:r>
          <a:endParaRPr lang="en-US"/>
        </a:p>
      </dgm:t>
    </dgm:pt>
    <dgm:pt modelId="{6DACA21E-AD93-41C9-BF13-5E7046F97380}" type="parTrans" cxnId="{D07EA551-A601-489A-9B09-2446F12D3462}">
      <dgm:prSet/>
      <dgm:spPr/>
      <dgm:t>
        <a:bodyPr/>
        <a:lstStyle/>
        <a:p>
          <a:endParaRPr lang="en-US"/>
        </a:p>
      </dgm:t>
    </dgm:pt>
    <dgm:pt modelId="{D0DE2D42-EED9-44AB-BBB6-EB6321AD574A}" type="sibTrans" cxnId="{D07EA551-A601-489A-9B09-2446F12D3462}">
      <dgm:prSet/>
      <dgm:spPr/>
      <dgm:t>
        <a:bodyPr/>
        <a:lstStyle/>
        <a:p>
          <a:endParaRPr lang="en-US"/>
        </a:p>
      </dgm:t>
    </dgm:pt>
    <dgm:pt modelId="{FB14E1A3-5C49-4E1A-BF52-4484C01DC2D0}">
      <dgm:prSet/>
      <dgm:spPr/>
      <dgm:t>
        <a:bodyPr/>
        <a:lstStyle/>
        <a:p>
          <a:r>
            <a:rPr lang="ru-RU"/>
            <a:t>Внешняя политика</a:t>
          </a:r>
          <a:endParaRPr lang="en-US"/>
        </a:p>
      </dgm:t>
    </dgm:pt>
    <dgm:pt modelId="{8A01B872-D103-423D-B58F-C277DEA156D9}" type="parTrans" cxnId="{84BC4E5D-AADD-4FB0-BD88-95D23C3D6A7F}">
      <dgm:prSet/>
      <dgm:spPr/>
      <dgm:t>
        <a:bodyPr/>
        <a:lstStyle/>
        <a:p>
          <a:endParaRPr lang="en-US"/>
        </a:p>
      </dgm:t>
    </dgm:pt>
    <dgm:pt modelId="{FF4A3107-EB77-43B0-920B-87F8AF2B04BE}" type="sibTrans" cxnId="{84BC4E5D-AADD-4FB0-BD88-95D23C3D6A7F}">
      <dgm:prSet/>
      <dgm:spPr/>
      <dgm:t>
        <a:bodyPr/>
        <a:lstStyle/>
        <a:p>
          <a:endParaRPr lang="en-US"/>
        </a:p>
      </dgm:t>
    </dgm:pt>
    <dgm:pt modelId="{7FF7C089-1C8F-495A-ADB3-BB8758649286}" type="pres">
      <dgm:prSet presAssocID="{67C75547-CBC3-4AF5-917B-F0A961E6E22D}" presName="root" presStyleCnt="0">
        <dgm:presLayoutVars>
          <dgm:dir/>
          <dgm:resizeHandles val="exact"/>
        </dgm:presLayoutVars>
      </dgm:prSet>
      <dgm:spPr/>
    </dgm:pt>
    <dgm:pt modelId="{F99550E8-9C80-4872-9AB9-F702D9C623D8}" type="pres">
      <dgm:prSet presAssocID="{6E4539AB-4B2C-4E17-AA6B-C731601C2275}" presName="compNode" presStyleCnt="0"/>
      <dgm:spPr/>
    </dgm:pt>
    <dgm:pt modelId="{3FE704C0-8451-4C1E-8FAF-32B3F717ECCC}" type="pres">
      <dgm:prSet presAssocID="{6E4539AB-4B2C-4E17-AA6B-C731601C2275}" presName="bgRect" presStyleLbl="bgShp" presStyleIdx="0" presStyleCnt="3"/>
      <dgm:spPr/>
    </dgm:pt>
    <dgm:pt modelId="{791B5966-1313-4B43-84DD-E8513925F16C}" type="pres">
      <dgm:prSet presAssocID="{6E4539AB-4B2C-4E17-AA6B-C731601C227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spital First Aid"/>
        </a:ext>
      </dgm:extLst>
    </dgm:pt>
    <dgm:pt modelId="{FE1A7B25-627E-4B8B-AC65-11D441C5794C}" type="pres">
      <dgm:prSet presAssocID="{6E4539AB-4B2C-4E17-AA6B-C731601C2275}" presName="spaceRect" presStyleCnt="0"/>
      <dgm:spPr/>
    </dgm:pt>
    <dgm:pt modelId="{9A463E55-389B-4087-BAD3-8EA5E0182F2E}" type="pres">
      <dgm:prSet presAssocID="{6E4539AB-4B2C-4E17-AA6B-C731601C2275}" presName="parTx" presStyleLbl="revTx" presStyleIdx="0" presStyleCnt="3">
        <dgm:presLayoutVars>
          <dgm:chMax val="0"/>
          <dgm:chPref val="0"/>
        </dgm:presLayoutVars>
      </dgm:prSet>
      <dgm:spPr/>
    </dgm:pt>
    <dgm:pt modelId="{37AA37DA-B031-471C-9409-DEAADF7B3B01}" type="pres">
      <dgm:prSet presAssocID="{C90B2559-9E3E-4B9F-B59B-939CBE9572C0}" presName="sibTrans" presStyleCnt="0"/>
      <dgm:spPr/>
    </dgm:pt>
    <dgm:pt modelId="{7C7DB5F4-6C09-42CD-8C74-F7CAFDDE68FF}" type="pres">
      <dgm:prSet presAssocID="{CB9585AB-6001-4262-B8B3-26ED2C24027C}" presName="compNode" presStyleCnt="0"/>
      <dgm:spPr/>
    </dgm:pt>
    <dgm:pt modelId="{62E4D870-8D40-493D-80D9-AACB0B2562EC}" type="pres">
      <dgm:prSet presAssocID="{CB9585AB-6001-4262-B8B3-26ED2C24027C}" presName="bgRect" presStyleLbl="bgShp" presStyleIdx="1" presStyleCnt="3"/>
      <dgm:spPr/>
    </dgm:pt>
    <dgm:pt modelId="{1AD85AC5-848F-4BA0-81EC-E28A6D6CA8C1}" type="pres">
      <dgm:prSet presAssocID="{CB9585AB-6001-4262-B8B3-26ED2C24027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Невыполненная работа"/>
        </a:ext>
      </dgm:extLst>
    </dgm:pt>
    <dgm:pt modelId="{A1BBD3C2-26A4-444B-A82D-C4162FA34FFD}" type="pres">
      <dgm:prSet presAssocID="{CB9585AB-6001-4262-B8B3-26ED2C24027C}" presName="spaceRect" presStyleCnt="0"/>
      <dgm:spPr/>
    </dgm:pt>
    <dgm:pt modelId="{52298900-39D0-4D74-B9DB-1CF451015ACE}" type="pres">
      <dgm:prSet presAssocID="{CB9585AB-6001-4262-B8B3-26ED2C24027C}" presName="parTx" presStyleLbl="revTx" presStyleIdx="1" presStyleCnt="3">
        <dgm:presLayoutVars>
          <dgm:chMax val="0"/>
          <dgm:chPref val="0"/>
        </dgm:presLayoutVars>
      </dgm:prSet>
      <dgm:spPr/>
    </dgm:pt>
    <dgm:pt modelId="{27D3A043-53A7-40D0-9DE9-466DFF7DEEBB}" type="pres">
      <dgm:prSet presAssocID="{D0DE2D42-EED9-44AB-BBB6-EB6321AD574A}" presName="sibTrans" presStyleCnt="0"/>
      <dgm:spPr/>
    </dgm:pt>
    <dgm:pt modelId="{9B7256A8-3AB8-43FF-9C00-C59475D19C0D}" type="pres">
      <dgm:prSet presAssocID="{FB14E1A3-5C49-4E1A-BF52-4484C01DC2D0}" presName="compNode" presStyleCnt="0"/>
      <dgm:spPr/>
    </dgm:pt>
    <dgm:pt modelId="{A5030B07-E28F-467A-8B0C-DC745E583461}" type="pres">
      <dgm:prSet presAssocID="{FB14E1A3-5C49-4E1A-BF52-4484C01DC2D0}" presName="bgRect" presStyleLbl="bgShp" presStyleIdx="2" presStyleCnt="3"/>
      <dgm:spPr/>
    </dgm:pt>
    <dgm:pt modelId="{4107D476-3578-4BDD-B371-CDCA9B959635}" type="pres">
      <dgm:prSet presAssocID="{FB14E1A3-5C49-4E1A-BF52-4484C01DC2D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Блог"/>
        </a:ext>
      </dgm:extLst>
    </dgm:pt>
    <dgm:pt modelId="{E6DEFC86-710A-40CC-ADF3-1E7B3E1AAB39}" type="pres">
      <dgm:prSet presAssocID="{FB14E1A3-5C49-4E1A-BF52-4484C01DC2D0}" presName="spaceRect" presStyleCnt="0"/>
      <dgm:spPr/>
    </dgm:pt>
    <dgm:pt modelId="{D0016B7E-3F60-484B-80F9-569C43EBDE5A}" type="pres">
      <dgm:prSet presAssocID="{FB14E1A3-5C49-4E1A-BF52-4484C01DC2D0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0C2EE03-901C-4A19-AC47-C3E3A8A44939}" type="presOf" srcId="{FB14E1A3-5C49-4E1A-BF52-4484C01DC2D0}" destId="{D0016B7E-3F60-484B-80F9-569C43EBDE5A}" srcOrd="0" destOrd="0" presId="urn:microsoft.com/office/officeart/2018/2/layout/IconVerticalSolidList"/>
    <dgm:cxn modelId="{84BC4E5D-AADD-4FB0-BD88-95D23C3D6A7F}" srcId="{67C75547-CBC3-4AF5-917B-F0A961E6E22D}" destId="{FB14E1A3-5C49-4E1A-BF52-4484C01DC2D0}" srcOrd="2" destOrd="0" parTransId="{8A01B872-D103-423D-B58F-C277DEA156D9}" sibTransId="{FF4A3107-EB77-43B0-920B-87F8AF2B04BE}"/>
    <dgm:cxn modelId="{720E6E4A-A2CE-4846-9A1E-3BA338A8A87C}" srcId="{67C75547-CBC3-4AF5-917B-F0A961E6E22D}" destId="{6E4539AB-4B2C-4E17-AA6B-C731601C2275}" srcOrd="0" destOrd="0" parTransId="{E5B2EE17-C7B4-4A0B-8D19-8267FD503D50}" sibTransId="{C90B2559-9E3E-4B9F-B59B-939CBE9572C0}"/>
    <dgm:cxn modelId="{D07EA551-A601-489A-9B09-2446F12D3462}" srcId="{67C75547-CBC3-4AF5-917B-F0A961E6E22D}" destId="{CB9585AB-6001-4262-B8B3-26ED2C24027C}" srcOrd="1" destOrd="0" parTransId="{6DACA21E-AD93-41C9-BF13-5E7046F97380}" sibTransId="{D0DE2D42-EED9-44AB-BBB6-EB6321AD574A}"/>
    <dgm:cxn modelId="{849C0E90-7244-4E93-A370-579788D7AE0B}" type="presOf" srcId="{67C75547-CBC3-4AF5-917B-F0A961E6E22D}" destId="{7FF7C089-1C8F-495A-ADB3-BB8758649286}" srcOrd="0" destOrd="0" presId="urn:microsoft.com/office/officeart/2018/2/layout/IconVerticalSolidList"/>
    <dgm:cxn modelId="{0E7BA8B7-F1B3-4362-92E3-80A6EF5EC7AA}" type="presOf" srcId="{6E4539AB-4B2C-4E17-AA6B-C731601C2275}" destId="{9A463E55-389B-4087-BAD3-8EA5E0182F2E}" srcOrd="0" destOrd="0" presId="urn:microsoft.com/office/officeart/2018/2/layout/IconVerticalSolidList"/>
    <dgm:cxn modelId="{547CE6DD-5564-4BBC-BE7C-079BB45EC7C5}" type="presOf" srcId="{CB9585AB-6001-4262-B8B3-26ED2C24027C}" destId="{52298900-39D0-4D74-B9DB-1CF451015ACE}" srcOrd="0" destOrd="0" presId="urn:microsoft.com/office/officeart/2018/2/layout/IconVerticalSolidList"/>
    <dgm:cxn modelId="{210A9222-B1FD-442D-A1E7-1F4EAADD1620}" type="presParOf" srcId="{7FF7C089-1C8F-495A-ADB3-BB8758649286}" destId="{F99550E8-9C80-4872-9AB9-F702D9C623D8}" srcOrd="0" destOrd="0" presId="urn:microsoft.com/office/officeart/2018/2/layout/IconVerticalSolidList"/>
    <dgm:cxn modelId="{692E4483-F405-42DF-9B1A-C2780C5BC9A8}" type="presParOf" srcId="{F99550E8-9C80-4872-9AB9-F702D9C623D8}" destId="{3FE704C0-8451-4C1E-8FAF-32B3F717ECCC}" srcOrd="0" destOrd="0" presId="urn:microsoft.com/office/officeart/2018/2/layout/IconVerticalSolidList"/>
    <dgm:cxn modelId="{63EDE0E0-97E5-4997-81C8-47D1C0DF396E}" type="presParOf" srcId="{F99550E8-9C80-4872-9AB9-F702D9C623D8}" destId="{791B5966-1313-4B43-84DD-E8513925F16C}" srcOrd="1" destOrd="0" presId="urn:microsoft.com/office/officeart/2018/2/layout/IconVerticalSolidList"/>
    <dgm:cxn modelId="{937A1A1E-DAE6-47B9-9A04-21A86DF032AB}" type="presParOf" srcId="{F99550E8-9C80-4872-9AB9-F702D9C623D8}" destId="{FE1A7B25-627E-4B8B-AC65-11D441C5794C}" srcOrd="2" destOrd="0" presId="urn:microsoft.com/office/officeart/2018/2/layout/IconVerticalSolidList"/>
    <dgm:cxn modelId="{CFCE2C63-89D0-4611-99F3-F7C1D3A8E517}" type="presParOf" srcId="{F99550E8-9C80-4872-9AB9-F702D9C623D8}" destId="{9A463E55-389B-4087-BAD3-8EA5E0182F2E}" srcOrd="3" destOrd="0" presId="urn:microsoft.com/office/officeart/2018/2/layout/IconVerticalSolidList"/>
    <dgm:cxn modelId="{A167633F-7542-4CA4-8B1C-C7A09CF7EC4C}" type="presParOf" srcId="{7FF7C089-1C8F-495A-ADB3-BB8758649286}" destId="{37AA37DA-B031-471C-9409-DEAADF7B3B01}" srcOrd="1" destOrd="0" presId="urn:microsoft.com/office/officeart/2018/2/layout/IconVerticalSolidList"/>
    <dgm:cxn modelId="{B7DC3519-8440-49D5-88B2-D45050B36450}" type="presParOf" srcId="{7FF7C089-1C8F-495A-ADB3-BB8758649286}" destId="{7C7DB5F4-6C09-42CD-8C74-F7CAFDDE68FF}" srcOrd="2" destOrd="0" presId="urn:microsoft.com/office/officeart/2018/2/layout/IconVerticalSolidList"/>
    <dgm:cxn modelId="{478828B7-FB37-4455-AB87-CE182BC91D46}" type="presParOf" srcId="{7C7DB5F4-6C09-42CD-8C74-F7CAFDDE68FF}" destId="{62E4D870-8D40-493D-80D9-AACB0B2562EC}" srcOrd="0" destOrd="0" presId="urn:microsoft.com/office/officeart/2018/2/layout/IconVerticalSolidList"/>
    <dgm:cxn modelId="{A5EFEB2B-2EFE-418C-BED8-883E14CA23D1}" type="presParOf" srcId="{7C7DB5F4-6C09-42CD-8C74-F7CAFDDE68FF}" destId="{1AD85AC5-848F-4BA0-81EC-E28A6D6CA8C1}" srcOrd="1" destOrd="0" presId="urn:microsoft.com/office/officeart/2018/2/layout/IconVerticalSolidList"/>
    <dgm:cxn modelId="{E9122924-CEC3-4BA6-9F23-D66B643C854B}" type="presParOf" srcId="{7C7DB5F4-6C09-42CD-8C74-F7CAFDDE68FF}" destId="{A1BBD3C2-26A4-444B-A82D-C4162FA34FFD}" srcOrd="2" destOrd="0" presId="urn:microsoft.com/office/officeart/2018/2/layout/IconVerticalSolidList"/>
    <dgm:cxn modelId="{864A7FD6-E276-4E8D-90CA-2BB41FF78547}" type="presParOf" srcId="{7C7DB5F4-6C09-42CD-8C74-F7CAFDDE68FF}" destId="{52298900-39D0-4D74-B9DB-1CF451015ACE}" srcOrd="3" destOrd="0" presId="urn:microsoft.com/office/officeart/2018/2/layout/IconVerticalSolidList"/>
    <dgm:cxn modelId="{7D0594C2-CD0E-42FC-AD35-62F8EDD2475E}" type="presParOf" srcId="{7FF7C089-1C8F-495A-ADB3-BB8758649286}" destId="{27D3A043-53A7-40D0-9DE9-466DFF7DEEBB}" srcOrd="3" destOrd="0" presId="urn:microsoft.com/office/officeart/2018/2/layout/IconVerticalSolidList"/>
    <dgm:cxn modelId="{27CBA1C5-2906-4A0B-8D9C-667955FA180F}" type="presParOf" srcId="{7FF7C089-1C8F-495A-ADB3-BB8758649286}" destId="{9B7256A8-3AB8-43FF-9C00-C59475D19C0D}" srcOrd="4" destOrd="0" presId="urn:microsoft.com/office/officeart/2018/2/layout/IconVerticalSolidList"/>
    <dgm:cxn modelId="{40C9E4C3-3827-48F2-8265-FB1D8DC054EE}" type="presParOf" srcId="{9B7256A8-3AB8-43FF-9C00-C59475D19C0D}" destId="{A5030B07-E28F-467A-8B0C-DC745E583461}" srcOrd="0" destOrd="0" presId="urn:microsoft.com/office/officeart/2018/2/layout/IconVerticalSolidList"/>
    <dgm:cxn modelId="{6F02832E-6D84-46D0-9C1E-7929A05614D2}" type="presParOf" srcId="{9B7256A8-3AB8-43FF-9C00-C59475D19C0D}" destId="{4107D476-3578-4BDD-B371-CDCA9B959635}" srcOrd="1" destOrd="0" presId="urn:microsoft.com/office/officeart/2018/2/layout/IconVerticalSolidList"/>
    <dgm:cxn modelId="{763E06B0-F724-43F2-A8C5-C66A6AAE8516}" type="presParOf" srcId="{9B7256A8-3AB8-43FF-9C00-C59475D19C0D}" destId="{E6DEFC86-710A-40CC-ADF3-1E7B3E1AAB39}" srcOrd="2" destOrd="0" presId="urn:microsoft.com/office/officeart/2018/2/layout/IconVerticalSolidList"/>
    <dgm:cxn modelId="{526603F9-C006-401E-A3F1-9C7C449C49D3}" type="presParOf" srcId="{9B7256A8-3AB8-43FF-9C00-C59475D19C0D}" destId="{D0016B7E-3F60-484B-80F9-569C43EBDE5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9A88F5-8FEE-4DE9-89D2-4CD2D5797F4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EA46B669-07EF-4729-BD28-127A093733F0}">
      <dgm:prSet/>
      <dgm:spPr/>
      <dgm:t>
        <a:bodyPr/>
        <a:lstStyle/>
        <a:p>
          <a:r>
            <a:rPr lang="ru-RU"/>
            <a:t>Восстановление старых и строительство новых заводов и фабрик (основное внимание уделялось сталелитейной, угольной промышленности и тяжелому машиностроению, а также развитию науки, технологий и вооружений)</a:t>
          </a:r>
          <a:endParaRPr lang="en-US"/>
        </a:p>
      </dgm:t>
    </dgm:pt>
    <dgm:pt modelId="{20C66DF7-3F1D-4B89-8157-6C4F381D938A}" type="parTrans" cxnId="{ECB0D611-9A49-4EAD-A1E2-C7F918A7D8CE}">
      <dgm:prSet/>
      <dgm:spPr/>
      <dgm:t>
        <a:bodyPr/>
        <a:lstStyle/>
        <a:p>
          <a:endParaRPr lang="en-US"/>
        </a:p>
      </dgm:t>
    </dgm:pt>
    <dgm:pt modelId="{D6B0C81F-F45B-4F8F-B28F-5F66E35D4037}" type="sibTrans" cxnId="{ECB0D611-9A49-4EAD-A1E2-C7F918A7D8CE}">
      <dgm:prSet/>
      <dgm:spPr/>
      <dgm:t>
        <a:bodyPr/>
        <a:lstStyle/>
        <a:p>
          <a:endParaRPr lang="en-US"/>
        </a:p>
      </dgm:t>
    </dgm:pt>
    <dgm:pt modelId="{F6829FDC-1034-4991-9DBD-5C11C80BBF4C}">
      <dgm:prSet/>
      <dgm:spPr/>
      <dgm:t>
        <a:bodyPr/>
        <a:lstStyle/>
        <a:p>
          <a:r>
            <a:rPr lang="ru-RU"/>
            <a:t>Восстановление разрушенных хозяйств </a:t>
          </a:r>
          <a:endParaRPr lang="en-US"/>
        </a:p>
      </dgm:t>
    </dgm:pt>
    <dgm:pt modelId="{5017B5FE-566F-48A9-AB79-86713A1486F2}" type="parTrans" cxnId="{A2B9B842-63FE-41CB-9691-106291A8D822}">
      <dgm:prSet/>
      <dgm:spPr/>
      <dgm:t>
        <a:bodyPr/>
        <a:lstStyle/>
        <a:p>
          <a:endParaRPr lang="en-US"/>
        </a:p>
      </dgm:t>
    </dgm:pt>
    <dgm:pt modelId="{A6936E6A-8843-4B2B-B2AF-C84DF76B22A9}" type="sibTrans" cxnId="{A2B9B842-63FE-41CB-9691-106291A8D822}">
      <dgm:prSet/>
      <dgm:spPr/>
      <dgm:t>
        <a:bodyPr/>
        <a:lstStyle/>
        <a:p>
          <a:endParaRPr lang="en-US"/>
        </a:p>
      </dgm:t>
    </dgm:pt>
    <dgm:pt modelId="{E3B22005-5A88-4B06-BA38-E17CA80D91BB}">
      <dgm:prSet/>
      <dgm:spPr/>
      <dgm:t>
        <a:bodyPr/>
        <a:lstStyle/>
        <a:p>
          <a:r>
            <a:rPr lang="ru-RU"/>
            <a:t>Восстановление городов и сёл, массовое строительство жилья</a:t>
          </a:r>
          <a:endParaRPr lang="en-US"/>
        </a:p>
      </dgm:t>
    </dgm:pt>
    <dgm:pt modelId="{4DC251A7-FA54-4595-94B6-C6059AA59C78}" type="parTrans" cxnId="{6C36CCD2-E416-4E04-80D7-2C322C25C200}">
      <dgm:prSet/>
      <dgm:spPr/>
      <dgm:t>
        <a:bodyPr/>
        <a:lstStyle/>
        <a:p>
          <a:endParaRPr lang="en-US"/>
        </a:p>
      </dgm:t>
    </dgm:pt>
    <dgm:pt modelId="{2BB258AA-33C7-4970-842B-C2960692F639}" type="sibTrans" cxnId="{6C36CCD2-E416-4E04-80D7-2C322C25C200}">
      <dgm:prSet/>
      <dgm:spPr/>
      <dgm:t>
        <a:bodyPr/>
        <a:lstStyle/>
        <a:p>
          <a:endParaRPr lang="en-US"/>
        </a:p>
      </dgm:t>
    </dgm:pt>
    <dgm:pt modelId="{4D5DB0A4-B85C-4C86-976B-8000F1F0C799}" type="pres">
      <dgm:prSet presAssocID="{209A88F5-8FEE-4DE9-89D2-4CD2D5797F4B}" presName="root" presStyleCnt="0">
        <dgm:presLayoutVars>
          <dgm:dir/>
          <dgm:resizeHandles val="exact"/>
        </dgm:presLayoutVars>
      </dgm:prSet>
      <dgm:spPr/>
    </dgm:pt>
    <dgm:pt modelId="{353CB9B3-8398-4ED0-B2F5-865B0F08D93D}" type="pres">
      <dgm:prSet presAssocID="{EA46B669-07EF-4729-BD28-127A093733F0}" presName="compNode" presStyleCnt="0"/>
      <dgm:spPr/>
    </dgm:pt>
    <dgm:pt modelId="{AE574A6A-283C-4934-83E1-645B5BE9ABE4}" type="pres">
      <dgm:prSet presAssocID="{EA46B669-07EF-4729-BD28-127A093733F0}" presName="bgRect" presStyleLbl="bgShp" presStyleIdx="0" presStyleCnt="3"/>
      <dgm:spPr/>
    </dgm:pt>
    <dgm:pt modelId="{55DDE6AE-C711-46CC-A1A8-7C21068BA6B0}" type="pres">
      <dgm:prSet presAssocID="{EA46B669-07EF-4729-BD28-127A093733F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абрика"/>
        </a:ext>
      </dgm:extLst>
    </dgm:pt>
    <dgm:pt modelId="{7480E7A1-9B42-4267-945E-C6FC2492475C}" type="pres">
      <dgm:prSet presAssocID="{EA46B669-07EF-4729-BD28-127A093733F0}" presName="spaceRect" presStyleCnt="0"/>
      <dgm:spPr/>
    </dgm:pt>
    <dgm:pt modelId="{BF467EE4-78ED-4F76-B4EC-0050124EB301}" type="pres">
      <dgm:prSet presAssocID="{EA46B669-07EF-4729-BD28-127A093733F0}" presName="parTx" presStyleLbl="revTx" presStyleIdx="0" presStyleCnt="3">
        <dgm:presLayoutVars>
          <dgm:chMax val="0"/>
          <dgm:chPref val="0"/>
        </dgm:presLayoutVars>
      </dgm:prSet>
      <dgm:spPr/>
    </dgm:pt>
    <dgm:pt modelId="{D4CCADF2-CC99-4EDF-B031-167785C0A617}" type="pres">
      <dgm:prSet presAssocID="{D6B0C81F-F45B-4F8F-B28F-5F66E35D4037}" presName="sibTrans" presStyleCnt="0"/>
      <dgm:spPr/>
    </dgm:pt>
    <dgm:pt modelId="{6EF98646-7783-4120-96AB-AF6357A3C90F}" type="pres">
      <dgm:prSet presAssocID="{F6829FDC-1034-4991-9DBD-5C11C80BBF4C}" presName="compNode" presStyleCnt="0"/>
      <dgm:spPr/>
    </dgm:pt>
    <dgm:pt modelId="{B27234CA-A78A-4741-B06B-2789D92C7487}" type="pres">
      <dgm:prSet presAssocID="{F6829FDC-1034-4991-9DBD-5C11C80BBF4C}" presName="bgRect" presStyleLbl="bgShp" presStyleIdx="1" presStyleCnt="3"/>
      <dgm:spPr/>
    </dgm:pt>
    <dgm:pt modelId="{D168527B-2C5D-48BF-BBB1-D7B7C8102B4E}" type="pres">
      <dgm:prSet presAssocID="{F6829FDC-1034-4991-9DBD-5C11C80BBF4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9B5B37F8-90B3-4AE0-ADAE-C06832BC83A0}" type="pres">
      <dgm:prSet presAssocID="{F6829FDC-1034-4991-9DBD-5C11C80BBF4C}" presName="spaceRect" presStyleCnt="0"/>
      <dgm:spPr/>
    </dgm:pt>
    <dgm:pt modelId="{9E2F2B86-5C11-4F67-8572-DE1246598122}" type="pres">
      <dgm:prSet presAssocID="{F6829FDC-1034-4991-9DBD-5C11C80BBF4C}" presName="parTx" presStyleLbl="revTx" presStyleIdx="1" presStyleCnt="3">
        <dgm:presLayoutVars>
          <dgm:chMax val="0"/>
          <dgm:chPref val="0"/>
        </dgm:presLayoutVars>
      </dgm:prSet>
      <dgm:spPr/>
    </dgm:pt>
    <dgm:pt modelId="{9CC31326-8C45-4C02-93A0-C27035FB934D}" type="pres">
      <dgm:prSet presAssocID="{A6936E6A-8843-4B2B-B2AF-C84DF76B22A9}" presName="sibTrans" presStyleCnt="0"/>
      <dgm:spPr/>
    </dgm:pt>
    <dgm:pt modelId="{49DEA9F3-D5C5-4EDF-8B8E-F3F36E8811BA}" type="pres">
      <dgm:prSet presAssocID="{E3B22005-5A88-4B06-BA38-E17CA80D91BB}" presName="compNode" presStyleCnt="0"/>
      <dgm:spPr/>
    </dgm:pt>
    <dgm:pt modelId="{C7FF26CE-A114-46C0-ABC2-4AC9C07AD646}" type="pres">
      <dgm:prSet presAssocID="{E3B22005-5A88-4B06-BA38-E17CA80D91BB}" presName="bgRect" presStyleLbl="bgShp" presStyleIdx="2" presStyleCnt="3"/>
      <dgm:spPr/>
    </dgm:pt>
    <dgm:pt modelId="{36BCC5A8-7694-43BC-9126-EBEBCBDCD291}" type="pres">
      <dgm:prSet presAssocID="{E3B22005-5A88-4B06-BA38-E17CA80D91B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Город"/>
        </a:ext>
      </dgm:extLst>
    </dgm:pt>
    <dgm:pt modelId="{81CFEEF2-03F2-4554-A662-B9DB68187272}" type="pres">
      <dgm:prSet presAssocID="{E3B22005-5A88-4B06-BA38-E17CA80D91BB}" presName="spaceRect" presStyleCnt="0"/>
      <dgm:spPr/>
    </dgm:pt>
    <dgm:pt modelId="{61DBC391-7B67-48C9-A33B-CDE655ED640D}" type="pres">
      <dgm:prSet presAssocID="{E3B22005-5A88-4B06-BA38-E17CA80D91BB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CB0D611-9A49-4EAD-A1E2-C7F918A7D8CE}" srcId="{209A88F5-8FEE-4DE9-89D2-4CD2D5797F4B}" destId="{EA46B669-07EF-4729-BD28-127A093733F0}" srcOrd="0" destOrd="0" parTransId="{20C66DF7-3F1D-4B89-8157-6C4F381D938A}" sibTransId="{D6B0C81F-F45B-4F8F-B28F-5F66E35D4037}"/>
    <dgm:cxn modelId="{DBA2981C-1B1D-4B5F-A122-ABCD1FD5F921}" type="presOf" srcId="{209A88F5-8FEE-4DE9-89D2-4CD2D5797F4B}" destId="{4D5DB0A4-B85C-4C86-976B-8000F1F0C799}" srcOrd="0" destOrd="0" presId="urn:microsoft.com/office/officeart/2018/2/layout/IconVerticalSolidList"/>
    <dgm:cxn modelId="{A2B9B842-63FE-41CB-9691-106291A8D822}" srcId="{209A88F5-8FEE-4DE9-89D2-4CD2D5797F4B}" destId="{F6829FDC-1034-4991-9DBD-5C11C80BBF4C}" srcOrd="1" destOrd="0" parTransId="{5017B5FE-566F-48A9-AB79-86713A1486F2}" sibTransId="{A6936E6A-8843-4B2B-B2AF-C84DF76B22A9}"/>
    <dgm:cxn modelId="{B7149274-F26D-4959-A730-083F72CC5845}" type="presOf" srcId="{E3B22005-5A88-4B06-BA38-E17CA80D91BB}" destId="{61DBC391-7B67-48C9-A33B-CDE655ED640D}" srcOrd="0" destOrd="0" presId="urn:microsoft.com/office/officeart/2018/2/layout/IconVerticalSolidList"/>
    <dgm:cxn modelId="{68E4388C-D446-4A9D-A267-2993406A256A}" type="presOf" srcId="{F6829FDC-1034-4991-9DBD-5C11C80BBF4C}" destId="{9E2F2B86-5C11-4F67-8572-DE1246598122}" srcOrd="0" destOrd="0" presId="urn:microsoft.com/office/officeart/2018/2/layout/IconVerticalSolidList"/>
    <dgm:cxn modelId="{9D1796CF-0688-4B82-8953-C9A887FA47FD}" type="presOf" srcId="{EA46B669-07EF-4729-BD28-127A093733F0}" destId="{BF467EE4-78ED-4F76-B4EC-0050124EB301}" srcOrd="0" destOrd="0" presId="urn:microsoft.com/office/officeart/2018/2/layout/IconVerticalSolidList"/>
    <dgm:cxn modelId="{6C36CCD2-E416-4E04-80D7-2C322C25C200}" srcId="{209A88F5-8FEE-4DE9-89D2-4CD2D5797F4B}" destId="{E3B22005-5A88-4B06-BA38-E17CA80D91BB}" srcOrd="2" destOrd="0" parTransId="{4DC251A7-FA54-4595-94B6-C6059AA59C78}" sibTransId="{2BB258AA-33C7-4970-842B-C2960692F639}"/>
    <dgm:cxn modelId="{DB352F36-6088-4FA0-AFAE-DD3B1ADC0FB8}" type="presParOf" srcId="{4D5DB0A4-B85C-4C86-976B-8000F1F0C799}" destId="{353CB9B3-8398-4ED0-B2F5-865B0F08D93D}" srcOrd="0" destOrd="0" presId="urn:microsoft.com/office/officeart/2018/2/layout/IconVerticalSolidList"/>
    <dgm:cxn modelId="{73F5020E-C49E-422C-AB84-B17375465597}" type="presParOf" srcId="{353CB9B3-8398-4ED0-B2F5-865B0F08D93D}" destId="{AE574A6A-283C-4934-83E1-645B5BE9ABE4}" srcOrd="0" destOrd="0" presId="urn:microsoft.com/office/officeart/2018/2/layout/IconVerticalSolidList"/>
    <dgm:cxn modelId="{2D59A400-C4E5-4413-8B86-C5DD5DC51831}" type="presParOf" srcId="{353CB9B3-8398-4ED0-B2F5-865B0F08D93D}" destId="{55DDE6AE-C711-46CC-A1A8-7C21068BA6B0}" srcOrd="1" destOrd="0" presId="urn:microsoft.com/office/officeart/2018/2/layout/IconVerticalSolidList"/>
    <dgm:cxn modelId="{C34AC79A-7DB9-47FB-97A3-7074A1A29359}" type="presParOf" srcId="{353CB9B3-8398-4ED0-B2F5-865B0F08D93D}" destId="{7480E7A1-9B42-4267-945E-C6FC2492475C}" srcOrd="2" destOrd="0" presId="urn:microsoft.com/office/officeart/2018/2/layout/IconVerticalSolidList"/>
    <dgm:cxn modelId="{92801A85-9691-4655-9AF6-B2EB9C143146}" type="presParOf" srcId="{353CB9B3-8398-4ED0-B2F5-865B0F08D93D}" destId="{BF467EE4-78ED-4F76-B4EC-0050124EB301}" srcOrd="3" destOrd="0" presId="urn:microsoft.com/office/officeart/2018/2/layout/IconVerticalSolidList"/>
    <dgm:cxn modelId="{B1490C6F-1C2A-4E90-9D1B-9EE6D0D8631D}" type="presParOf" srcId="{4D5DB0A4-B85C-4C86-976B-8000F1F0C799}" destId="{D4CCADF2-CC99-4EDF-B031-167785C0A617}" srcOrd="1" destOrd="0" presId="urn:microsoft.com/office/officeart/2018/2/layout/IconVerticalSolidList"/>
    <dgm:cxn modelId="{87B54288-E4B0-4077-8EEB-CF184B2EA4BA}" type="presParOf" srcId="{4D5DB0A4-B85C-4C86-976B-8000F1F0C799}" destId="{6EF98646-7783-4120-96AB-AF6357A3C90F}" srcOrd="2" destOrd="0" presId="urn:microsoft.com/office/officeart/2018/2/layout/IconVerticalSolidList"/>
    <dgm:cxn modelId="{DF1E50CB-E624-4A1C-ACC4-74019D2D4DC3}" type="presParOf" srcId="{6EF98646-7783-4120-96AB-AF6357A3C90F}" destId="{B27234CA-A78A-4741-B06B-2789D92C7487}" srcOrd="0" destOrd="0" presId="urn:microsoft.com/office/officeart/2018/2/layout/IconVerticalSolidList"/>
    <dgm:cxn modelId="{7FEAA051-7151-42CB-ACA9-BBB7CE415C6D}" type="presParOf" srcId="{6EF98646-7783-4120-96AB-AF6357A3C90F}" destId="{D168527B-2C5D-48BF-BBB1-D7B7C8102B4E}" srcOrd="1" destOrd="0" presId="urn:microsoft.com/office/officeart/2018/2/layout/IconVerticalSolidList"/>
    <dgm:cxn modelId="{577BDBB5-0CA9-4287-A8A4-D1BE0C6E9A4A}" type="presParOf" srcId="{6EF98646-7783-4120-96AB-AF6357A3C90F}" destId="{9B5B37F8-90B3-4AE0-ADAE-C06832BC83A0}" srcOrd="2" destOrd="0" presId="urn:microsoft.com/office/officeart/2018/2/layout/IconVerticalSolidList"/>
    <dgm:cxn modelId="{D897CA59-36CF-4695-8DFB-7D1476D31405}" type="presParOf" srcId="{6EF98646-7783-4120-96AB-AF6357A3C90F}" destId="{9E2F2B86-5C11-4F67-8572-DE1246598122}" srcOrd="3" destOrd="0" presId="urn:microsoft.com/office/officeart/2018/2/layout/IconVerticalSolidList"/>
    <dgm:cxn modelId="{6E607D19-4B7A-4AC4-ADC4-862CAAAB62C3}" type="presParOf" srcId="{4D5DB0A4-B85C-4C86-976B-8000F1F0C799}" destId="{9CC31326-8C45-4C02-93A0-C27035FB934D}" srcOrd="3" destOrd="0" presId="urn:microsoft.com/office/officeart/2018/2/layout/IconVerticalSolidList"/>
    <dgm:cxn modelId="{76B7AD21-1038-4C82-8F04-74157EC043CE}" type="presParOf" srcId="{4D5DB0A4-B85C-4C86-976B-8000F1F0C799}" destId="{49DEA9F3-D5C5-4EDF-8B8E-F3F36E8811BA}" srcOrd="4" destOrd="0" presId="urn:microsoft.com/office/officeart/2018/2/layout/IconVerticalSolidList"/>
    <dgm:cxn modelId="{795FF777-2C4E-4A60-8482-9DAE44C1F3C8}" type="presParOf" srcId="{49DEA9F3-D5C5-4EDF-8B8E-F3F36E8811BA}" destId="{C7FF26CE-A114-46C0-ABC2-4AC9C07AD646}" srcOrd="0" destOrd="0" presId="urn:microsoft.com/office/officeart/2018/2/layout/IconVerticalSolidList"/>
    <dgm:cxn modelId="{450B024B-DCA5-4601-A0F7-01DEC033C35D}" type="presParOf" srcId="{49DEA9F3-D5C5-4EDF-8B8E-F3F36E8811BA}" destId="{36BCC5A8-7694-43BC-9126-EBEBCBDCD291}" srcOrd="1" destOrd="0" presId="urn:microsoft.com/office/officeart/2018/2/layout/IconVerticalSolidList"/>
    <dgm:cxn modelId="{8C0D3113-4C58-4A7B-BC2A-EBFD4A1E0D96}" type="presParOf" srcId="{49DEA9F3-D5C5-4EDF-8B8E-F3F36E8811BA}" destId="{81CFEEF2-03F2-4554-A662-B9DB68187272}" srcOrd="2" destOrd="0" presId="urn:microsoft.com/office/officeart/2018/2/layout/IconVerticalSolidList"/>
    <dgm:cxn modelId="{9DE93744-ADF3-4C81-8538-ED81DFA79746}" type="presParOf" srcId="{49DEA9F3-D5C5-4EDF-8B8E-F3F36E8811BA}" destId="{61DBC391-7B67-48C9-A33B-CDE655ED640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E704C0-8451-4C1E-8FAF-32B3F717ECCC}">
      <dsp:nvSpPr>
        <dsp:cNvPr id="0" name=""/>
        <dsp:cNvSpPr/>
      </dsp:nvSpPr>
      <dsp:spPr>
        <a:xfrm>
          <a:off x="0" y="719"/>
          <a:ext cx="6588691" cy="16843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1B5966-1313-4B43-84DD-E8513925F16C}">
      <dsp:nvSpPr>
        <dsp:cNvPr id="0" name=""/>
        <dsp:cNvSpPr/>
      </dsp:nvSpPr>
      <dsp:spPr>
        <a:xfrm>
          <a:off x="509522" y="379703"/>
          <a:ext cx="926404" cy="9264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463E55-389B-4087-BAD3-8EA5E0182F2E}">
      <dsp:nvSpPr>
        <dsp:cNvPr id="0" name=""/>
        <dsp:cNvSpPr/>
      </dsp:nvSpPr>
      <dsp:spPr>
        <a:xfrm>
          <a:off x="1945450" y="719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Послевоенное восстановление</a:t>
          </a:r>
          <a:endParaRPr lang="en-US" sz="2500" kern="1200"/>
        </a:p>
      </dsp:txBody>
      <dsp:txXfrm>
        <a:off x="1945450" y="719"/>
        <a:ext cx="4643240" cy="1684372"/>
      </dsp:txXfrm>
    </dsp:sp>
    <dsp:sp modelId="{62E4D870-8D40-493D-80D9-AACB0B2562EC}">
      <dsp:nvSpPr>
        <dsp:cNvPr id="0" name=""/>
        <dsp:cNvSpPr/>
      </dsp:nvSpPr>
      <dsp:spPr>
        <a:xfrm>
          <a:off x="0" y="2106185"/>
          <a:ext cx="6588691" cy="16843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D85AC5-848F-4BA0-81EC-E28A6D6CA8C1}">
      <dsp:nvSpPr>
        <dsp:cNvPr id="0" name=""/>
        <dsp:cNvSpPr/>
      </dsp:nvSpPr>
      <dsp:spPr>
        <a:xfrm>
          <a:off x="509522" y="2485169"/>
          <a:ext cx="926404" cy="9264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298900-39D0-4D74-B9DB-1CF451015ACE}">
      <dsp:nvSpPr>
        <dsp:cNvPr id="0" name=""/>
        <dsp:cNvSpPr/>
      </dsp:nvSpPr>
      <dsp:spPr>
        <a:xfrm>
          <a:off x="1945450" y="2106185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Политическое развитие</a:t>
          </a:r>
          <a:endParaRPr lang="en-US" sz="2500" kern="1200"/>
        </a:p>
      </dsp:txBody>
      <dsp:txXfrm>
        <a:off x="1945450" y="2106185"/>
        <a:ext cx="4643240" cy="1684372"/>
      </dsp:txXfrm>
    </dsp:sp>
    <dsp:sp modelId="{A5030B07-E28F-467A-8B0C-DC745E583461}">
      <dsp:nvSpPr>
        <dsp:cNvPr id="0" name=""/>
        <dsp:cNvSpPr/>
      </dsp:nvSpPr>
      <dsp:spPr>
        <a:xfrm>
          <a:off x="0" y="4211650"/>
          <a:ext cx="6588691" cy="16843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07D476-3578-4BDD-B371-CDCA9B959635}">
      <dsp:nvSpPr>
        <dsp:cNvPr id="0" name=""/>
        <dsp:cNvSpPr/>
      </dsp:nvSpPr>
      <dsp:spPr>
        <a:xfrm>
          <a:off x="509522" y="4590634"/>
          <a:ext cx="926404" cy="9264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016B7E-3F60-484B-80F9-569C43EBDE5A}">
      <dsp:nvSpPr>
        <dsp:cNvPr id="0" name=""/>
        <dsp:cNvSpPr/>
      </dsp:nvSpPr>
      <dsp:spPr>
        <a:xfrm>
          <a:off x="1945450" y="4211650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Внешняя политика</a:t>
          </a:r>
          <a:endParaRPr lang="en-US" sz="2500" kern="1200"/>
        </a:p>
      </dsp:txBody>
      <dsp:txXfrm>
        <a:off x="1945450" y="4211650"/>
        <a:ext cx="4643240" cy="16843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574A6A-283C-4934-83E1-645B5BE9ABE4}">
      <dsp:nvSpPr>
        <dsp:cNvPr id="0" name=""/>
        <dsp:cNvSpPr/>
      </dsp:nvSpPr>
      <dsp:spPr>
        <a:xfrm>
          <a:off x="0" y="531"/>
          <a:ext cx="10515600" cy="12447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DDE6AE-C711-46CC-A1A8-7C21068BA6B0}">
      <dsp:nvSpPr>
        <dsp:cNvPr id="0" name=""/>
        <dsp:cNvSpPr/>
      </dsp:nvSpPr>
      <dsp:spPr>
        <a:xfrm>
          <a:off x="376522" y="280590"/>
          <a:ext cx="684586" cy="6845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467EE4-78ED-4F76-B4EC-0050124EB301}">
      <dsp:nvSpPr>
        <dsp:cNvPr id="0" name=""/>
        <dsp:cNvSpPr/>
      </dsp:nvSpPr>
      <dsp:spPr>
        <a:xfrm>
          <a:off x="1437631" y="531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Восстановление старых и строительство новых заводов и фабрик (основное внимание уделялось сталелитейной, угольной промышленности и тяжелому машиностроению, а также развитию науки, технологий и вооружений)</a:t>
          </a:r>
          <a:endParaRPr lang="en-US" sz="2000" kern="1200"/>
        </a:p>
      </dsp:txBody>
      <dsp:txXfrm>
        <a:off x="1437631" y="531"/>
        <a:ext cx="9077968" cy="1244702"/>
      </dsp:txXfrm>
    </dsp:sp>
    <dsp:sp modelId="{B27234CA-A78A-4741-B06B-2789D92C7487}">
      <dsp:nvSpPr>
        <dsp:cNvPr id="0" name=""/>
        <dsp:cNvSpPr/>
      </dsp:nvSpPr>
      <dsp:spPr>
        <a:xfrm>
          <a:off x="0" y="1556410"/>
          <a:ext cx="10515600" cy="12447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68527B-2C5D-48BF-BBB1-D7B7C8102B4E}">
      <dsp:nvSpPr>
        <dsp:cNvPr id="0" name=""/>
        <dsp:cNvSpPr/>
      </dsp:nvSpPr>
      <dsp:spPr>
        <a:xfrm>
          <a:off x="376522" y="1836468"/>
          <a:ext cx="684586" cy="6845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2F2B86-5C11-4F67-8572-DE1246598122}">
      <dsp:nvSpPr>
        <dsp:cNvPr id="0" name=""/>
        <dsp:cNvSpPr/>
      </dsp:nvSpPr>
      <dsp:spPr>
        <a:xfrm>
          <a:off x="1437631" y="1556410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Восстановление разрушенных хозяйств </a:t>
          </a:r>
          <a:endParaRPr lang="en-US" sz="2000" kern="1200"/>
        </a:p>
      </dsp:txBody>
      <dsp:txXfrm>
        <a:off x="1437631" y="1556410"/>
        <a:ext cx="9077968" cy="1244702"/>
      </dsp:txXfrm>
    </dsp:sp>
    <dsp:sp modelId="{C7FF26CE-A114-46C0-ABC2-4AC9C07AD646}">
      <dsp:nvSpPr>
        <dsp:cNvPr id="0" name=""/>
        <dsp:cNvSpPr/>
      </dsp:nvSpPr>
      <dsp:spPr>
        <a:xfrm>
          <a:off x="0" y="3112289"/>
          <a:ext cx="10515600" cy="124470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BCC5A8-7694-43BC-9126-EBEBCBDCD291}">
      <dsp:nvSpPr>
        <dsp:cNvPr id="0" name=""/>
        <dsp:cNvSpPr/>
      </dsp:nvSpPr>
      <dsp:spPr>
        <a:xfrm>
          <a:off x="376522" y="3392347"/>
          <a:ext cx="684586" cy="6845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DBC391-7B67-48C9-A33B-CDE655ED640D}">
      <dsp:nvSpPr>
        <dsp:cNvPr id="0" name=""/>
        <dsp:cNvSpPr/>
      </dsp:nvSpPr>
      <dsp:spPr>
        <a:xfrm>
          <a:off x="1437631" y="3112289"/>
          <a:ext cx="90779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Восстановление городов и сёл, массовое строительство жилья</a:t>
          </a:r>
          <a:endParaRPr lang="en-US" sz="2000" kern="1200"/>
        </a:p>
      </dsp:txBody>
      <dsp:txXfrm>
        <a:off x="1437631" y="3112289"/>
        <a:ext cx="9077968" cy="12447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F89041-7F8A-494F-B153-B5227723C1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1721091-FFC9-4C8E-AA1F-D29CC5C316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601444-9AE1-4247-B886-27CE4BC76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9497-6BFA-459B-9F22-7A1E5DCA0009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E97CED-05E6-4998-AC8D-9C09836F2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9D91F7-4126-4362-B789-0D8915EC0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29773-7F8B-492E-9A2A-3ED85902D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571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0B0B57-8EED-4282-A2B7-55C4E559B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FC3DCD-08D1-4B3D-BBE9-740604E1D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B265EE-186F-4811-994F-4D7FD034A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9497-6BFA-459B-9F22-7A1E5DCA0009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DF2DBA-77A7-4ED5-BE1B-E689A4313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A58CD9-3AE4-4137-BA07-A1495736E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29773-7F8B-492E-9A2A-3ED85902D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589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869F88-F39D-4EB4-A4A5-86AD6402B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BC4F62-F643-42E9-9188-E6CBF2958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D5237F-FEDB-45D5-93CA-77210CCAA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9497-6BFA-459B-9F22-7A1E5DCA0009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CD3440-1599-4F57-AEBE-51329715B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7D3339-5CFA-43E7-9354-68A4E3003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29773-7F8B-492E-9A2A-3ED85902D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279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71FB3-D6E3-47E7-82A7-48B1B1F7B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E29524-9E0F-4022-B04C-87A64A9B62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7D9DB39-EA36-40A6-B26F-6AC2CFE553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5A77C1-9F60-48F6-82EE-8D23A3A92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9497-6BFA-459B-9F22-7A1E5DCA0009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4490B5-EBAA-4ACE-A3EB-FCBF5CC1E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23C513B-247F-4F4F-884B-206FECB6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29773-7F8B-492E-9A2A-3ED85902D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2649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037DDC-A958-475C-A448-86F56F10C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70FD7D-4F2F-4B94-8193-20928D8A2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4100234-061D-4C77-BFDA-C4EB95EFF8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DF4457A-4D72-4A43-A63A-4CFB6FD175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9B54B54-CAA1-4D1E-B1E8-7DB3AB4534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B807DF3-3197-4EC1-8FE9-136068DA0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9497-6BFA-459B-9F22-7A1E5DCA0009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BEACB7A-6BFD-4345-BA33-059F0C452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751E29E-C934-4C1E-B53C-76285D143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29773-7F8B-492E-9A2A-3ED85902D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691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378AB-615D-45FC-A515-E903AA490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86EED01-6A3A-463A-ACA8-F8D7FD061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9497-6BFA-459B-9F22-7A1E5DCA0009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C4277A3-4CB1-409C-B71F-D128BA8B5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6E4AE0E-C746-4CA1-898B-F122AEB54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29773-7F8B-492E-9A2A-3ED85902D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376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EF1AB58-B4A1-47BD-82D5-C948C37B9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9497-6BFA-459B-9F22-7A1E5DCA0009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390C37E-2CB0-4982-8C4D-DDC877863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512AE8-3CB7-4EE0-B509-8A25E27F7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29773-7F8B-492E-9A2A-3ED85902D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664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2C1534-FDC5-4F33-851F-4EEC32D76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57D4AF-6108-4D96-8943-F158B851A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17C3DE9-FF00-4A27-B2D2-EDAA500DF0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FD3248-79CE-4E2E-9336-633C0B7F9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9497-6BFA-459B-9F22-7A1E5DCA0009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57AC6A-E628-439E-A6DE-D7EE40D6E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A379317-E7B9-49F6-A960-727F8A110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29773-7F8B-492E-9A2A-3ED85902D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108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512646-73BA-45F2-B0B2-71EF6B84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52F72C-37B3-416F-9739-40DEFE6B1C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196615-5D23-4ABC-AFB8-BB8F74D40D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249848-20DE-4A0F-B239-98883F816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9497-6BFA-459B-9F22-7A1E5DCA0009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5A52C4-132E-48BF-B138-1319A5822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61307A-DC88-421A-AFD0-87CAE551C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29773-7F8B-492E-9A2A-3ED85902D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2451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0B677-D2DB-41CF-A376-0D83E1BCF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8C28A8-C4B3-4912-9759-E88C8C2C97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37566C-2245-4345-AC60-36D9EFD7E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9497-6BFA-459B-9F22-7A1E5DCA0009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18FA3A-70C1-4303-A1AB-F0B0E4F0B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F865A7-981C-488C-9FB3-FCF4F0E75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29773-7F8B-492E-9A2A-3ED85902D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481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442113A-96EF-4B21-B7E0-1C465BA708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461E2A-AF88-4626-9EA7-6B23B4AF57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EE5B11-44A2-4658-9EDD-F3D6C9712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9497-6BFA-459B-9F22-7A1E5DCA0009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0D626E-84C3-45E6-A512-9343C22FA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705264-49EF-48F9-A5C4-D3563D495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29773-7F8B-492E-9A2A-3ED85902D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7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E4E911-539C-4FA4-86EE-39CE0F293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BA6CF0-C421-4819-8F2A-9FD053F41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4CC2B8-9A73-444A-B0B0-A649F92193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29497-6BFA-459B-9F22-7A1E5DCA0009}" type="datetimeFigureOut">
              <a:rPr lang="ru-RU" smtClean="0"/>
              <a:t>03.04.2022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909951-43CC-4D57-B230-A029BF71A6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6C1A20-7ABC-4FD9-B723-996F67FCF9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29773-7F8B-492E-9A2A-3ED85902D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136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ea typeface="+mj-lt"/>
                <a:cs typeface="+mj-lt"/>
              </a:rPr>
              <a:t>§ 33. СССР в 1945—1953 гг.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земля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F28BAE80-E325-4061-9453-579E30F223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27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98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здание, внешний, старый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94AD40B1-EF0F-0FA5-940C-09D926852A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49" b="150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98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745267-97BE-068F-0CF7-490460D15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ea typeface="Calibri Light"/>
                <a:cs typeface="Calibri Light"/>
              </a:rPr>
              <a:t>Итоги восстановления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5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55F2CD1B-7B17-EFD2-75A9-043EE428A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ea typeface="Calibri"/>
                <a:cs typeface="Calibri"/>
              </a:rPr>
              <a:t>Построено более 6200 предприятий</a:t>
            </a:r>
          </a:p>
          <a:p>
            <a:r>
              <a:rPr lang="ru-RU" sz="2400">
                <a:ea typeface="Calibri"/>
                <a:cs typeface="Calibri"/>
              </a:rPr>
              <a:t>К 1950 г. уровень производства превысил довоенный на 73% </a:t>
            </a:r>
          </a:p>
          <a:p>
            <a:r>
              <a:rPr lang="ru-RU" sz="2400">
                <a:ea typeface="Calibri"/>
                <a:cs typeface="Calibri"/>
              </a:rPr>
              <a:t>В начале 1950-х гг. Сельское хозяйство вышло на довоенный уровень</a:t>
            </a:r>
          </a:p>
          <a:p>
            <a:r>
              <a:rPr lang="ru-RU" sz="2400">
                <a:ea typeface="+mn-lt"/>
                <a:cs typeface="+mn-lt"/>
              </a:rPr>
              <a:t>Экономика по-прежнему была сильно милитаризована</a:t>
            </a:r>
          </a:p>
          <a:p>
            <a:r>
              <a:rPr lang="ru-RU" sz="2400">
                <a:ea typeface="+mn-lt"/>
                <a:cs typeface="+mn-lt"/>
              </a:rPr>
              <a:t>В стране недостаточно производилось предметов народного потребления. Поддерживать высокие темпы развития можно было только за счет эксплуатации внутренних ресурсов, что в будущем грозило экономической катастрофой</a:t>
            </a:r>
            <a:endParaRPr lang="ru-RU" sz="24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7376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AAE547-99EA-3409-E168-2869B53FC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Политическое развитие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746975-B6D2-18EC-FDD1-25FB3ED42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4078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1DC6ABD-215C-4EA8-A483-CEF5B99A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0D9159-E5B7-1FD0-B98D-2CDFA1B96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09" y="679731"/>
            <a:ext cx="4171994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Иосиф Сталин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B660D6B-6FE0-198C-81BA-7EFD8E5FC5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9609" y="4685288"/>
            <a:ext cx="4171994" cy="103578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Глава советского государства с 1945 по 1953 г.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6598" y="269324"/>
            <a:ext cx="6116779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человек, военная форма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A5B015EF-E92D-59CB-F7CC-7F67543FD0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37006" y="557360"/>
            <a:ext cx="4815961" cy="56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48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3D6A8-2B7A-C6E6-4E80-88B1DE53E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ea typeface="Calibri Light"/>
                <a:cs typeface="Calibri Light"/>
              </a:rPr>
              <a:t>Основные положения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1BB658-D79E-008B-F190-7AD13CDAC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ea typeface="Calibri"/>
                <a:cs typeface="Calibri"/>
              </a:rPr>
              <a:t>Советскому руководству пришлось считаться с тем, что настроение и чувства советских людей изменились</a:t>
            </a:r>
          </a:p>
          <a:p>
            <a:r>
              <a:rPr lang="ru-RU" sz="2400">
                <a:ea typeface="Calibri"/>
                <a:cs typeface="Calibri"/>
              </a:rPr>
              <a:t>Сократились гонения на религию, люди стали более свободно выражаться</a:t>
            </a:r>
          </a:p>
          <a:p>
            <a:r>
              <a:rPr lang="ru-RU" sz="2400">
                <a:ea typeface="+mn-lt"/>
                <a:cs typeface="+mn-lt"/>
              </a:rPr>
              <a:t>В стране наметился постепенный отход от принципов диктатуры пролетариата</a:t>
            </a:r>
          </a:p>
          <a:p>
            <a:endParaRPr lang="ru-RU" sz="24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6349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FEF44-F0F4-D76A-C8D0-ADE45778B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1946 г. -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Совет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Народных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комиссаров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преобразован в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Совет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Министров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</a:t>
            </a:r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4345814-7983-A9C2-1D27-E4ABC5CCAF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6251" y="1530779"/>
            <a:ext cx="6631341" cy="379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19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EAF3E8-1724-9FC7-E2E8-C0D856392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1952 г. - Всесоюзная коммунистическая партия большевиков была переименована в Коммунистическую партию Советского Союза (КПСС)</a:t>
            </a:r>
          </a:p>
        </p:txBody>
      </p:sp>
      <p:pic>
        <p:nvPicPr>
          <p:cNvPr id="4" name="Рисунок 4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5A4B227A-47D9-99D9-D07A-85A2DED1F7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6251" y="1431309"/>
            <a:ext cx="6631341" cy="399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39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11055E-6BD5-3494-6EAE-05A30872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Ленинградское дело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4F5468-236E-1227-021E-5EF0E9E037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серия судебных процессов в конце 1940-х — начале 1950-х годов против партийных и государственных руководителей РСФСР в СССР, в ходе которых им были предъявлены обвинения во вражеско-подрывной работе и коррупции, а также использовании служебного положения в личных корыстных целях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в позе, человек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7FBB5D91-24F4-D189-F521-EB35F14DAD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" b="3065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99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038096-344B-7F77-9905-34E37D53A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Борьба с "безродным космополитизмом"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99E2424-BA8C-90E0-43F0-9B6C98CA9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массовая политическая кампания, проводившаяся в СССР в 1948—1953 годах и направленная против скептических и прозападных тенденций среди советской интеллигенции, которые рассматривались как «антипатриотические»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4AD97015-CA1F-3D82-C08F-846404638F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696" r="22187" b="-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57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F628B4-1769-A772-92FB-9B78F678A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ea typeface="Calibri Light"/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0B56BD-DAF3-5683-0905-CECEE0A37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163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94914-ABBE-E51E-D877-D0F665FEC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Внешняя политика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E965C6-B35F-F068-2B57-11BA95EEF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86337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B242D3-2FB8-77A4-900E-CFBF4990D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847" y="1514343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 марта 1946 г. - речь Черчеля в Фултоне</a:t>
            </a:r>
          </a:p>
          <a:p>
            <a:pPr algn="ctr"/>
            <a:endParaRPr lang="en-US" sz="5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4" descr="Изображение выглядит как текст, человек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F06CBA1F-E00D-4CBA-8E42-FB5FA2EB1E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6251" y="1000271"/>
            <a:ext cx="6631341" cy="485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05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657F6727-9CFC-5AAE-1C7F-F96431B30A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900" b="1152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868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B55CE4-3F1E-4D71-E1E7-D927C9562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1949 г. - создание НАТО</a:t>
            </a:r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F255DCEB-AE63-D40A-F128-42771DB5F5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6251" y="892512"/>
            <a:ext cx="6631341" cy="507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09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8022D5-3823-1B43-93A0-C4F84C251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29 августа 1949 г. - испытание СССР атомной бомбы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D9FE08F-D207-3915-A018-CD4E9975F0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6251" y="1563935"/>
            <a:ext cx="6631341" cy="373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683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92F4AD-BF06-544C-CE7E-95640ECFB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ea typeface="Calibri Light"/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FBBF03-7ECD-19F1-2FC7-9E0B95567B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5207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AD1341-6A7A-15EC-4CBD-68A2C9F50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ea typeface="Calibri Light"/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034966-12FA-F937-5DBF-FCA9C2538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4001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905D5-DBE6-4ED6-B733-0ADFBC34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0"/>
            <a:ext cx="10515600" cy="1325563"/>
          </a:xfrm>
        </p:spPr>
        <p:txBody>
          <a:bodyPr/>
          <a:lstStyle/>
          <a:p>
            <a:pPr algn="ctr"/>
            <a:r>
              <a:rPr lang="ru-RU"/>
              <a:t>Тест,</a:t>
            </a:r>
            <a:r>
              <a:rPr lang="en-US"/>
              <a:t> </a:t>
            </a:r>
            <a:r>
              <a:rPr lang="ru-RU"/>
              <a:t>д</a:t>
            </a:r>
            <a:r>
              <a:rPr lang="en-US"/>
              <a:t>/</a:t>
            </a:r>
            <a:r>
              <a:rPr lang="ru-RU"/>
              <a:t>з,</a:t>
            </a:r>
            <a:r>
              <a:rPr lang="en-US"/>
              <a:t> </a:t>
            </a:r>
            <a:r>
              <a:rPr lang="ru-RU"/>
              <a:t>отметки, онлайн-урок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531355-2F38-47D1-BDBD-120B94D10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12" y="1201825"/>
            <a:ext cx="5656175" cy="5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170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F36B8B-53C0-CC5F-52C5-95866046D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r>
              <a:rPr lang="ru-RU" sz="4800">
                <a:ea typeface="Calibri Light"/>
                <a:cs typeface="Calibri Light"/>
              </a:rPr>
              <a:t>План урока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18223081-DBC8-2153-EFB8-8C09F60047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4485530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27125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1987B2-E68E-F1F4-BF08-D3C1B34B9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Послевоенное восстановление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1D2006-99B5-7566-0CB1-A1F06C0C4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381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928B8B-E805-2579-5836-3088C920C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ea typeface="Calibri Light"/>
                <a:cs typeface="Calibri Light"/>
              </a:rPr>
              <a:t>Последствия войны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75093A-58E6-B7F5-32A3-1F0ABE0AC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ea typeface="Calibri"/>
                <a:cs typeface="Calibri"/>
              </a:rPr>
              <a:t>Огромные человеческие жертвы (почти 27 миллионов человек погибло)</a:t>
            </a:r>
          </a:p>
          <a:p>
            <a:r>
              <a:rPr lang="ru-RU" sz="2400">
                <a:ea typeface="Calibri"/>
                <a:cs typeface="Calibri"/>
              </a:rPr>
              <a:t>В руинах лежали 1700 городов и 70 тысяч сёл и деревень</a:t>
            </a:r>
          </a:p>
          <a:p>
            <a:r>
              <a:rPr lang="ru-RU" sz="2400">
                <a:ea typeface="Calibri"/>
                <a:cs typeface="Calibri"/>
              </a:rPr>
              <a:t>Разрушены более 30 тысяч предприятий</a:t>
            </a:r>
          </a:p>
          <a:p>
            <a:r>
              <a:rPr lang="ru-RU" sz="2400">
                <a:ea typeface="Calibri"/>
                <a:cs typeface="Calibri"/>
              </a:rPr>
              <a:t>Сельское хозяйство давало лишь 60% довоенного уровня</a:t>
            </a:r>
          </a:p>
          <a:p>
            <a:r>
              <a:rPr lang="ru-RU" sz="2400">
                <a:ea typeface="Calibri"/>
                <a:cs typeface="Calibri"/>
              </a:rPr>
              <a:t>Нехватка товаров первой необходимости, стратегического сырья</a:t>
            </a:r>
          </a:p>
          <a:p>
            <a:endParaRPr lang="ru-RU" sz="24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2255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здание, внешний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AD38AEE5-8E3F-83C0-231A-B6CC498B0C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881" b="792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59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город, белый, нарисованный&#10;&#10;Автоматически созданное описание">
            <a:extLst>
              <a:ext uri="{FF2B5EF4-FFF2-40B4-BE49-F238E27FC236}">
                <a16:creationId xmlns:a16="http://schemas.microsoft.com/office/drawing/2014/main" id="{3F279409-1074-9DBE-6379-5318EE933C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976" b="751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701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небо, здание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C0CDBADB-14B0-C377-7B15-AF59FABBCC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795" b="382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74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AD33F-ADB8-672D-1AFC-6A52FCDBA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ru-RU" dirty="0">
                <a:ea typeface="Calibri Light"/>
                <a:cs typeface="Calibri Light"/>
              </a:rPr>
              <a:t>Мероприятия по восстановлению</a:t>
            </a:r>
            <a:endParaRPr lang="ru-RU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1AB66920-A3D6-056A-0CF0-5F8D6BC4AF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5966726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721909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Тема Office</vt:lpstr>
      <vt:lpstr>Тема Office</vt:lpstr>
      <vt:lpstr>§ 33. СССР в 1945—1953 гг.</vt:lpstr>
      <vt:lpstr>Проверка д/з</vt:lpstr>
      <vt:lpstr>План урока</vt:lpstr>
      <vt:lpstr>1. Послевоенное восстановление</vt:lpstr>
      <vt:lpstr>Последствия войны</vt:lpstr>
      <vt:lpstr>Презентация PowerPoint</vt:lpstr>
      <vt:lpstr>Презентация PowerPoint</vt:lpstr>
      <vt:lpstr>Презентация PowerPoint</vt:lpstr>
      <vt:lpstr>Мероприятия по восстановлению</vt:lpstr>
      <vt:lpstr>Презентация PowerPoint</vt:lpstr>
      <vt:lpstr>Презентация PowerPoint</vt:lpstr>
      <vt:lpstr>Итоги восстановления</vt:lpstr>
      <vt:lpstr>2. Политическое развитие</vt:lpstr>
      <vt:lpstr>Иосиф Сталин</vt:lpstr>
      <vt:lpstr>Основные положения</vt:lpstr>
      <vt:lpstr>1946 г. - Совет Народных комиссаров преобразован в Совет Министров </vt:lpstr>
      <vt:lpstr>1952 г. - Всесоюзная коммунистическая партия большевиков была переименована в Коммунистическую партию Советского Союза (КПСС)</vt:lpstr>
      <vt:lpstr>Ленинградское дело</vt:lpstr>
      <vt:lpstr>Борьба с "безродным космополитизмом"</vt:lpstr>
      <vt:lpstr>3. Внешняя политика</vt:lpstr>
      <vt:lpstr>5 марта 1946 г. - речь Черчеля в Фултоне </vt:lpstr>
      <vt:lpstr>Презентация PowerPoint</vt:lpstr>
      <vt:lpstr>1949 г. - создание НАТО</vt:lpstr>
      <vt:lpstr>29 августа 1949 г. - испытание СССР атомной бомбы</vt:lpstr>
      <vt:lpstr>Контроль знаний</vt:lpstr>
      <vt:lpstr>Домашнее задание</vt:lpstr>
      <vt:lpstr>Тест, д/з, отметки, онлайн-урок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33. СССР в 1945—1953 гг</dc:title>
  <dc:creator/>
  <cp:lastModifiedBy/>
  <cp:revision>122</cp:revision>
  <dcterms:created xsi:type="dcterms:W3CDTF">2022-04-03T09:36:37Z</dcterms:created>
  <dcterms:modified xsi:type="dcterms:W3CDTF">2022-04-03T10:07:32Z</dcterms:modified>
</cp:coreProperties>
</file>