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6E5E7-AB24-42D2-A86E-2F4E7247F5B2}" v="39" dt="2022-04-09T10:52:4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78E6E5E7-AB24-42D2-A86E-2F4E7247F5B2}"/>
    <pc:docChg chg="undo custSel addSld delSld modSld sldOrd">
      <pc:chgData name="Roman Zhigalov" userId="1f97e9fdf7779aa5" providerId="LiveId" clId="{78E6E5E7-AB24-42D2-A86E-2F4E7247F5B2}" dt="2022-04-09T10:52:51.786" v="3805" actId="47"/>
      <pc:docMkLst>
        <pc:docMk/>
      </pc:docMkLst>
      <pc:sldChg chg="addSp delSp modSp mod ord setBg setClrOvrMap">
        <pc:chgData name="Roman Zhigalov" userId="1f97e9fdf7779aa5" providerId="LiveId" clId="{78E6E5E7-AB24-42D2-A86E-2F4E7247F5B2}" dt="2022-04-09T10:43:08.690" v="2869"/>
        <pc:sldMkLst>
          <pc:docMk/>
          <pc:sldMk cId="240884733" sldId="258"/>
        </pc:sldMkLst>
        <pc:spChg chg="mod">
          <ac:chgData name="Roman Zhigalov" userId="1f97e9fdf7779aa5" providerId="LiveId" clId="{78E6E5E7-AB24-42D2-A86E-2F4E7247F5B2}" dt="2022-04-09T09:39:29.476" v="124" actId="26606"/>
          <ac:spMkLst>
            <pc:docMk/>
            <pc:sldMk cId="240884733" sldId="258"/>
            <ac:spMk id="4" creationId="{D4B41B44-491E-439C-A7C6-48989F4071A6}"/>
          </ac:spMkLst>
        </pc:spChg>
        <pc:spChg chg="mod">
          <ac:chgData name="Roman Zhigalov" userId="1f97e9fdf7779aa5" providerId="LiveId" clId="{78E6E5E7-AB24-42D2-A86E-2F4E7247F5B2}" dt="2022-04-09T09:39:29.476" v="124" actId="26606"/>
          <ac:spMkLst>
            <pc:docMk/>
            <pc:sldMk cId="240884733" sldId="258"/>
            <ac:spMk id="5" creationId="{5FA07EC9-591E-4024-A00C-B0DF69A9DF9A}"/>
          </ac:spMkLst>
        </pc:spChg>
        <pc:spChg chg="add del">
          <ac:chgData name="Roman Zhigalov" userId="1f97e9fdf7779aa5" providerId="LiveId" clId="{78E6E5E7-AB24-42D2-A86E-2F4E7247F5B2}" dt="2022-04-09T09:39:42.792" v="125" actId="26606"/>
          <ac:spMkLst>
            <pc:docMk/>
            <pc:sldMk cId="240884733" sldId="258"/>
            <ac:spMk id="11" creationId="{C5E6CFF1-2F42-4E10-9A97-F116F46F53FE}"/>
          </ac:spMkLst>
        </pc:spChg>
        <pc:spChg chg="add">
          <ac:chgData name="Roman Zhigalov" userId="1f97e9fdf7779aa5" providerId="LiveId" clId="{78E6E5E7-AB24-42D2-A86E-2F4E7247F5B2}" dt="2022-04-09T09:39:42.792" v="125" actId="26606"/>
          <ac:spMkLst>
            <pc:docMk/>
            <pc:sldMk cId="240884733" sldId="258"/>
            <ac:spMk id="18" creationId="{C5E6CFF1-2F42-4E10-9A97-F116F46F53FE}"/>
          </ac:spMkLst>
        </pc:spChg>
        <pc:picChg chg="add">
          <ac:chgData name="Roman Zhigalov" userId="1f97e9fdf7779aa5" providerId="LiveId" clId="{78E6E5E7-AB24-42D2-A86E-2F4E7247F5B2}" dt="2022-04-09T09:39:29.476" v="124" actId="26606"/>
          <ac:picMkLst>
            <pc:docMk/>
            <pc:sldMk cId="240884733" sldId="258"/>
            <ac:picMk id="7" creationId="{9605E34B-D230-70DB-0180-0634984DC9FC}"/>
          </ac:picMkLst>
        </pc:picChg>
        <pc:cxnChg chg="add del">
          <ac:chgData name="Roman Zhigalov" userId="1f97e9fdf7779aa5" providerId="LiveId" clId="{78E6E5E7-AB24-42D2-A86E-2F4E7247F5B2}" dt="2022-04-09T09:39:42.792" v="125" actId="26606"/>
          <ac:cxnSpMkLst>
            <pc:docMk/>
            <pc:sldMk cId="240884733" sldId="258"/>
            <ac:cxnSpMk id="13" creationId="{67182200-4859-4C8D-BCBB-55B245C28BA3}"/>
          </ac:cxnSpMkLst>
        </pc:cxnChg>
        <pc:cxnChg chg="add">
          <ac:chgData name="Roman Zhigalov" userId="1f97e9fdf7779aa5" providerId="LiveId" clId="{78E6E5E7-AB24-42D2-A86E-2F4E7247F5B2}" dt="2022-04-09T09:39:42.792" v="125" actId="26606"/>
          <ac:cxnSpMkLst>
            <pc:docMk/>
            <pc:sldMk cId="240884733" sldId="258"/>
            <ac:cxnSpMk id="20" creationId="{67182200-4859-4C8D-BCBB-55B245C28BA3}"/>
          </ac:cxnSpMkLst>
        </pc:cxnChg>
      </pc:sldChg>
      <pc:sldChg chg="addSp modSp new mod setBg setClrOvrMap">
        <pc:chgData name="Roman Zhigalov" userId="1f97e9fdf7779aa5" providerId="LiveId" clId="{78E6E5E7-AB24-42D2-A86E-2F4E7247F5B2}" dt="2022-04-09T09:39:57.963" v="155" actId="26606"/>
        <pc:sldMkLst>
          <pc:docMk/>
          <pc:sldMk cId="3506415251" sldId="259"/>
        </pc:sldMkLst>
        <pc:spChg chg="mod">
          <ac:chgData name="Roman Zhigalov" userId="1f97e9fdf7779aa5" providerId="LiveId" clId="{78E6E5E7-AB24-42D2-A86E-2F4E7247F5B2}" dt="2022-04-09T09:39:57.963" v="155" actId="26606"/>
          <ac:spMkLst>
            <pc:docMk/>
            <pc:sldMk cId="3506415251" sldId="259"/>
            <ac:spMk id="2" creationId="{BAB99111-6541-4920-A578-64461A3E68C2}"/>
          </ac:spMkLst>
        </pc:spChg>
        <pc:spChg chg="mod">
          <ac:chgData name="Roman Zhigalov" userId="1f97e9fdf7779aa5" providerId="LiveId" clId="{78E6E5E7-AB24-42D2-A86E-2F4E7247F5B2}" dt="2022-04-09T09:39:57.963" v="155" actId="26606"/>
          <ac:spMkLst>
            <pc:docMk/>
            <pc:sldMk cId="3506415251" sldId="259"/>
            <ac:spMk id="3" creationId="{1A224C46-F969-4791-AC0F-E614F886C545}"/>
          </ac:spMkLst>
        </pc:spChg>
        <pc:spChg chg="add">
          <ac:chgData name="Roman Zhigalov" userId="1f97e9fdf7779aa5" providerId="LiveId" clId="{78E6E5E7-AB24-42D2-A86E-2F4E7247F5B2}" dt="2022-04-09T09:39:57.963" v="155" actId="26606"/>
          <ac:spMkLst>
            <pc:docMk/>
            <pc:sldMk cId="3506415251" sldId="259"/>
            <ac:spMk id="9" creationId="{71B2258F-86CA-4D4D-8270-BC05FCDEBFB3}"/>
          </ac:spMkLst>
        </pc:spChg>
        <pc:picChg chg="add">
          <ac:chgData name="Roman Zhigalov" userId="1f97e9fdf7779aa5" providerId="LiveId" clId="{78E6E5E7-AB24-42D2-A86E-2F4E7247F5B2}" dt="2022-04-09T09:39:57.963" v="155" actId="26606"/>
          <ac:picMkLst>
            <pc:docMk/>
            <pc:sldMk cId="3506415251" sldId="259"/>
            <ac:picMk id="5" creationId="{80504718-1C18-6940-5D57-EEB2CED4FD54}"/>
          </ac:picMkLst>
        </pc:picChg>
      </pc:sldChg>
      <pc:sldChg chg="addSp delSp modSp new mod setBg setClrOvrMap">
        <pc:chgData name="Roman Zhigalov" userId="1f97e9fdf7779aa5" providerId="LiveId" clId="{78E6E5E7-AB24-42D2-A86E-2F4E7247F5B2}" dt="2022-04-09T09:44:27.223" v="210" actId="26606"/>
        <pc:sldMkLst>
          <pc:docMk/>
          <pc:sldMk cId="2342192534" sldId="260"/>
        </pc:sldMkLst>
        <pc:spChg chg="mod ord">
          <ac:chgData name="Roman Zhigalov" userId="1f97e9fdf7779aa5" providerId="LiveId" clId="{78E6E5E7-AB24-42D2-A86E-2F4E7247F5B2}" dt="2022-04-09T09:44:27.223" v="210" actId="26606"/>
          <ac:spMkLst>
            <pc:docMk/>
            <pc:sldMk cId="2342192534" sldId="260"/>
            <ac:spMk id="2" creationId="{C7CD9D77-C5D4-4595-846D-574CA24022A6}"/>
          </ac:spMkLst>
        </pc:spChg>
        <pc:spChg chg="del">
          <ac:chgData name="Roman Zhigalov" userId="1f97e9fdf7779aa5" providerId="LiveId" clId="{78E6E5E7-AB24-42D2-A86E-2F4E7247F5B2}" dt="2022-04-09T09:44:06.806" v="157"/>
          <ac:spMkLst>
            <pc:docMk/>
            <pc:sldMk cId="2342192534" sldId="260"/>
            <ac:spMk id="3" creationId="{FF85F157-DD1B-46ED-BC42-78CC6D075327}"/>
          </ac:spMkLst>
        </pc:spChg>
        <pc:spChg chg="add">
          <ac:chgData name="Roman Zhigalov" userId="1f97e9fdf7779aa5" providerId="LiveId" clId="{78E6E5E7-AB24-42D2-A86E-2F4E7247F5B2}" dt="2022-04-09T09:44:27.223" v="210" actId="26606"/>
          <ac:spMkLst>
            <pc:docMk/>
            <pc:sldMk cId="2342192534" sldId="260"/>
            <ac:spMk id="71" creationId="{0671A8AE-40A1-4631-A6B8-581AFF065482}"/>
          </ac:spMkLst>
        </pc:spChg>
        <pc:spChg chg="add">
          <ac:chgData name="Roman Zhigalov" userId="1f97e9fdf7779aa5" providerId="LiveId" clId="{78E6E5E7-AB24-42D2-A86E-2F4E7247F5B2}" dt="2022-04-09T09:44:27.223" v="210" actId="26606"/>
          <ac:spMkLst>
            <pc:docMk/>
            <pc:sldMk cId="2342192534" sldId="260"/>
            <ac:spMk id="73" creationId="{AB58EF07-17C2-48CF-ABB0-EEF1F17CB8F0}"/>
          </ac:spMkLst>
        </pc:spChg>
        <pc:spChg chg="add">
          <ac:chgData name="Roman Zhigalov" userId="1f97e9fdf7779aa5" providerId="LiveId" clId="{78E6E5E7-AB24-42D2-A86E-2F4E7247F5B2}" dt="2022-04-09T09:44:27.223" v="210" actId="26606"/>
          <ac:spMkLst>
            <pc:docMk/>
            <pc:sldMk cId="2342192534" sldId="260"/>
            <ac:spMk id="75" creationId="{AF2F604E-43BE-4DC3-B983-E071523364F8}"/>
          </ac:spMkLst>
        </pc:spChg>
        <pc:spChg chg="add">
          <ac:chgData name="Roman Zhigalov" userId="1f97e9fdf7779aa5" providerId="LiveId" clId="{78E6E5E7-AB24-42D2-A86E-2F4E7247F5B2}" dt="2022-04-09T09:44:27.223" v="210" actId="26606"/>
          <ac:spMkLst>
            <pc:docMk/>
            <pc:sldMk cId="2342192534" sldId="260"/>
            <ac:spMk id="77" creationId="{08C9B587-E65E-4B52-B37C-ABEBB6E87928}"/>
          </ac:spMkLst>
        </pc:spChg>
        <pc:picChg chg="add mod">
          <ac:chgData name="Roman Zhigalov" userId="1f97e9fdf7779aa5" providerId="LiveId" clId="{78E6E5E7-AB24-42D2-A86E-2F4E7247F5B2}" dt="2022-04-09T09:44:27.223" v="210" actId="26606"/>
          <ac:picMkLst>
            <pc:docMk/>
            <pc:sldMk cId="2342192534" sldId="260"/>
            <ac:picMk id="1026" creationId="{8ED1E417-2325-4D84-B4BC-2522DB340942}"/>
          </ac:picMkLst>
        </pc:picChg>
      </pc:sldChg>
      <pc:sldChg chg="addSp delSp modSp new mod setBg">
        <pc:chgData name="Roman Zhigalov" userId="1f97e9fdf7779aa5" providerId="LiveId" clId="{78E6E5E7-AB24-42D2-A86E-2F4E7247F5B2}" dt="2022-04-09T09:45:24.400" v="256" actId="26606"/>
        <pc:sldMkLst>
          <pc:docMk/>
          <pc:sldMk cId="250640779" sldId="261"/>
        </pc:sldMkLst>
        <pc:spChg chg="mod ord">
          <ac:chgData name="Roman Zhigalov" userId="1f97e9fdf7779aa5" providerId="LiveId" clId="{78E6E5E7-AB24-42D2-A86E-2F4E7247F5B2}" dt="2022-04-09T09:45:24.400" v="256" actId="26606"/>
          <ac:spMkLst>
            <pc:docMk/>
            <pc:sldMk cId="250640779" sldId="261"/>
            <ac:spMk id="2" creationId="{37507BE6-1549-4A44-A372-342192505320}"/>
          </ac:spMkLst>
        </pc:spChg>
        <pc:spChg chg="del">
          <ac:chgData name="Roman Zhigalov" userId="1f97e9fdf7779aa5" providerId="LiveId" clId="{78E6E5E7-AB24-42D2-A86E-2F4E7247F5B2}" dt="2022-04-09T09:45:05.520" v="212"/>
          <ac:spMkLst>
            <pc:docMk/>
            <pc:sldMk cId="250640779" sldId="261"/>
            <ac:spMk id="3" creationId="{B6BFDD93-E973-4DD0-B7A2-891322D7F332}"/>
          </ac:spMkLst>
        </pc:spChg>
        <pc:spChg chg="add">
          <ac:chgData name="Roman Zhigalov" userId="1f97e9fdf7779aa5" providerId="LiveId" clId="{78E6E5E7-AB24-42D2-A86E-2F4E7247F5B2}" dt="2022-04-09T09:45:24.400" v="256" actId="26606"/>
          <ac:spMkLst>
            <pc:docMk/>
            <pc:sldMk cId="250640779" sldId="261"/>
            <ac:spMk id="71" creationId="{37C89E4B-3C9F-44B9-8B86-D9E3D112D8EC}"/>
          </ac:spMkLst>
        </pc:spChg>
        <pc:picChg chg="add mod">
          <ac:chgData name="Roman Zhigalov" userId="1f97e9fdf7779aa5" providerId="LiveId" clId="{78E6E5E7-AB24-42D2-A86E-2F4E7247F5B2}" dt="2022-04-09T09:45:24.400" v="256" actId="26606"/>
          <ac:picMkLst>
            <pc:docMk/>
            <pc:sldMk cId="250640779" sldId="261"/>
            <ac:picMk id="2050" creationId="{2C1D6B4D-EF46-4489-BD54-ED40A7C39D20}"/>
          </ac:picMkLst>
        </pc:picChg>
        <pc:cxnChg chg="add">
          <ac:chgData name="Roman Zhigalov" userId="1f97e9fdf7779aa5" providerId="LiveId" clId="{78E6E5E7-AB24-42D2-A86E-2F4E7247F5B2}" dt="2022-04-09T09:45:24.400" v="256" actId="26606"/>
          <ac:cxnSpMkLst>
            <pc:docMk/>
            <pc:sldMk cId="250640779" sldId="261"/>
            <ac:cxnSpMk id="73" creationId="{AA2EAA10-076F-46BD-8F0F-B9A2FB77A85C}"/>
          </ac:cxnSpMkLst>
        </pc:cxnChg>
        <pc:cxnChg chg="add">
          <ac:chgData name="Roman Zhigalov" userId="1f97e9fdf7779aa5" providerId="LiveId" clId="{78E6E5E7-AB24-42D2-A86E-2F4E7247F5B2}" dt="2022-04-09T09:45:24.400" v="256" actId="26606"/>
          <ac:cxnSpMkLst>
            <pc:docMk/>
            <pc:sldMk cId="250640779" sldId="261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78E6E5E7-AB24-42D2-A86E-2F4E7247F5B2}" dt="2022-04-09T09:48:26.412" v="424" actId="26606"/>
        <pc:sldMkLst>
          <pc:docMk/>
          <pc:sldMk cId="751849728" sldId="262"/>
        </pc:sldMkLst>
        <pc:spChg chg="mod">
          <ac:chgData name="Roman Zhigalov" userId="1f97e9fdf7779aa5" providerId="LiveId" clId="{78E6E5E7-AB24-42D2-A86E-2F4E7247F5B2}" dt="2022-04-09T09:48:26.412" v="424" actId="26606"/>
          <ac:spMkLst>
            <pc:docMk/>
            <pc:sldMk cId="751849728" sldId="262"/>
            <ac:spMk id="2" creationId="{A10D0595-C235-4B21-92FE-1AE344CF272E}"/>
          </ac:spMkLst>
        </pc:spChg>
        <pc:spChg chg="del">
          <ac:chgData name="Roman Zhigalov" userId="1f97e9fdf7779aa5" providerId="LiveId" clId="{78E6E5E7-AB24-42D2-A86E-2F4E7247F5B2}" dt="2022-04-09T09:48:19.791" v="419"/>
          <ac:spMkLst>
            <pc:docMk/>
            <pc:sldMk cId="751849728" sldId="262"/>
            <ac:spMk id="3" creationId="{BE6CA927-149F-495A-BA46-662959D02266}"/>
          </ac:spMkLst>
        </pc:spChg>
        <pc:spChg chg="add del">
          <ac:chgData name="Roman Zhigalov" userId="1f97e9fdf7779aa5" providerId="LiveId" clId="{78E6E5E7-AB24-42D2-A86E-2F4E7247F5B2}" dt="2022-04-09T09:48:26.365" v="423" actId="26606"/>
          <ac:spMkLst>
            <pc:docMk/>
            <pc:sldMk cId="751849728" sldId="262"/>
            <ac:spMk id="71" creationId="{16C5FA50-8D52-4617-AF91-5C7B1C8352F1}"/>
          </ac:spMkLst>
        </pc:spChg>
        <pc:spChg chg="add del">
          <ac:chgData name="Roman Zhigalov" userId="1f97e9fdf7779aa5" providerId="LiveId" clId="{78E6E5E7-AB24-42D2-A86E-2F4E7247F5B2}" dt="2022-04-09T09:48:26.365" v="423" actId="26606"/>
          <ac:spMkLst>
            <pc:docMk/>
            <pc:sldMk cId="751849728" sldId="262"/>
            <ac:spMk id="73" creationId="{E223798C-12AD-4B0C-A50C-D676347D67CF}"/>
          </ac:spMkLst>
        </pc:spChg>
        <pc:spChg chg="add">
          <ac:chgData name="Roman Zhigalov" userId="1f97e9fdf7779aa5" providerId="LiveId" clId="{78E6E5E7-AB24-42D2-A86E-2F4E7247F5B2}" dt="2022-04-09T09:48:26.412" v="424" actId="26606"/>
          <ac:spMkLst>
            <pc:docMk/>
            <pc:sldMk cId="751849728" sldId="262"/>
            <ac:spMk id="3077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09:48:26.412" v="424" actId="26606"/>
          <ac:spMkLst>
            <pc:docMk/>
            <pc:sldMk cId="751849728" sldId="262"/>
            <ac:spMk id="3078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09:48:26.412" v="424" actId="26606"/>
          <ac:picMkLst>
            <pc:docMk/>
            <pc:sldMk cId="751849728" sldId="262"/>
            <ac:picMk id="3074" creationId="{0A892F6D-E71C-492B-B3E7-6986BFE331D8}"/>
          </ac:picMkLst>
        </pc:picChg>
        <pc:picChg chg="add del">
          <ac:chgData name="Roman Zhigalov" userId="1f97e9fdf7779aa5" providerId="LiveId" clId="{78E6E5E7-AB24-42D2-A86E-2F4E7247F5B2}" dt="2022-04-09T09:48:21.312" v="421"/>
          <ac:picMkLst>
            <pc:docMk/>
            <pc:sldMk cId="751849728" sldId="262"/>
            <ac:picMk id="3076" creationId="{CB58317D-9EA0-4C3D-AC24-617739DC7312}"/>
          </ac:picMkLst>
        </pc:picChg>
      </pc:sldChg>
      <pc:sldChg chg="addSp delSp modSp new mod setBg">
        <pc:chgData name="Roman Zhigalov" userId="1f97e9fdf7779aa5" providerId="LiveId" clId="{78E6E5E7-AB24-42D2-A86E-2F4E7247F5B2}" dt="2022-04-09T09:50:45.382" v="518" actId="26606"/>
        <pc:sldMkLst>
          <pc:docMk/>
          <pc:sldMk cId="4045144926" sldId="263"/>
        </pc:sldMkLst>
        <pc:spChg chg="mod">
          <ac:chgData name="Roman Zhigalov" userId="1f97e9fdf7779aa5" providerId="LiveId" clId="{78E6E5E7-AB24-42D2-A86E-2F4E7247F5B2}" dt="2022-04-09T09:50:45.382" v="518" actId="26606"/>
          <ac:spMkLst>
            <pc:docMk/>
            <pc:sldMk cId="4045144926" sldId="263"/>
            <ac:spMk id="2" creationId="{B710DAB2-8B02-4008-810B-3A6BDB364EFE}"/>
          </ac:spMkLst>
        </pc:spChg>
        <pc:spChg chg="del">
          <ac:chgData name="Roman Zhigalov" userId="1f97e9fdf7779aa5" providerId="LiveId" clId="{78E6E5E7-AB24-42D2-A86E-2F4E7247F5B2}" dt="2022-04-09T09:50:09.876" v="516"/>
          <ac:spMkLst>
            <pc:docMk/>
            <pc:sldMk cId="4045144926" sldId="263"/>
            <ac:spMk id="3" creationId="{44A90BF6-F11A-4F4E-ABF1-0F7A0A066274}"/>
          </ac:spMkLst>
        </pc:spChg>
        <pc:spChg chg="add del mod">
          <ac:chgData name="Roman Zhigalov" userId="1f97e9fdf7779aa5" providerId="LiveId" clId="{78E6E5E7-AB24-42D2-A86E-2F4E7247F5B2}" dt="2022-04-09T09:50:34.362" v="517"/>
          <ac:spMkLst>
            <pc:docMk/>
            <pc:sldMk cId="4045144926" sldId="263"/>
            <ac:spMk id="4" creationId="{8D42D211-8D97-4B25-AF41-2A54F6AFF9E5}"/>
          </ac:spMkLst>
        </pc:spChg>
        <pc:spChg chg="add">
          <ac:chgData name="Roman Zhigalov" userId="1f97e9fdf7779aa5" providerId="LiveId" clId="{78E6E5E7-AB24-42D2-A86E-2F4E7247F5B2}" dt="2022-04-09T09:50:45.382" v="518" actId="26606"/>
          <ac:spMkLst>
            <pc:docMk/>
            <pc:sldMk cId="4045144926" sldId="263"/>
            <ac:spMk id="73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09:50:45.382" v="518" actId="26606"/>
          <ac:spMkLst>
            <pc:docMk/>
            <pc:sldMk cId="4045144926" sldId="263"/>
            <ac:spMk id="75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09:50:45.382" v="518" actId="26606"/>
          <ac:picMkLst>
            <pc:docMk/>
            <pc:sldMk cId="4045144926" sldId="263"/>
            <ac:picMk id="4100" creationId="{52692C63-5E30-41AB-86DE-7BEEAD0756B4}"/>
          </ac:picMkLst>
        </pc:picChg>
      </pc:sldChg>
      <pc:sldChg chg="addSp delSp modSp new mod setBg">
        <pc:chgData name="Roman Zhigalov" userId="1f97e9fdf7779aa5" providerId="LiveId" clId="{78E6E5E7-AB24-42D2-A86E-2F4E7247F5B2}" dt="2022-04-09T09:52:25.285" v="645" actId="26606"/>
        <pc:sldMkLst>
          <pc:docMk/>
          <pc:sldMk cId="1720863399" sldId="264"/>
        </pc:sldMkLst>
        <pc:spChg chg="mod">
          <ac:chgData name="Roman Zhigalov" userId="1f97e9fdf7779aa5" providerId="LiveId" clId="{78E6E5E7-AB24-42D2-A86E-2F4E7247F5B2}" dt="2022-04-09T09:52:25.285" v="645" actId="26606"/>
          <ac:spMkLst>
            <pc:docMk/>
            <pc:sldMk cId="1720863399" sldId="264"/>
            <ac:spMk id="2" creationId="{8B2D8A0D-7557-41EB-875D-93DCA6AFC81B}"/>
          </ac:spMkLst>
        </pc:spChg>
        <pc:spChg chg="add del">
          <ac:chgData name="Roman Zhigalov" userId="1f97e9fdf7779aa5" providerId="LiveId" clId="{78E6E5E7-AB24-42D2-A86E-2F4E7247F5B2}" dt="2022-04-09T09:52:21.766" v="644"/>
          <ac:spMkLst>
            <pc:docMk/>
            <pc:sldMk cId="1720863399" sldId="264"/>
            <ac:spMk id="3" creationId="{E73F021C-4BCD-43FA-AB30-3D36AF3DB8BD}"/>
          </ac:spMkLst>
        </pc:spChg>
        <pc:spChg chg="add">
          <ac:chgData name="Roman Zhigalov" userId="1f97e9fdf7779aa5" providerId="LiveId" clId="{78E6E5E7-AB24-42D2-A86E-2F4E7247F5B2}" dt="2022-04-09T09:52:25.285" v="645" actId="26606"/>
          <ac:spMkLst>
            <pc:docMk/>
            <pc:sldMk cId="1720863399" sldId="264"/>
            <ac:spMk id="75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09:52:25.285" v="645" actId="26606"/>
          <ac:spMkLst>
            <pc:docMk/>
            <pc:sldMk cId="1720863399" sldId="264"/>
            <ac:spMk id="77" creationId="{3FCFB1DE-0B7E-48CC-BA90-B2AB0889F9D6}"/>
          </ac:spMkLst>
        </pc:spChg>
        <pc:picChg chg="add del mod">
          <ac:chgData name="Roman Zhigalov" userId="1f97e9fdf7779aa5" providerId="LiveId" clId="{78E6E5E7-AB24-42D2-A86E-2F4E7247F5B2}" dt="2022-04-09T09:52:14.860" v="643"/>
          <ac:picMkLst>
            <pc:docMk/>
            <pc:sldMk cId="1720863399" sldId="264"/>
            <ac:picMk id="5122" creationId="{1EDA475C-D7E7-45D4-BE09-EDB8578975D4}"/>
          </ac:picMkLst>
        </pc:picChg>
        <pc:picChg chg="add del">
          <ac:chgData name="Roman Zhigalov" userId="1f97e9fdf7779aa5" providerId="LiveId" clId="{78E6E5E7-AB24-42D2-A86E-2F4E7247F5B2}" dt="2022-04-09T09:52:14.374" v="642"/>
          <ac:picMkLst>
            <pc:docMk/>
            <pc:sldMk cId="1720863399" sldId="264"/>
            <ac:picMk id="5124" creationId="{0D9245FC-8BF6-4746-8F37-6DEDA6B5EBF6}"/>
          </ac:picMkLst>
        </pc:picChg>
        <pc:picChg chg="add mod">
          <ac:chgData name="Roman Zhigalov" userId="1f97e9fdf7779aa5" providerId="LiveId" clId="{78E6E5E7-AB24-42D2-A86E-2F4E7247F5B2}" dt="2022-04-09T09:52:25.285" v="645" actId="26606"/>
          <ac:picMkLst>
            <pc:docMk/>
            <pc:sldMk cId="1720863399" sldId="264"/>
            <ac:picMk id="5126" creationId="{D32D22AD-E52A-4FF1-B0D5-9E7B5E13F5FC}"/>
          </ac:picMkLst>
        </pc:picChg>
      </pc:sldChg>
      <pc:sldChg chg="addSp delSp modSp new mod setBg">
        <pc:chgData name="Roman Zhigalov" userId="1f97e9fdf7779aa5" providerId="LiveId" clId="{78E6E5E7-AB24-42D2-A86E-2F4E7247F5B2}" dt="2022-04-09T09:53:26.727" v="692" actId="26606"/>
        <pc:sldMkLst>
          <pc:docMk/>
          <pc:sldMk cId="909619429" sldId="265"/>
        </pc:sldMkLst>
        <pc:spChg chg="mod ord">
          <ac:chgData name="Roman Zhigalov" userId="1f97e9fdf7779aa5" providerId="LiveId" clId="{78E6E5E7-AB24-42D2-A86E-2F4E7247F5B2}" dt="2022-04-09T09:53:26.727" v="692" actId="26606"/>
          <ac:spMkLst>
            <pc:docMk/>
            <pc:sldMk cId="909619429" sldId="265"/>
            <ac:spMk id="2" creationId="{07D8F31A-CFF4-4BCC-B271-DC0345B0FA34}"/>
          </ac:spMkLst>
        </pc:spChg>
        <pc:spChg chg="del">
          <ac:chgData name="Roman Zhigalov" userId="1f97e9fdf7779aa5" providerId="LiveId" clId="{78E6E5E7-AB24-42D2-A86E-2F4E7247F5B2}" dt="2022-04-09T09:53:21.142" v="687"/>
          <ac:spMkLst>
            <pc:docMk/>
            <pc:sldMk cId="909619429" sldId="265"/>
            <ac:spMk id="3" creationId="{29BD9347-73C0-4A25-ACE6-3F9CB2BF8028}"/>
          </ac:spMkLst>
        </pc:spChg>
        <pc:spChg chg="add del">
          <ac:chgData name="Roman Zhigalov" userId="1f97e9fdf7779aa5" providerId="LiveId" clId="{78E6E5E7-AB24-42D2-A86E-2F4E7247F5B2}" dt="2022-04-09T09:53:25.180" v="689" actId="26606"/>
          <ac:spMkLst>
            <pc:docMk/>
            <pc:sldMk cId="909619429" sldId="265"/>
            <ac:spMk id="71" creationId="{665DBBEF-238B-476B-96AB-8AAC3224ECEA}"/>
          </ac:spMkLst>
        </pc:spChg>
        <pc:spChg chg="add del">
          <ac:chgData name="Roman Zhigalov" userId="1f97e9fdf7779aa5" providerId="LiveId" clId="{78E6E5E7-AB24-42D2-A86E-2F4E7247F5B2}" dt="2022-04-09T09:53:25.180" v="689" actId="26606"/>
          <ac:spMkLst>
            <pc:docMk/>
            <pc:sldMk cId="909619429" sldId="265"/>
            <ac:spMk id="73" creationId="{3FCFB1DE-0B7E-48CC-BA90-B2AB0889F9D6}"/>
          </ac:spMkLst>
        </pc:spChg>
        <pc:spChg chg="add del">
          <ac:chgData name="Roman Zhigalov" userId="1f97e9fdf7779aa5" providerId="LiveId" clId="{78E6E5E7-AB24-42D2-A86E-2F4E7247F5B2}" dt="2022-04-09T09:53:26.720" v="691" actId="26606"/>
          <ac:spMkLst>
            <pc:docMk/>
            <pc:sldMk cId="909619429" sldId="265"/>
            <ac:spMk id="6148" creationId="{37C89E4B-3C9F-44B9-8B86-D9E3D112D8EC}"/>
          </ac:spMkLst>
        </pc:spChg>
        <pc:spChg chg="add">
          <ac:chgData name="Roman Zhigalov" userId="1f97e9fdf7779aa5" providerId="LiveId" clId="{78E6E5E7-AB24-42D2-A86E-2F4E7247F5B2}" dt="2022-04-09T09:53:26.727" v="692" actId="26606"/>
          <ac:spMkLst>
            <pc:docMk/>
            <pc:sldMk cId="909619429" sldId="265"/>
            <ac:spMk id="6151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09:53:26.727" v="692" actId="26606"/>
          <ac:spMkLst>
            <pc:docMk/>
            <pc:sldMk cId="909619429" sldId="265"/>
            <ac:spMk id="6152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09:53:26.727" v="692" actId="26606"/>
          <ac:picMkLst>
            <pc:docMk/>
            <pc:sldMk cId="909619429" sldId="265"/>
            <ac:picMk id="6146" creationId="{EDCCE601-4746-4DAA-A542-7105113C7D54}"/>
          </ac:picMkLst>
        </pc:picChg>
        <pc:cxnChg chg="add del">
          <ac:chgData name="Roman Zhigalov" userId="1f97e9fdf7779aa5" providerId="LiveId" clId="{78E6E5E7-AB24-42D2-A86E-2F4E7247F5B2}" dt="2022-04-09T09:53:26.720" v="691" actId="26606"/>
          <ac:cxnSpMkLst>
            <pc:docMk/>
            <pc:sldMk cId="909619429" sldId="265"/>
            <ac:cxnSpMk id="75" creationId="{D891E407-403B-4764-86C9-33A56D3BCAA3}"/>
          </ac:cxnSpMkLst>
        </pc:cxnChg>
        <pc:cxnChg chg="add del">
          <ac:chgData name="Roman Zhigalov" userId="1f97e9fdf7779aa5" providerId="LiveId" clId="{78E6E5E7-AB24-42D2-A86E-2F4E7247F5B2}" dt="2022-04-09T09:53:26.720" v="691" actId="26606"/>
          <ac:cxnSpMkLst>
            <pc:docMk/>
            <pc:sldMk cId="909619429" sldId="265"/>
            <ac:cxnSpMk id="6149" creationId="{AA2EAA10-076F-46BD-8F0F-B9A2FB77A85C}"/>
          </ac:cxnSpMkLst>
        </pc:cxnChg>
      </pc:sldChg>
      <pc:sldChg chg="addSp delSp modSp new mod setBg">
        <pc:chgData name="Roman Zhigalov" userId="1f97e9fdf7779aa5" providerId="LiveId" clId="{78E6E5E7-AB24-42D2-A86E-2F4E7247F5B2}" dt="2022-04-09T09:54:13.921" v="744" actId="26606"/>
        <pc:sldMkLst>
          <pc:docMk/>
          <pc:sldMk cId="1160031059" sldId="266"/>
        </pc:sldMkLst>
        <pc:spChg chg="mod">
          <ac:chgData name="Roman Zhigalov" userId="1f97e9fdf7779aa5" providerId="LiveId" clId="{78E6E5E7-AB24-42D2-A86E-2F4E7247F5B2}" dt="2022-04-09T09:54:13.921" v="744" actId="26606"/>
          <ac:spMkLst>
            <pc:docMk/>
            <pc:sldMk cId="1160031059" sldId="266"/>
            <ac:spMk id="2" creationId="{644B0C3E-1E67-4A2A-8839-4891905314F0}"/>
          </ac:spMkLst>
        </pc:spChg>
        <pc:spChg chg="del">
          <ac:chgData name="Roman Zhigalov" userId="1f97e9fdf7779aa5" providerId="LiveId" clId="{78E6E5E7-AB24-42D2-A86E-2F4E7247F5B2}" dt="2022-04-09T09:54:10.991" v="743"/>
          <ac:spMkLst>
            <pc:docMk/>
            <pc:sldMk cId="1160031059" sldId="266"/>
            <ac:spMk id="3" creationId="{75C794AD-E7EF-435A-8F69-9C9F80C8B429}"/>
          </ac:spMkLst>
        </pc:spChg>
        <pc:spChg chg="add">
          <ac:chgData name="Roman Zhigalov" userId="1f97e9fdf7779aa5" providerId="LiveId" clId="{78E6E5E7-AB24-42D2-A86E-2F4E7247F5B2}" dt="2022-04-09T09:54:13.921" v="744" actId="26606"/>
          <ac:spMkLst>
            <pc:docMk/>
            <pc:sldMk cId="1160031059" sldId="266"/>
            <ac:spMk id="71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09:54:13.921" v="744" actId="26606"/>
          <ac:spMkLst>
            <pc:docMk/>
            <pc:sldMk cId="1160031059" sldId="266"/>
            <ac:spMk id="73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09:54:13.921" v="744" actId="26606"/>
          <ac:picMkLst>
            <pc:docMk/>
            <pc:sldMk cId="1160031059" sldId="266"/>
            <ac:picMk id="7170" creationId="{60206EF2-A17F-4915-BF2B-6802DD4939D2}"/>
          </ac:picMkLst>
        </pc:picChg>
      </pc:sldChg>
      <pc:sldChg chg="addSp delSp modSp new mod setBg">
        <pc:chgData name="Roman Zhigalov" userId="1f97e9fdf7779aa5" providerId="LiveId" clId="{78E6E5E7-AB24-42D2-A86E-2F4E7247F5B2}" dt="2022-04-09T09:55:05.574" v="829" actId="26606"/>
        <pc:sldMkLst>
          <pc:docMk/>
          <pc:sldMk cId="1705577915" sldId="267"/>
        </pc:sldMkLst>
        <pc:spChg chg="mod">
          <ac:chgData name="Roman Zhigalov" userId="1f97e9fdf7779aa5" providerId="LiveId" clId="{78E6E5E7-AB24-42D2-A86E-2F4E7247F5B2}" dt="2022-04-09T09:55:05.574" v="829" actId="26606"/>
          <ac:spMkLst>
            <pc:docMk/>
            <pc:sldMk cId="1705577915" sldId="267"/>
            <ac:spMk id="2" creationId="{F409EFA7-A629-439D-95CF-C26A45A19B15}"/>
          </ac:spMkLst>
        </pc:spChg>
        <pc:spChg chg="del">
          <ac:chgData name="Roman Zhigalov" userId="1f97e9fdf7779aa5" providerId="LiveId" clId="{78E6E5E7-AB24-42D2-A86E-2F4E7247F5B2}" dt="2022-04-09T09:54:48.072" v="746"/>
          <ac:spMkLst>
            <pc:docMk/>
            <pc:sldMk cId="1705577915" sldId="267"/>
            <ac:spMk id="3" creationId="{F64ED6A0-AE20-42AD-86E7-B1354035C35D}"/>
          </ac:spMkLst>
        </pc:spChg>
        <pc:spChg chg="add">
          <ac:chgData name="Roman Zhigalov" userId="1f97e9fdf7779aa5" providerId="LiveId" clId="{78E6E5E7-AB24-42D2-A86E-2F4E7247F5B2}" dt="2022-04-09T09:55:05.574" v="829" actId="26606"/>
          <ac:spMkLst>
            <pc:docMk/>
            <pc:sldMk cId="1705577915" sldId="267"/>
            <ac:spMk id="71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09:55:05.574" v="829" actId="26606"/>
          <ac:spMkLst>
            <pc:docMk/>
            <pc:sldMk cId="1705577915" sldId="267"/>
            <ac:spMk id="73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09:55:05.574" v="829" actId="26606"/>
          <ac:picMkLst>
            <pc:docMk/>
            <pc:sldMk cId="1705577915" sldId="267"/>
            <ac:picMk id="8194" creationId="{79CA26CE-753A-4384-9787-373642A9C3C8}"/>
          </ac:picMkLst>
        </pc:picChg>
      </pc:sldChg>
      <pc:sldChg chg="addSp delSp modSp new mod setBg">
        <pc:chgData name="Roman Zhigalov" userId="1f97e9fdf7779aa5" providerId="LiveId" clId="{78E6E5E7-AB24-42D2-A86E-2F4E7247F5B2}" dt="2022-04-09T09:55:28.235" v="832" actId="26606"/>
        <pc:sldMkLst>
          <pc:docMk/>
          <pc:sldMk cId="2513437920" sldId="268"/>
        </pc:sldMkLst>
        <pc:spChg chg="del">
          <ac:chgData name="Roman Zhigalov" userId="1f97e9fdf7779aa5" providerId="LiveId" clId="{78E6E5E7-AB24-42D2-A86E-2F4E7247F5B2}" dt="2022-04-09T09:55:28.235" v="832" actId="26606"/>
          <ac:spMkLst>
            <pc:docMk/>
            <pc:sldMk cId="2513437920" sldId="268"/>
            <ac:spMk id="2" creationId="{88AA104F-15C2-4829-8DA5-B95A119A9C6A}"/>
          </ac:spMkLst>
        </pc:spChg>
        <pc:spChg chg="del">
          <ac:chgData name="Roman Zhigalov" userId="1f97e9fdf7779aa5" providerId="LiveId" clId="{78E6E5E7-AB24-42D2-A86E-2F4E7247F5B2}" dt="2022-04-09T09:55:25.398" v="831"/>
          <ac:spMkLst>
            <pc:docMk/>
            <pc:sldMk cId="2513437920" sldId="268"/>
            <ac:spMk id="3" creationId="{B5C62377-A1FD-4435-BEA9-BE9CDBF5E75D}"/>
          </ac:spMkLst>
        </pc:spChg>
        <pc:spChg chg="add">
          <ac:chgData name="Roman Zhigalov" userId="1f97e9fdf7779aa5" providerId="LiveId" clId="{78E6E5E7-AB24-42D2-A86E-2F4E7247F5B2}" dt="2022-04-09T09:55:28.235" v="832" actId="26606"/>
          <ac:spMkLst>
            <pc:docMk/>
            <pc:sldMk cId="2513437920" sldId="268"/>
            <ac:spMk id="71" creationId="{32BC26D8-82FB-445E-AA49-62A77D7C1EE0}"/>
          </ac:spMkLst>
        </pc:spChg>
        <pc:spChg chg="add">
          <ac:chgData name="Roman Zhigalov" userId="1f97e9fdf7779aa5" providerId="LiveId" clId="{78E6E5E7-AB24-42D2-A86E-2F4E7247F5B2}" dt="2022-04-09T09:55:28.235" v="832" actId="26606"/>
          <ac:spMkLst>
            <pc:docMk/>
            <pc:sldMk cId="2513437920" sldId="268"/>
            <ac:spMk id="73" creationId="{CB44330D-EA18-4254-AA95-EB49948539B8}"/>
          </ac:spMkLst>
        </pc:spChg>
        <pc:picChg chg="add mod">
          <ac:chgData name="Roman Zhigalov" userId="1f97e9fdf7779aa5" providerId="LiveId" clId="{78E6E5E7-AB24-42D2-A86E-2F4E7247F5B2}" dt="2022-04-09T09:55:28.235" v="832" actId="26606"/>
          <ac:picMkLst>
            <pc:docMk/>
            <pc:sldMk cId="2513437920" sldId="268"/>
            <ac:picMk id="9218" creationId="{6D2619DB-FCE3-4E57-B44E-406687215775}"/>
          </ac:picMkLst>
        </pc:picChg>
      </pc:sldChg>
      <pc:sldChg chg="addSp delSp modSp new mod setBg">
        <pc:chgData name="Roman Zhigalov" userId="1f97e9fdf7779aa5" providerId="LiveId" clId="{78E6E5E7-AB24-42D2-A86E-2F4E7247F5B2}" dt="2022-04-09T10:01:45.959" v="878" actId="26606"/>
        <pc:sldMkLst>
          <pc:docMk/>
          <pc:sldMk cId="713379314" sldId="269"/>
        </pc:sldMkLst>
        <pc:spChg chg="mod">
          <ac:chgData name="Roman Zhigalov" userId="1f97e9fdf7779aa5" providerId="LiveId" clId="{78E6E5E7-AB24-42D2-A86E-2F4E7247F5B2}" dt="2022-04-09T10:01:45.959" v="878" actId="26606"/>
          <ac:spMkLst>
            <pc:docMk/>
            <pc:sldMk cId="713379314" sldId="269"/>
            <ac:spMk id="2" creationId="{51C9D66E-F2E9-4C83-81D8-3E0D2631C385}"/>
          </ac:spMkLst>
        </pc:spChg>
        <pc:spChg chg="mod">
          <ac:chgData name="Roman Zhigalov" userId="1f97e9fdf7779aa5" providerId="LiveId" clId="{78E6E5E7-AB24-42D2-A86E-2F4E7247F5B2}" dt="2022-04-09T10:01:45.959" v="878" actId="26606"/>
          <ac:spMkLst>
            <pc:docMk/>
            <pc:sldMk cId="713379314" sldId="269"/>
            <ac:spMk id="3" creationId="{60F3B3F9-33D9-4057-ACDE-96C6C54A1FCB}"/>
          </ac:spMkLst>
        </pc:spChg>
        <pc:spChg chg="add del">
          <ac:chgData name="Roman Zhigalov" userId="1f97e9fdf7779aa5" providerId="LiveId" clId="{78E6E5E7-AB24-42D2-A86E-2F4E7247F5B2}" dt="2022-04-09T10:01:45.943" v="877" actId="26606"/>
          <ac:spMkLst>
            <pc:docMk/>
            <pc:sldMk cId="713379314" sldId="269"/>
            <ac:spMk id="9" creationId="{9B7AD9F6-8CE7-4299-8FC6-328F4DCD3FF9}"/>
          </ac:spMkLst>
        </pc:spChg>
        <pc:spChg chg="add">
          <ac:chgData name="Roman Zhigalov" userId="1f97e9fdf7779aa5" providerId="LiveId" clId="{78E6E5E7-AB24-42D2-A86E-2F4E7247F5B2}" dt="2022-04-09T10:01:45.959" v="878" actId="26606"/>
          <ac:spMkLst>
            <pc:docMk/>
            <pc:sldMk cId="713379314" sldId="269"/>
            <ac:spMk id="10" creationId="{7905BA41-EE6E-4F80-8636-447F22DD729A}"/>
          </ac:spMkLst>
        </pc:spChg>
        <pc:spChg chg="add del">
          <ac:chgData name="Roman Zhigalov" userId="1f97e9fdf7779aa5" providerId="LiveId" clId="{78E6E5E7-AB24-42D2-A86E-2F4E7247F5B2}" dt="2022-04-09T10:01:45.943" v="877" actId="26606"/>
          <ac:spMkLst>
            <pc:docMk/>
            <pc:sldMk cId="713379314" sldId="269"/>
            <ac:spMk id="11" creationId="{F49775AF-8896-43EE-92C6-83497D6DC56F}"/>
          </ac:spMkLst>
        </pc:spChg>
        <pc:spChg chg="add">
          <ac:chgData name="Roman Zhigalov" userId="1f97e9fdf7779aa5" providerId="LiveId" clId="{78E6E5E7-AB24-42D2-A86E-2F4E7247F5B2}" dt="2022-04-09T10:01:45.959" v="878" actId="26606"/>
          <ac:spMkLst>
            <pc:docMk/>
            <pc:sldMk cId="713379314" sldId="269"/>
            <ac:spMk id="12" creationId="{CD7549B2-EE05-4558-8C64-AC46755F2B25}"/>
          </ac:spMkLst>
        </pc:spChg>
        <pc:picChg chg="add del">
          <ac:chgData name="Roman Zhigalov" userId="1f97e9fdf7779aa5" providerId="LiveId" clId="{78E6E5E7-AB24-42D2-A86E-2F4E7247F5B2}" dt="2022-04-09T10:01:45.943" v="877" actId="26606"/>
          <ac:picMkLst>
            <pc:docMk/>
            <pc:sldMk cId="713379314" sldId="269"/>
            <ac:picMk id="5" creationId="{C9F424F2-30C9-C103-604D-D2729E3D3778}"/>
          </ac:picMkLst>
        </pc:picChg>
        <pc:picChg chg="add">
          <ac:chgData name="Roman Zhigalov" userId="1f97e9fdf7779aa5" providerId="LiveId" clId="{78E6E5E7-AB24-42D2-A86E-2F4E7247F5B2}" dt="2022-04-09T10:01:45.959" v="878" actId="26606"/>
          <ac:picMkLst>
            <pc:docMk/>
            <pc:sldMk cId="713379314" sldId="269"/>
            <ac:picMk id="7" creationId="{586B5F29-475E-E1EA-86BC-2CD069F5E4CB}"/>
          </ac:picMkLst>
        </pc:picChg>
      </pc:sldChg>
      <pc:sldChg chg="addSp modSp new mod setBg">
        <pc:chgData name="Roman Zhigalov" userId="1f97e9fdf7779aa5" providerId="LiveId" clId="{78E6E5E7-AB24-42D2-A86E-2F4E7247F5B2}" dt="2022-04-09T10:06:16.416" v="1405" actId="20577"/>
        <pc:sldMkLst>
          <pc:docMk/>
          <pc:sldMk cId="125163135" sldId="270"/>
        </pc:sldMkLst>
        <pc:spChg chg="mod">
          <ac:chgData name="Roman Zhigalov" userId="1f97e9fdf7779aa5" providerId="LiveId" clId="{78E6E5E7-AB24-42D2-A86E-2F4E7247F5B2}" dt="2022-04-09T10:04:14.217" v="1124" actId="26606"/>
          <ac:spMkLst>
            <pc:docMk/>
            <pc:sldMk cId="125163135" sldId="270"/>
            <ac:spMk id="2" creationId="{DBF9F67A-9C6B-4430-AD9C-ACF324C34D32}"/>
          </ac:spMkLst>
        </pc:spChg>
        <pc:spChg chg="mod">
          <ac:chgData name="Roman Zhigalov" userId="1f97e9fdf7779aa5" providerId="LiveId" clId="{78E6E5E7-AB24-42D2-A86E-2F4E7247F5B2}" dt="2022-04-09T10:06:16.416" v="1405" actId="20577"/>
          <ac:spMkLst>
            <pc:docMk/>
            <pc:sldMk cId="125163135" sldId="270"/>
            <ac:spMk id="3" creationId="{66C9F07E-FCCD-494A-A9F9-B0ADDA047422}"/>
          </ac:spMkLst>
        </pc:spChg>
        <pc:spChg chg="add">
          <ac:chgData name="Roman Zhigalov" userId="1f97e9fdf7779aa5" providerId="LiveId" clId="{78E6E5E7-AB24-42D2-A86E-2F4E7247F5B2}" dt="2022-04-09T10:04:14.217" v="1124" actId="26606"/>
          <ac:spMkLst>
            <pc:docMk/>
            <pc:sldMk cId="125163135" sldId="270"/>
            <ac:spMk id="8" creationId="{777A147A-9ED8-46B4-8660-1B3C2AA880B5}"/>
          </ac:spMkLst>
        </pc:spChg>
        <pc:spChg chg="add">
          <ac:chgData name="Roman Zhigalov" userId="1f97e9fdf7779aa5" providerId="LiveId" clId="{78E6E5E7-AB24-42D2-A86E-2F4E7247F5B2}" dt="2022-04-09T10:04:14.217" v="1124" actId="26606"/>
          <ac:spMkLst>
            <pc:docMk/>
            <pc:sldMk cId="125163135" sldId="270"/>
            <ac:spMk id="10" creationId="{5D6C15A0-C087-4593-8414-2B4EC1CDC3DE}"/>
          </ac:spMkLst>
        </pc:spChg>
      </pc:sldChg>
      <pc:sldChg chg="addSp delSp modSp new mod setBg modClrScheme chgLayout">
        <pc:chgData name="Roman Zhigalov" userId="1f97e9fdf7779aa5" providerId="LiveId" clId="{78E6E5E7-AB24-42D2-A86E-2F4E7247F5B2}" dt="2022-04-09T10:05:05.455" v="1128" actId="26606"/>
        <pc:sldMkLst>
          <pc:docMk/>
          <pc:sldMk cId="697710919" sldId="271"/>
        </pc:sldMkLst>
        <pc:spChg chg="del mod ord">
          <ac:chgData name="Roman Zhigalov" userId="1f97e9fdf7779aa5" providerId="LiveId" clId="{78E6E5E7-AB24-42D2-A86E-2F4E7247F5B2}" dt="2022-04-09T10:04:21.582" v="1126" actId="700"/>
          <ac:spMkLst>
            <pc:docMk/>
            <pc:sldMk cId="697710919" sldId="271"/>
            <ac:spMk id="2" creationId="{408BDD3E-4AEB-4E88-8B90-15ECE7B0CD33}"/>
          </ac:spMkLst>
        </pc:spChg>
        <pc:spChg chg="del">
          <ac:chgData name="Roman Zhigalov" userId="1f97e9fdf7779aa5" providerId="LiveId" clId="{78E6E5E7-AB24-42D2-A86E-2F4E7247F5B2}" dt="2022-04-09T10:04:21.582" v="1126" actId="700"/>
          <ac:spMkLst>
            <pc:docMk/>
            <pc:sldMk cId="697710919" sldId="271"/>
            <ac:spMk id="3" creationId="{605400B9-AEB4-4EFE-A573-7BC3E6409EA2}"/>
          </ac:spMkLst>
        </pc:spChg>
        <pc:spChg chg="del mod ord">
          <ac:chgData name="Roman Zhigalov" userId="1f97e9fdf7779aa5" providerId="LiveId" clId="{78E6E5E7-AB24-42D2-A86E-2F4E7247F5B2}" dt="2022-04-09T10:04:21.582" v="1126" actId="700"/>
          <ac:spMkLst>
            <pc:docMk/>
            <pc:sldMk cId="697710919" sldId="271"/>
            <ac:spMk id="4" creationId="{3083BC38-D5B6-45BD-B75D-84D34C78D32E}"/>
          </ac:spMkLst>
        </pc:spChg>
        <pc:spChg chg="del">
          <ac:chgData name="Roman Zhigalov" userId="1f97e9fdf7779aa5" providerId="LiveId" clId="{78E6E5E7-AB24-42D2-A86E-2F4E7247F5B2}" dt="2022-04-09T10:04:21.582" v="1126" actId="700"/>
          <ac:spMkLst>
            <pc:docMk/>
            <pc:sldMk cId="697710919" sldId="271"/>
            <ac:spMk id="5" creationId="{9A35817F-F2B0-4458-834A-79A0FA359150}"/>
          </ac:spMkLst>
        </pc:spChg>
        <pc:spChg chg="del">
          <ac:chgData name="Roman Zhigalov" userId="1f97e9fdf7779aa5" providerId="LiveId" clId="{78E6E5E7-AB24-42D2-A86E-2F4E7247F5B2}" dt="2022-04-09T10:04:21.582" v="1126" actId="700"/>
          <ac:spMkLst>
            <pc:docMk/>
            <pc:sldMk cId="697710919" sldId="271"/>
            <ac:spMk id="6" creationId="{62C74E6F-BC33-477E-8EFB-54F82AAF3255}"/>
          </ac:spMkLst>
        </pc:spChg>
        <pc:spChg chg="add del mod ord">
          <ac:chgData name="Roman Zhigalov" userId="1f97e9fdf7779aa5" providerId="LiveId" clId="{78E6E5E7-AB24-42D2-A86E-2F4E7247F5B2}" dt="2022-04-09T10:05:05.455" v="1128" actId="26606"/>
          <ac:spMkLst>
            <pc:docMk/>
            <pc:sldMk cId="697710919" sldId="271"/>
            <ac:spMk id="7" creationId="{F19EEAC2-E199-42B7-9ACA-F64D65A58887}"/>
          </ac:spMkLst>
        </pc:spChg>
        <pc:spChg chg="add del mod ord">
          <ac:chgData name="Roman Zhigalov" userId="1f97e9fdf7779aa5" providerId="LiveId" clId="{78E6E5E7-AB24-42D2-A86E-2F4E7247F5B2}" dt="2022-04-09T10:05:02.008" v="1127"/>
          <ac:spMkLst>
            <pc:docMk/>
            <pc:sldMk cId="697710919" sldId="271"/>
            <ac:spMk id="8" creationId="{30CC8BFF-AD6D-4DD6-A97E-7519AC324AD6}"/>
          </ac:spMkLst>
        </pc:spChg>
        <pc:spChg chg="add">
          <ac:chgData name="Roman Zhigalov" userId="1f97e9fdf7779aa5" providerId="LiveId" clId="{78E6E5E7-AB24-42D2-A86E-2F4E7247F5B2}" dt="2022-04-09T10:05:05.455" v="1128" actId="26606"/>
          <ac:spMkLst>
            <pc:docMk/>
            <pc:sldMk cId="697710919" sldId="271"/>
            <ac:spMk id="71" creationId="{42A4FC2C-047E-45A5-965D-8E1E3BF09BC6}"/>
          </ac:spMkLst>
        </pc:spChg>
        <pc:picChg chg="add mod">
          <ac:chgData name="Roman Zhigalov" userId="1f97e9fdf7779aa5" providerId="LiveId" clId="{78E6E5E7-AB24-42D2-A86E-2F4E7247F5B2}" dt="2022-04-09T10:05:05.455" v="1128" actId="26606"/>
          <ac:picMkLst>
            <pc:docMk/>
            <pc:sldMk cId="697710919" sldId="271"/>
            <ac:picMk id="10242" creationId="{3D774FA6-86B1-48CD-9243-BA94A82C48E8}"/>
          </ac:picMkLst>
        </pc:picChg>
      </pc:sldChg>
      <pc:sldChg chg="addSp modSp new mod setBg">
        <pc:chgData name="Roman Zhigalov" userId="1f97e9fdf7779aa5" providerId="LiveId" clId="{78E6E5E7-AB24-42D2-A86E-2F4E7247F5B2}" dt="2022-04-09T10:07:30.196" v="1633" actId="26606"/>
        <pc:sldMkLst>
          <pc:docMk/>
          <pc:sldMk cId="1717050957" sldId="272"/>
        </pc:sldMkLst>
        <pc:spChg chg="mod">
          <ac:chgData name="Roman Zhigalov" userId="1f97e9fdf7779aa5" providerId="LiveId" clId="{78E6E5E7-AB24-42D2-A86E-2F4E7247F5B2}" dt="2022-04-09T10:07:30.196" v="1633" actId="26606"/>
          <ac:spMkLst>
            <pc:docMk/>
            <pc:sldMk cId="1717050957" sldId="272"/>
            <ac:spMk id="2" creationId="{59FB5C9C-4C5F-4759-92F4-A45377BF93AB}"/>
          </ac:spMkLst>
        </pc:spChg>
        <pc:spChg chg="mod">
          <ac:chgData name="Roman Zhigalov" userId="1f97e9fdf7779aa5" providerId="LiveId" clId="{78E6E5E7-AB24-42D2-A86E-2F4E7247F5B2}" dt="2022-04-09T10:07:30.196" v="1633" actId="26606"/>
          <ac:spMkLst>
            <pc:docMk/>
            <pc:sldMk cId="1717050957" sldId="272"/>
            <ac:spMk id="3" creationId="{5B0B193B-432C-4A7D-B6CC-68760F26198A}"/>
          </ac:spMkLst>
        </pc:spChg>
        <pc:spChg chg="add">
          <ac:chgData name="Roman Zhigalov" userId="1f97e9fdf7779aa5" providerId="LiveId" clId="{78E6E5E7-AB24-42D2-A86E-2F4E7247F5B2}" dt="2022-04-09T10:07:30.196" v="1633" actId="26606"/>
          <ac:spMkLst>
            <pc:docMk/>
            <pc:sldMk cId="1717050957" sldId="272"/>
            <ac:spMk id="9" creationId="{F13C74B1-5B17-4795-BED0-7140497B445A}"/>
          </ac:spMkLst>
        </pc:spChg>
        <pc:spChg chg="add">
          <ac:chgData name="Roman Zhigalov" userId="1f97e9fdf7779aa5" providerId="LiveId" clId="{78E6E5E7-AB24-42D2-A86E-2F4E7247F5B2}" dt="2022-04-09T10:07:30.196" v="1633" actId="26606"/>
          <ac:spMkLst>
            <pc:docMk/>
            <pc:sldMk cId="1717050957" sldId="272"/>
            <ac:spMk id="11" creationId="{D4974D33-8DC5-464E-8C6D-BE58F0669C17}"/>
          </ac:spMkLst>
        </pc:spChg>
        <pc:picChg chg="add">
          <ac:chgData name="Roman Zhigalov" userId="1f97e9fdf7779aa5" providerId="LiveId" clId="{78E6E5E7-AB24-42D2-A86E-2F4E7247F5B2}" dt="2022-04-09T10:07:30.196" v="1633" actId="26606"/>
          <ac:picMkLst>
            <pc:docMk/>
            <pc:sldMk cId="1717050957" sldId="272"/>
            <ac:picMk id="5" creationId="{3938F0F7-7E2D-E261-DC18-8D4C55725D18}"/>
          </ac:picMkLst>
        </pc:picChg>
      </pc:sldChg>
      <pc:sldChg chg="addSp delSp modSp new mod setBg">
        <pc:chgData name="Roman Zhigalov" userId="1f97e9fdf7779aa5" providerId="LiveId" clId="{78E6E5E7-AB24-42D2-A86E-2F4E7247F5B2}" dt="2022-04-09T10:07:53.824" v="1636" actId="26606"/>
        <pc:sldMkLst>
          <pc:docMk/>
          <pc:sldMk cId="533066052" sldId="273"/>
        </pc:sldMkLst>
        <pc:spChg chg="del">
          <ac:chgData name="Roman Zhigalov" userId="1f97e9fdf7779aa5" providerId="LiveId" clId="{78E6E5E7-AB24-42D2-A86E-2F4E7247F5B2}" dt="2022-04-09T10:07:53.824" v="1636" actId="26606"/>
          <ac:spMkLst>
            <pc:docMk/>
            <pc:sldMk cId="533066052" sldId="273"/>
            <ac:spMk id="2" creationId="{4974BC9C-944B-41E8-82E1-4B6C3279AD6F}"/>
          </ac:spMkLst>
        </pc:spChg>
        <pc:spChg chg="del">
          <ac:chgData name="Roman Zhigalov" userId="1f97e9fdf7779aa5" providerId="LiveId" clId="{78E6E5E7-AB24-42D2-A86E-2F4E7247F5B2}" dt="2022-04-09T10:07:49.353" v="1635"/>
          <ac:spMkLst>
            <pc:docMk/>
            <pc:sldMk cId="533066052" sldId="273"/>
            <ac:spMk id="3" creationId="{29063271-C556-49DF-8943-1D62BA93F1A6}"/>
          </ac:spMkLst>
        </pc:spChg>
        <pc:spChg chg="add">
          <ac:chgData name="Roman Zhigalov" userId="1f97e9fdf7779aa5" providerId="LiveId" clId="{78E6E5E7-AB24-42D2-A86E-2F4E7247F5B2}" dt="2022-04-09T10:07:53.824" v="1636" actId="26606"/>
          <ac:spMkLst>
            <pc:docMk/>
            <pc:sldMk cId="533066052" sldId="273"/>
            <ac:spMk id="71" creationId="{42A4FC2C-047E-45A5-965D-8E1E3BF09BC6}"/>
          </ac:spMkLst>
        </pc:spChg>
        <pc:picChg chg="add mod">
          <ac:chgData name="Roman Zhigalov" userId="1f97e9fdf7779aa5" providerId="LiveId" clId="{78E6E5E7-AB24-42D2-A86E-2F4E7247F5B2}" dt="2022-04-09T10:07:53.824" v="1636" actId="26606"/>
          <ac:picMkLst>
            <pc:docMk/>
            <pc:sldMk cId="533066052" sldId="273"/>
            <ac:picMk id="11266" creationId="{4235B556-7E68-422F-B70C-E152C23883B6}"/>
          </ac:picMkLst>
        </pc:picChg>
      </pc:sldChg>
      <pc:sldChg chg="addSp modSp new mod setBg">
        <pc:chgData name="Roman Zhigalov" userId="1f97e9fdf7779aa5" providerId="LiveId" clId="{78E6E5E7-AB24-42D2-A86E-2F4E7247F5B2}" dt="2022-04-09T10:11:29.739" v="1978" actId="26606"/>
        <pc:sldMkLst>
          <pc:docMk/>
          <pc:sldMk cId="4165958212" sldId="274"/>
        </pc:sldMkLst>
        <pc:spChg chg="mod">
          <ac:chgData name="Roman Zhigalov" userId="1f97e9fdf7779aa5" providerId="LiveId" clId="{78E6E5E7-AB24-42D2-A86E-2F4E7247F5B2}" dt="2022-04-09T10:11:29.739" v="1978" actId="26606"/>
          <ac:spMkLst>
            <pc:docMk/>
            <pc:sldMk cId="4165958212" sldId="274"/>
            <ac:spMk id="2" creationId="{18C4DBC6-EBE4-4F27-B87D-E25BC5672911}"/>
          </ac:spMkLst>
        </pc:spChg>
        <pc:spChg chg="mod">
          <ac:chgData name="Roman Zhigalov" userId="1f97e9fdf7779aa5" providerId="LiveId" clId="{78E6E5E7-AB24-42D2-A86E-2F4E7247F5B2}" dt="2022-04-09T10:11:29.739" v="1978" actId="26606"/>
          <ac:spMkLst>
            <pc:docMk/>
            <pc:sldMk cId="4165958212" sldId="274"/>
            <ac:spMk id="3" creationId="{5C534189-A146-4FF5-A1A6-70637E494F21}"/>
          </ac:spMkLst>
        </pc:spChg>
        <pc:spChg chg="add">
          <ac:chgData name="Roman Zhigalov" userId="1f97e9fdf7779aa5" providerId="LiveId" clId="{78E6E5E7-AB24-42D2-A86E-2F4E7247F5B2}" dt="2022-04-09T10:11:29.739" v="1978" actId="26606"/>
          <ac:spMkLst>
            <pc:docMk/>
            <pc:sldMk cId="4165958212" sldId="274"/>
            <ac:spMk id="8" creationId="{777A147A-9ED8-46B4-8660-1B3C2AA880B5}"/>
          </ac:spMkLst>
        </pc:spChg>
        <pc:spChg chg="add">
          <ac:chgData name="Roman Zhigalov" userId="1f97e9fdf7779aa5" providerId="LiveId" clId="{78E6E5E7-AB24-42D2-A86E-2F4E7247F5B2}" dt="2022-04-09T10:11:29.739" v="1978" actId="26606"/>
          <ac:spMkLst>
            <pc:docMk/>
            <pc:sldMk cId="4165958212" sldId="274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78E6E5E7-AB24-42D2-A86E-2F4E7247F5B2}" dt="2022-04-09T10:11:55.351" v="2000" actId="26606"/>
        <pc:sldMkLst>
          <pc:docMk/>
          <pc:sldMk cId="3434168018" sldId="275"/>
        </pc:sldMkLst>
        <pc:spChg chg="mod">
          <ac:chgData name="Roman Zhigalov" userId="1f97e9fdf7779aa5" providerId="LiveId" clId="{78E6E5E7-AB24-42D2-A86E-2F4E7247F5B2}" dt="2022-04-09T10:11:55.351" v="2000" actId="26606"/>
          <ac:spMkLst>
            <pc:docMk/>
            <pc:sldMk cId="3434168018" sldId="275"/>
            <ac:spMk id="2" creationId="{B68E5FF2-FB82-47A2-892F-AB8AA23977E6}"/>
          </ac:spMkLst>
        </pc:spChg>
        <pc:spChg chg="mod">
          <ac:chgData name="Roman Zhigalov" userId="1f97e9fdf7779aa5" providerId="LiveId" clId="{78E6E5E7-AB24-42D2-A86E-2F4E7247F5B2}" dt="2022-04-09T10:11:55.351" v="2000" actId="26606"/>
          <ac:spMkLst>
            <pc:docMk/>
            <pc:sldMk cId="3434168018" sldId="275"/>
            <ac:spMk id="3" creationId="{853DD2FA-4E3B-4FA3-AB07-986BCBA7FF68}"/>
          </ac:spMkLst>
        </pc:spChg>
        <pc:spChg chg="add">
          <ac:chgData name="Roman Zhigalov" userId="1f97e9fdf7779aa5" providerId="LiveId" clId="{78E6E5E7-AB24-42D2-A86E-2F4E7247F5B2}" dt="2022-04-09T10:11:55.351" v="2000" actId="26606"/>
          <ac:spMkLst>
            <pc:docMk/>
            <pc:sldMk cId="3434168018" sldId="275"/>
            <ac:spMk id="8" creationId="{943CAA20-3569-4189-9E48-239A229A86CA}"/>
          </ac:spMkLst>
        </pc:spChg>
        <pc:spChg chg="add del">
          <ac:chgData name="Roman Zhigalov" userId="1f97e9fdf7779aa5" providerId="LiveId" clId="{78E6E5E7-AB24-42D2-A86E-2F4E7247F5B2}" dt="2022-04-09T10:11:55.346" v="1999" actId="26606"/>
          <ac:spMkLst>
            <pc:docMk/>
            <pc:sldMk cId="3434168018" sldId="275"/>
            <ac:spMk id="9" creationId="{9B7AD9F6-8CE7-4299-8FC6-328F4DCD3FF9}"/>
          </ac:spMkLst>
        </pc:spChg>
        <pc:spChg chg="add">
          <ac:chgData name="Roman Zhigalov" userId="1f97e9fdf7779aa5" providerId="LiveId" clId="{78E6E5E7-AB24-42D2-A86E-2F4E7247F5B2}" dt="2022-04-09T10:11:55.351" v="2000" actId="26606"/>
          <ac:spMkLst>
            <pc:docMk/>
            <pc:sldMk cId="3434168018" sldId="275"/>
            <ac:spMk id="10" creationId="{DA542B6D-E775-4832-91DC-2D20F857813A}"/>
          </ac:spMkLst>
        </pc:spChg>
        <pc:spChg chg="add del">
          <ac:chgData name="Roman Zhigalov" userId="1f97e9fdf7779aa5" providerId="LiveId" clId="{78E6E5E7-AB24-42D2-A86E-2F4E7247F5B2}" dt="2022-04-09T10:11:55.346" v="1999" actId="26606"/>
          <ac:spMkLst>
            <pc:docMk/>
            <pc:sldMk cId="3434168018" sldId="275"/>
            <ac:spMk id="11" creationId="{F49775AF-8896-43EE-92C6-83497D6DC56F}"/>
          </ac:spMkLst>
        </pc:spChg>
        <pc:picChg chg="add del">
          <ac:chgData name="Roman Zhigalov" userId="1f97e9fdf7779aa5" providerId="LiveId" clId="{78E6E5E7-AB24-42D2-A86E-2F4E7247F5B2}" dt="2022-04-09T10:11:55.346" v="1999" actId="26606"/>
          <ac:picMkLst>
            <pc:docMk/>
            <pc:sldMk cId="3434168018" sldId="275"/>
            <ac:picMk id="5" creationId="{A878A40B-FD48-FE39-84D4-D6176980C2C5}"/>
          </ac:picMkLst>
        </pc:picChg>
      </pc:sldChg>
      <pc:sldChg chg="addSp delSp modSp new mod setBg">
        <pc:chgData name="Roman Zhigalov" userId="1f97e9fdf7779aa5" providerId="LiveId" clId="{78E6E5E7-AB24-42D2-A86E-2F4E7247F5B2}" dt="2022-04-09T10:23:35.486" v="2092" actId="26606"/>
        <pc:sldMkLst>
          <pc:docMk/>
          <pc:sldMk cId="3546356925" sldId="276"/>
        </pc:sldMkLst>
        <pc:spChg chg="mod">
          <ac:chgData name="Roman Zhigalov" userId="1f97e9fdf7779aa5" providerId="LiveId" clId="{78E6E5E7-AB24-42D2-A86E-2F4E7247F5B2}" dt="2022-04-09T10:23:35.486" v="2092" actId="26606"/>
          <ac:spMkLst>
            <pc:docMk/>
            <pc:sldMk cId="3546356925" sldId="276"/>
            <ac:spMk id="2" creationId="{166C367C-A4EB-4020-B3B5-2A052BB238CC}"/>
          </ac:spMkLst>
        </pc:spChg>
        <pc:spChg chg="del">
          <ac:chgData name="Roman Zhigalov" userId="1f97e9fdf7779aa5" providerId="LiveId" clId="{78E6E5E7-AB24-42D2-A86E-2F4E7247F5B2}" dt="2022-04-09T10:23:30.976" v="2091"/>
          <ac:spMkLst>
            <pc:docMk/>
            <pc:sldMk cId="3546356925" sldId="276"/>
            <ac:spMk id="3" creationId="{CD1D834D-BC6A-4B9C-B32B-E1499F79A431}"/>
          </ac:spMkLst>
        </pc:spChg>
        <pc:spChg chg="add">
          <ac:chgData name="Roman Zhigalov" userId="1f97e9fdf7779aa5" providerId="LiveId" clId="{78E6E5E7-AB24-42D2-A86E-2F4E7247F5B2}" dt="2022-04-09T10:23:35.486" v="2092" actId="26606"/>
          <ac:spMkLst>
            <pc:docMk/>
            <pc:sldMk cId="3546356925" sldId="276"/>
            <ac:spMk id="71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10:23:35.486" v="2092" actId="26606"/>
          <ac:spMkLst>
            <pc:docMk/>
            <pc:sldMk cId="3546356925" sldId="276"/>
            <ac:spMk id="73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10:23:35.486" v="2092" actId="26606"/>
          <ac:picMkLst>
            <pc:docMk/>
            <pc:sldMk cId="3546356925" sldId="276"/>
            <ac:picMk id="12290" creationId="{6CB2160C-3D8E-41FC-B2F5-618ACBD1535B}"/>
          </ac:picMkLst>
        </pc:picChg>
      </pc:sldChg>
      <pc:sldChg chg="addSp delSp modSp new mod setBg">
        <pc:chgData name="Roman Zhigalov" userId="1f97e9fdf7779aa5" providerId="LiveId" clId="{78E6E5E7-AB24-42D2-A86E-2F4E7247F5B2}" dt="2022-04-09T10:24:40.257" v="2103" actId="26606"/>
        <pc:sldMkLst>
          <pc:docMk/>
          <pc:sldMk cId="2210305579" sldId="277"/>
        </pc:sldMkLst>
        <pc:spChg chg="mod">
          <ac:chgData name="Roman Zhigalov" userId="1f97e9fdf7779aa5" providerId="LiveId" clId="{78E6E5E7-AB24-42D2-A86E-2F4E7247F5B2}" dt="2022-04-09T10:24:40.257" v="2103" actId="26606"/>
          <ac:spMkLst>
            <pc:docMk/>
            <pc:sldMk cId="2210305579" sldId="277"/>
            <ac:spMk id="2" creationId="{EDFB9E5C-A62B-41A1-9633-FEEF1E690633}"/>
          </ac:spMkLst>
        </pc:spChg>
        <pc:spChg chg="del">
          <ac:chgData name="Roman Zhigalov" userId="1f97e9fdf7779aa5" providerId="LiveId" clId="{78E6E5E7-AB24-42D2-A86E-2F4E7247F5B2}" dt="2022-04-09T10:24:37.185" v="2102"/>
          <ac:spMkLst>
            <pc:docMk/>
            <pc:sldMk cId="2210305579" sldId="277"/>
            <ac:spMk id="3" creationId="{B65E0C18-E8CE-414E-939E-92A680AAD447}"/>
          </ac:spMkLst>
        </pc:spChg>
        <pc:spChg chg="add">
          <ac:chgData name="Roman Zhigalov" userId="1f97e9fdf7779aa5" providerId="LiveId" clId="{78E6E5E7-AB24-42D2-A86E-2F4E7247F5B2}" dt="2022-04-09T10:24:40.257" v="2103" actId="26606"/>
          <ac:spMkLst>
            <pc:docMk/>
            <pc:sldMk cId="2210305579" sldId="277"/>
            <ac:spMk id="71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10:24:40.257" v="2103" actId="26606"/>
          <ac:spMkLst>
            <pc:docMk/>
            <pc:sldMk cId="2210305579" sldId="277"/>
            <ac:spMk id="73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10:24:40.257" v="2103" actId="26606"/>
          <ac:picMkLst>
            <pc:docMk/>
            <pc:sldMk cId="2210305579" sldId="277"/>
            <ac:picMk id="13314" creationId="{1ECF7087-4675-486C-B808-0E1472E576F5}"/>
          </ac:picMkLst>
        </pc:picChg>
      </pc:sldChg>
      <pc:sldChg chg="addSp delSp modSp new mod setBg">
        <pc:chgData name="Roman Zhigalov" userId="1f97e9fdf7779aa5" providerId="LiveId" clId="{78E6E5E7-AB24-42D2-A86E-2F4E7247F5B2}" dt="2022-04-09T10:25:43.884" v="2169" actId="26606"/>
        <pc:sldMkLst>
          <pc:docMk/>
          <pc:sldMk cId="4275693122" sldId="278"/>
        </pc:sldMkLst>
        <pc:spChg chg="mod">
          <ac:chgData name="Roman Zhigalov" userId="1f97e9fdf7779aa5" providerId="LiveId" clId="{78E6E5E7-AB24-42D2-A86E-2F4E7247F5B2}" dt="2022-04-09T10:25:43.884" v="2169" actId="26606"/>
          <ac:spMkLst>
            <pc:docMk/>
            <pc:sldMk cId="4275693122" sldId="278"/>
            <ac:spMk id="2" creationId="{C2BDBB81-FD5F-4638-ACDC-BA1992C8D475}"/>
          </ac:spMkLst>
        </pc:spChg>
        <pc:spChg chg="del">
          <ac:chgData name="Roman Zhigalov" userId="1f97e9fdf7779aa5" providerId="LiveId" clId="{78E6E5E7-AB24-42D2-A86E-2F4E7247F5B2}" dt="2022-04-09T10:25:40.801" v="2168"/>
          <ac:spMkLst>
            <pc:docMk/>
            <pc:sldMk cId="4275693122" sldId="278"/>
            <ac:spMk id="3" creationId="{ABF9D46C-19CB-4BE4-8AAE-8ED4EEBBFC26}"/>
          </ac:spMkLst>
        </pc:spChg>
        <pc:spChg chg="add">
          <ac:chgData name="Roman Zhigalov" userId="1f97e9fdf7779aa5" providerId="LiveId" clId="{78E6E5E7-AB24-42D2-A86E-2F4E7247F5B2}" dt="2022-04-09T10:25:43.884" v="2169" actId="26606"/>
          <ac:spMkLst>
            <pc:docMk/>
            <pc:sldMk cId="4275693122" sldId="278"/>
            <ac:spMk id="71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10:25:43.884" v="2169" actId="26606"/>
          <ac:spMkLst>
            <pc:docMk/>
            <pc:sldMk cId="4275693122" sldId="278"/>
            <ac:spMk id="73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10:25:43.884" v="2169" actId="26606"/>
          <ac:picMkLst>
            <pc:docMk/>
            <pc:sldMk cId="4275693122" sldId="278"/>
            <ac:picMk id="14338" creationId="{53476F74-0AE4-4DC1-8615-FAEA5F9432C2}"/>
          </ac:picMkLst>
        </pc:picChg>
      </pc:sldChg>
      <pc:sldChg chg="addSp delSp modSp new mod setBg">
        <pc:chgData name="Roman Zhigalov" userId="1f97e9fdf7779aa5" providerId="LiveId" clId="{78E6E5E7-AB24-42D2-A86E-2F4E7247F5B2}" dt="2022-04-09T10:26:29.204" v="2174" actId="26606"/>
        <pc:sldMkLst>
          <pc:docMk/>
          <pc:sldMk cId="3543899509" sldId="279"/>
        </pc:sldMkLst>
        <pc:spChg chg="add del">
          <ac:chgData name="Roman Zhigalov" userId="1f97e9fdf7779aa5" providerId="LiveId" clId="{78E6E5E7-AB24-42D2-A86E-2F4E7247F5B2}" dt="2022-04-09T10:26:29.204" v="2174" actId="26606"/>
          <ac:spMkLst>
            <pc:docMk/>
            <pc:sldMk cId="3543899509" sldId="279"/>
            <ac:spMk id="2" creationId="{098DCA8C-0085-44EC-BCEB-43036A75D0FB}"/>
          </ac:spMkLst>
        </pc:spChg>
        <pc:spChg chg="del">
          <ac:chgData name="Roman Zhigalov" userId="1f97e9fdf7779aa5" providerId="LiveId" clId="{78E6E5E7-AB24-42D2-A86E-2F4E7247F5B2}" dt="2022-04-09T10:26:26.167" v="2171"/>
          <ac:spMkLst>
            <pc:docMk/>
            <pc:sldMk cId="3543899509" sldId="279"/>
            <ac:spMk id="3" creationId="{E17FD191-8273-48F8-BE7E-FB70137C5834}"/>
          </ac:spMkLst>
        </pc:spChg>
        <pc:spChg chg="add">
          <ac:chgData name="Roman Zhigalov" userId="1f97e9fdf7779aa5" providerId="LiveId" clId="{78E6E5E7-AB24-42D2-A86E-2F4E7247F5B2}" dt="2022-04-09T10:26:29.204" v="2174" actId="26606"/>
          <ac:spMkLst>
            <pc:docMk/>
            <pc:sldMk cId="3543899509" sldId="279"/>
            <ac:spMk id="71" creationId="{42A4FC2C-047E-45A5-965D-8E1E3BF09BC6}"/>
          </ac:spMkLst>
        </pc:spChg>
        <pc:picChg chg="add mod">
          <ac:chgData name="Roman Zhigalov" userId="1f97e9fdf7779aa5" providerId="LiveId" clId="{78E6E5E7-AB24-42D2-A86E-2F4E7247F5B2}" dt="2022-04-09T10:26:29.204" v="2174" actId="26606"/>
          <ac:picMkLst>
            <pc:docMk/>
            <pc:sldMk cId="3543899509" sldId="279"/>
            <ac:picMk id="15362" creationId="{D7794CE3-3B97-4F66-B56A-A44740BEDD99}"/>
          </ac:picMkLst>
        </pc:picChg>
      </pc:sldChg>
      <pc:sldChg chg="addSp delSp modSp new mod setBg setClrOvrMap">
        <pc:chgData name="Roman Zhigalov" userId="1f97e9fdf7779aa5" providerId="LiveId" clId="{78E6E5E7-AB24-42D2-A86E-2F4E7247F5B2}" dt="2022-04-09T10:27:49.857" v="2278" actId="26606"/>
        <pc:sldMkLst>
          <pc:docMk/>
          <pc:sldMk cId="367755647" sldId="280"/>
        </pc:sldMkLst>
        <pc:spChg chg="mod ord">
          <ac:chgData name="Roman Zhigalov" userId="1f97e9fdf7779aa5" providerId="LiveId" clId="{78E6E5E7-AB24-42D2-A86E-2F4E7247F5B2}" dt="2022-04-09T10:27:49.857" v="2278" actId="26606"/>
          <ac:spMkLst>
            <pc:docMk/>
            <pc:sldMk cId="367755647" sldId="280"/>
            <ac:spMk id="2" creationId="{91703D83-E4D1-46FF-A49D-FAAC1C1F1F97}"/>
          </ac:spMkLst>
        </pc:spChg>
        <pc:spChg chg="del">
          <ac:chgData name="Roman Zhigalov" userId="1f97e9fdf7779aa5" providerId="LiveId" clId="{78E6E5E7-AB24-42D2-A86E-2F4E7247F5B2}" dt="2022-04-09T10:27:43.035" v="2273"/>
          <ac:spMkLst>
            <pc:docMk/>
            <pc:sldMk cId="367755647" sldId="280"/>
            <ac:spMk id="3" creationId="{F91A396D-6937-4DE7-BCAA-114659F943D2}"/>
          </ac:spMkLst>
        </pc:spChg>
        <pc:spChg chg="add">
          <ac:chgData name="Roman Zhigalov" userId="1f97e9fdf7779aa5" providerId="LiveId" clId="{78E6E5E7-AB24-42D2-A86E-2F4E7247F5B2}" dt="2022-04-09T10:27:49.857" v="2278" actId="26606"/>
          <ac:spMkLst>
            <pc:docMk/>
            <pc:sldMk cId="367755647" sldId="280"/>
            <ac:spMk id="71" creationId="{665DBBEF-238B-476B-96AB-8AAC3224ECEA}"/>
          </ac:spMkLst>
        </pc:spChg>
        <pc:spChg chg="add del">
          <ac:chgData name="Roman Zhigalov" userId="1f97e9fdf7779aa5" providerId="LiveId" clId="{78E6E5E7-AB24-42D2-A86E-2F4E7247F5B2}" dt="2022-04-09T10:27:46.941" v="2276" actId="26606"/>
          <ac:spMkLst>
            <pc:docMk/>
            <pc:sldMk cId="367755647" sldId="280"/>
            <ac:spMk id="73" creationId="{95724071-AC7B-4A67-934B-CD7F90745802}"/>
          </ac:spMkLst>
        </pc:spChg>
        <pc:spChg chg="add">
          <ac:chgData name="Roman Zhigalov" userId="1f97e9fdf7779aa5" providerId="LiveId" clId="{78E6E5E7-AB24-42D2-A86E-2F4E7247F5B2}" dt="2022-04-09T10:27:49.857" v="2278" actId="26606"/>
          <ac:spMkLst>
            <pc:docMk/>
            <pc:sldMk cId="367755647" sldId="280"/>
            <ac:spMk id="16389" creationId="{3FCFB1DE-0B7E-48CC-BA90-B2AB0889F9D6}"/>
          </ac:spMkLst>
        </pc:spChg>
        <pc:picChg chg="add mod ord">
          <ac:chgData name="Roman Zhigalov" userId="1f97e9fdf7779aa5" providerId="LiveId" clId="{78E6E5E7-AB24-42D2-A86E-2F4E7247F5B2}" dt="2022-04-09T10:27:49.857" v="2278" actId="26606"/>
          <ac:picMkLst>
            <pc:docMk/>
            <pc:sldMk cId="367755647" sldId="280"/>
            <ac:picMk id="16386" creationId="{41467FED-BCA9-4AFE-9AB9-1724A96E96A6}"/>
          </ac:picMkLst>
        </pc:picChg>
        <pc:picChg chg="add del mod">
          <ac:chgData name="Roman Zhigalov" userId="1f97e9fdf7779aa5" providerId="LiveId" clId="{78E6E5E7-AB24-42D2-A86E-2F4E7247F5B2}" dt="2022-04-09T10:27:47.487" v="2277"/>
          <ac:picMkLst>
            <pc:docMk/>
            <pc:sldMk cId="367755647" sldId="280"/>
            <ac:picMk id="16388" creationId="{7D85ADD1-39E4-4A84-B793-266F33533E45}"/>
          </ac:picMkLst>
        </pc:picChg>
      </pc:sldChg>
      <pc:sldChg chg="addSp modSp new mod setBg">
        <pc:chgData name="Roman Zhigalov" userId="1f97e9fdf7779aa5" providerId="LiveId" clId="{78E6E5E7-AB24-42D2-A86E-2F4E7247F5B2}" dt="2022-04-09T10:28:09.747" v="2307" actId="26606"/>
        <pc:sldMkLst>
          <pc:docMk/>
          <pc:sldMk cId="1623153564" sldId="281"/>
        </pc:sldMkLst>
        <pc:spChg chg="mod">
          <ac:chgData name="Roman Zhigalov" userId="1f97e9fdf7779aa5" providerId="LiveId" clId="{78E6E5E7-AB24-42D2-A86E-2F4E7247F5B2}" dt="2022-04-09T10:28:09.747" v="2307" actId="26606"/>
          <ac:spMkLst>
            <pc:docMk/>
            <pc:sldMk cId="1623153564" sldId="281"/>
            <ac:spMk id="2" creationId="{BAD44E10-8AC4-4D7F-8718-47063DA96417}"/>
          </ac:spMkLst>
        </pc:spChg>
        <pc:spChg chg="mod">
          <ac:chgData name="Roman Zhigalov" userId="1f97e9fdf7779aa5" providerId="LiveId" clId="{78E6E5E7-AB24-42D2-A86E-2F4E7247F5B2}" dt="2022-04-09T10:28:09.747" v="2307" actId="26606"/>
          <ac:spMkLst>
            <pc:docMk/>
            <pc:sldMk cId="1623153564" sldId="281"/>
            <ac:spMk id="3" creationId="{C6C72FF5-A77A-477D-8FA7-CB004DA782DB}"/>
          </ac:spMkLst>
        </pc:spChg>
        <pc:spChg chg="add">
          <ac:chgData name="Roman Zhigalov" userId="1f97e9fdf7779aa5" providerId="LiveId" clId="{78E6E5E7-AB24-42D2-A86E-2F4E7247F5B2}" dt="2022-04-09T10:28:09.747" v="2307" actId="26606"/>
          <ac:spMkLst>
            <pc:docMk/>
            <pc:sldMk cId="1623153564" sldId="281"/>
            <ac:spMk id="8" creationId="{943CAA20-3569-4189-9E48-239A229A86CA}"/>
          </ac:spMkLst>
        </pc:spChg>
        <pc:spChg chg="add">
          <ac:chgData name="Roman Zhigalov" userId="1f97e9fdf7779aa5" providerId="LiveId" clId="{78E6E5E7-AB24-42D2-A86E-2F4E7247F5B2}" dt="2022-04-09T10:28:09.747" v="2307" actId="26606"/>
          <ac:spMkLst>
            <pc:docMk/>
            <pc:sldMk cId="1623153564" sldId="281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78E6E5E7-AB24-42D2-A86E-2F4E7247F5B2}" dt="2022-04-09T10:33:33.277" v="2767" actId="26606"/>
        <pc:sldMkLst>
          <pc:docMk/>
          <pc:sldMk cId="3108138227" sldId="282"/>
        </pc:sldMkLst>
        <pc:spChg chg="mod">
          <ac:chgData name="Roman Zhigalov" userId="1f97e9fdf7779aa5" providerId="LiveId" clId="{78E6E5E7-AB24-42D2-A86E-2F4E7247F5B2}" dt="2022-04-09T10:33:33.277" v="2767" actId="26606"/>
          <ac:spMkLst>
            <pc:docMk/>
            <pc:sldMk cId="3108138227" sldId="282"/>
            <ac:spMk id="2" creationId="{ECA6BA9F-71D6-4EEE-BB76-FA5557CEC466}"/>
          </ac:spMkLst>
        </pc:spChg>
        <pc:spChg chg="mod">
          <ac:chgData name="Roman Zhigalov" userId="1f97e9fdf7779aa5" providerId="LiveId" clId="{78E6E5E7-AB24-42D2-A86E-2F4E7247F5B2}" dt="2022-04-09T10:33:33.277" v="2767" actId="26606"/>
          <ac:spMkLst>
            <pc:docMk/>
            <pc:sldMk cId="3108138227" sldId="282"/>
            <ac:spMk id="3" creationId="{7F1DA941-796D-4796-84DF-C624C641EC6D}"/>
          </ac:spMkLst>
        </pc:spChg>
        <pc:spChg chg="add">
          <ac:chgData name="Roman Zhigalov" userId="1f97e9fdf7779aa5" providerId="LiveId" clId="{78E6E5E7-AB24-42D2-A86E-2F4E7247F5B2}" dt="2022-04-09T10:33:33.277" v="2767" actId="26606"/>
          <ac:spMkLst>
            <pc:docMk/>
            <pc:sldMk cId="3108138227" sldId="282"/>
            <ac:spMk id="8" creationId="{777A147A-9ED8-46B4-8660-1B3C2AA880B5}"/>
          </ac:spMkLst>
        </pc:spChg>
        <pc:spChg chg="add">
          <ac:chgData name="Roman Zhigalov" userId="1f97e9fdf7779aa5" providerId="LiveId" clId="{78E6E5E7-AB24-42D2-A86E-2F4E7247F5B2}" dt="2022-04-09T10:33:33.277" v="2767" actId="26606"/>
          <ac:spMkLst>
            <pc:docMk/>
            <pc:sldMk cId="3108138227" sldId="282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78E6E5E7-AB24-42D2-A86E-2F4E7247F5B2}" dt="2022-04-09T10:33:38.575" v="2770" actId="26606"/>
        <pc:sldMkLst>
          <pc:docMk/>
          <pc:sldMk cId="2241273988" sldId="283"/>
        </pc:sldMkLst>
        <pc:spChg chg="del">
          <ac:chgData name="Roman Zhigalov" userId="1f97e9fdf7779aa5" providerId="LiveId" clId="{78E6E5E7-AB24-42D2-A86E-2F4E7247F5B2}" dt="2022-04-09T10:33:38.575" v="2770" actId="26606"/>
          <ac:spMkLst>
            <pc:docMk/>
            <pc:sldMk cId="2241273988" sldId="283"/>
            <ac:spMk id="2" creationId="{0432B53E-225F-4974-B5F3-59A280A9DA9F}"/>
          </ac:spMkLst>
        </pc:spChg>
        <pc:spChg chg="del">
          <ac:chgData name="Roman Zhigalov" userId="1f97e9fdf7779aa5" providerId="LiveId" clId="{78E6E5E7-AB24-42D2-A86E-2F4E7247F5B2}" dt="2022-04-09T10:33:36.951" v="2769"/>
          <ac:spMkLst>
            <pc:docMk/>
            <pc:sldMk cId="2241273988" sldId="283"/>
            <ac:spMk id="3" creationId="{FE3EA3D6-882B-40A9-8611-F48B2CE6FF61}"/>
          </ac:spMkLst>
        </pc:spChg>
        <pc:picChg chg="add mod">
          <ac:chgData name="Roman Zhigalov" userId="1f97e9fdf7779aa5" providerId="LiveId" clId="{78E6E5E7-AB24-42D2-A86E-2F4E7247F5B2}" dt="2022-04-09T10:33:38.575" v="2770" actId="26606"/>
          <ac:picMkLst>
            <pc:docMk/>
            <pc:sldMk cId="2241273988" sldId="283"/>
            <ac:picMk id="17410" creationId="{11FAEF1B-CCF1-4665-A0DB-364AB0CE7B3D}"/>
          </ac:picMkLst>
        </pc:picChg>
      </pc:sldChg>
      <pc:sldChg chg="addSp delSp modSp new mod setBg">
        <pc:chgData name="Roman Zhigalov" userId="1f97e9fdf7779aa5" providerId="LiveId" clId="{78E6E5E7-AB24-42D2-A86E-2F4E7247F5B2}" dt="2022-04-09T10:34:33.543" v="2809" actId="26606"/>
        <pc:sldMkLst>
          <pc:docMk/>
          <pc:sldMk cId="3432313390" sldId="284"/>
        </pc:sldMkLst>
        <pc:spChg chg="mod ord">
          <ac:chgData name="Roman Zhigalov" userId="1f97e9fdf7779aa5" providerId="LiveId" clId="{78E6E5E7-AB24-42D2-A86E-2F4E7247F5B2}" dt="2022-04-09T10:34:33.543" v="2809" actId="26606"/>
          <ac:spMkLst>
            <pc:docMk/>
            <pc:sldMk cId="3432313390" sldId="284"/>
            <ac:spMk id="2" creationId="{2F18C210-05C7-44DF-971F-9EC763DA9CAA}"/>
          </ac:spMkLst>
        </pc:spChg>
        <pc:spChg chg="del">
          <ac:chgData name="Roman Zhigalov" userId="1f97e9fdf7779aa5" providerId="LiveId" clId="{78E6E5E7-AB24-42D2-A86E-2F4E7247F5B2}" dt="2022-04-09T10:34:30.520" v="2808"/>
          <ac:spMkLst>
            <pc:docMk/>
            <pc:sldMk cId="3432313390" sldId="284"/>
            <ac:spMk id="3" creationId="{0335BFC8-E865-4D1A-8968-6F86B0D45110}"/>
          </ac:spMkLst>
        </pc:spChg>
        <pc:spChg chg="add">
          <ac:chgData name="Roman Zhigalov" userId="1f97e9fdf7779aa5" providerId="LiveId" clId="{78E6E5E7-AB24-42D2-A86E-2F4E7247F5B2}" dt="2022-04-09T10:34:33.543" v="2809" actId="26606"/>
          <ac:spMkLst>
            <pc:docMk/>
            <pc:sldMk cId="3432313390" sldId="284"/>
            <ac:spMk id="71" creationId="{37C89E4B-3C9F-44B9-8B86-D9E3D112D8EC}"/>
          </ac:spMkLst>
        </pc:spChg>
        <pc:picChg chg="add mod">
          <ac:chgData name="Roman Zhigalov" userId="1f97e9fdf7779aa5" providerId="LiveId" clId="{78E6E5E7-AB24-42D2-A86E-2F4E7247F5B2}" dt="2022-04-09T10:34:33.543" v="2809" actId="26606"/>
          <ac:picMkLst>
            <pc:docMk/>
            <pc:sldMk cId="3432313390" sldId="284"/>
            <ac:picMk id="18434" creationId="{7696A93F-7419-4A04-A986-B621FA5241EC}"/>
          </ac:picMkLst>
        </pc:picChg>
        <pc:cxnChg chg="add">
          <ac:chgData name="Roman Zhigalov" userId="1f97e9fdf7779aa5" providerId="LiveId" clId="{78E6E5E7-AB24-42D2-A86E-2F4E7247F5B2}" dt="2022-04-09T10:34:33.543" v="2809" actId="26606"/>
          <ac:cxnSpMkLst>
            <pc:docMk/>
            <pc:sldMk cId="3432313390" sldId="284"/>
            <ac:cxnSpMk id="73" creationId="{AA2EAA10-076F-46BD-8F0F-B9A2FB77A85C}"/>
          </ac:cxnSpMkLst>
        </pc:cxnChg>
        <pc:cxnChg chg="add">
          <ac:chgData name="Roman Zhigalov" userId="1f97e9fdf7779aa5" providerId="LiveId" clId="{78E6E5E7-AB24-42D2-A86E-2F4E7247F5B2}" dt="2022-04-09T10:34:33.543" v="2809" actId="26606"/>
          <ac:cxnSpMkLst>
            <pc:docMk/>
            <pc:sldMk cId="3432313390" sldId="284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78E6E5E7-AB24-42D2-A86E-2F4E7247F5B2}" dt="2022-04-09T10:42:08.238" v="2860" actId="26606"/>
        <pc:sldMkLst>
          <pc:docMk/>
          <pc:sldMk cId="1636407765" sldId="285"/>
        </pc:sldMkLst>
        <pc:spChg chg="mod ord">
          <ac:chgData name="Roman Zhigalov" userId="1f97e9fdf7779aa5" providerId="LiveId" clId="{78E6E5E7-AB24-42D2-A86E-2F4E7247F5B2}" dt="2022-04-09T10:42:08.238" v="2860" actId="26606"/>
          <ac:spMkLst>
            <pc:docMk/>
            <pc:sldMk cId="1636407765" sldId="285"/>
            <ac:spMk id="2" creationId="{A9E3634C-23AE-4FA3-A633-C528A5DE959E}"/>
          </ac:spMkLst>
        </pc:spChg>
        <pc:spChg chg="del">
          <ac:chgData name="Roman Zhigalov" userId="1f97e9fdf7779aa5" providerId="LiveId" clId="{78E6E5E7-AB24-42D2-A86E-2F4E7247F5B2}" dt="2022-04-09T10:42:04.338" v="2859"/>
          <ac:spMkLst>
            <pc:docMk/>
            <pc:sldMk cId="1636407765" sldId="285"/>
            <ac:spMk id="3" creationId="{A31B1729-293D-4930-9FBE-1A3C1744BB29}"/>
          </ac:spMkLst>
        </pc:spChg>
        <pc:spChg chg="add">
          <ac:chgData name="Roman Zhigalov" userId="1f97e9fdf7779aa5" providerId="LiveId" clId="{78E6E5E7-AB24-42D2-A86E-2F4E7247F5B2}" dt="2022-04-09T10:42:08.238" v="2860" actId="26606"/>
          <ac:spMkLst>
            <pc:docMk/>
            <pc:sldMk cId="1636407765" sldId="285"/>
            <ac:spMk id="71" creationId="{37C89E4B-3C9F-44B9-8B86-D9E3D112D8EC}"/>
          </ac:spMkLst>
        </pc:spChg>
        <pc:picChg chg="add mod">
          <ac:chgData name="Roman Zhigalov" userId="1f97e9fdf7779aa5" providerId="LiveId" clId="{78E6E5E7-AB24-42D2-A86E-2F4E7247F5B2}" dt="2022-04-09T10:42:08.238" v="2860" actId="26606"/>
          <ac:picMkLst>
            <pc:docMk/>
            <pc:sldMk cId="1636407765" sldId="285"/>
            <ac:picMk id="19458" creationId="{884F5893-C748-4E61-B68D-F6F93AA18C49}"/>
          </ac:picMkLst>
        </pc:picChg>
        <pc:cxnChg chg="add">
          <ac:chgData name="Roman Zhigalov" userId="1f97e9fdf7779aa5" providerId="LiveId" clId="{78E6E5E7-AB24-42D2-A86E-2F4E7247F5B2}" dt="2022-04-09T10:42:08.238" v="2860" actId="26606"/>
          <ac:cxnSpMkLst>
            <pc:docMk/>
            <pc:sldMk cId="1636407765" sldId="285"/>
            <ac:cxnSpMk id="73" creationId="{AA2EAA10-076F-46BD-8F0F-B9A2FB77A85C}"/>
          </ac:cxnSpMkLst>
        </pc:cxnChg>
        <pc:cxnChg chg="add">
          <ac:chgData name="Roman Zhigalov" userId="1f97e9fdf7779aa5" providerId="LiveId" clId="{78E6E5E7-AB24-42D2-A86E-2F4E7247F5B2}" dt="2022-04-09T10:42:08.238" v="2860" actId="26606"/>
          <ac:cxnSpMkLst>
            <pc:docMk/>
            <pc:sldMk cId="1636407765" sldId="285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78E6E5E7-AB24-42D2-A86E-2F4E7247F5B2}" dt="2022-04-09T10:43:32.865" v="2907" actId="26606"/>
        <pc:sldMkLst>
          <pc:docMk/>
          <pc:sldMk cId="3863422710" sldId="286"/>
        </pc:sldMkLst>
        <pc:spChg chg="mod">
          <ac:chgData name="Roman Zhigalov" userId="1f97e9fdf7779aa5" providerId="LiveId" clId="{78E6E5E7-AB24-42D2-A86E-2F4E7247F5B2}" dt="2022-04-09T10:43:32.865" v="2907" actId="26606"/>
          <ac:spMkLst>
            <pc:docMk/>
            <pc:sldMk cId="3863422710" sldId="286"/>
            <ac:spMk id="2" creationId="{514C3F8D-6F5B-44DE-A86A-B240C7A699EF}"/>
          </ac:spMkLst>
        </pc:spChg>
        <pc:spChg chg="mod">
          <ac:chgData name="Roman Zhigalov" userId="1f97e9fdf7779aa5" providerId="LiveId" clId="{78E6E5E7-AB24-42D2-A86E-2F4E7247F5B2}" dt="2022-04-09T10:43:32.865" v="2907" actId="26606"/>
          <ac:spMkLst>
            <pc:docMk/>
            <pc:sldMk cId="3863422710" sldId="286"/>
            <ac:spMk id="3" creationId="{D9338198-05B7-40DA-BDEB-DF90306AC896}"/>
          </ac:spMkLst>
        </pc:spChg>
        <pc:spChg chg="add">
          <ac:chgData name="Roman Zhigalov" userId="1f97e9fdf7779aa5" providerId="LiveId" clId="{78E6E5E7-AB24-42D2-A86E-2F4E7247F5B2}" dt="2022-04-09T10:43:32.865" v="2907" actId="26606"/>
          <ac:spMkLst>
            <pc:docMk/>
            <pc:sldMk cId="3863422710" sldId="286"/>
            <ac:spMk id="8" creationId="{943CAA20-3569-4189-9E48-239A229A86CA}"/>
          </ac:spMkLst>
        </pc:spChg>
        <pc:spChg chg="add">
          <ac:chgData name="Roman Zhigalov" userId="1f97e9fdf7779aa5" providerId="LiveId" clId="{78E6E5E7-AB24-42D2-A86E-2F4E7247F5B2}" dt="2022-04-09T10:43:32.865" v="2907" actId="26606"/>
          <ac:spMkLst>
            <pc:docMk/>
            <pc:sldMk cId="3863422710" sldId="286"/>
            <ac:spMk id="10" creationId="{DA542B6D-E775-4832-91DC-2D20F857813A}"/>
          </ac:spMkLst>
        </pc:spChg>
      </pc:sldChg>
      <pc:sldChg chg="addSp delSp modSp new del mod setBg">
        <pc:chgData name="Roman Zhigalov" userId="1f97e9fdf7779aa5" providerId="LiveId" clId="{78E6E5E7-AB24-42D2-A86E-2F4E7247F5B2}" dt="2022-04-09T10:43:01.793" v="2866" actId="47"/>
        <pc:sldMkLst>
          <pc:docMk/>
          <pc:sldMk cId="3950714654" sldId="286"/>
        </pc:sldMkLst>
        <pc:spChg chg="add del">
          <ac:chgData name="Roman Zhigalov" userId="1f97e9fdf7779aa5" providerId="LiveId" clId="{78E6E5E7-AB24-42D2-A86E-2F4E7247F5B2}" dt="2022-04-09T10:42:58.822" v="2865" actId="26606"/>
          <ac:spMkLst>
            <pc:docMk/>
            <pc:sldMk cId="3950714654" sldId="286"/>
            <ac:spMk id="2" creationId="{46BB224D-E8E8-4A51-85E8-5CB479C7C638}"/>
          </ac:spMkLst>
        </pc:spChg>
        <pc:spChg chg="del">
          <ac:chgData name="Roman Zhigalov" userId="1f97e9fdf7779aa5" providerId="LiveId" clId="{78E6E5E7-AB24-42D2-A86E-2F4E7247F5B2}" dt="2022-04-09T10:42:45.925" v="2862"/>
          <ac:spMkLst>
            <pc:docMk/>
            <pc:sldMk cId="3950714654" sldId="286"/>
            <ac:spMk id="3" creationId="{6D7F8FAE-E31F-4334-B68A-8925A4F1FEC6}"/>
          </ac:spMkLst>
        </pc:spChg>
        <pc:spChg chg="add del">
          <ac:chgData name="Roman Zhigalov" userId="1f97e9fdf7779aa5" providerId="LiveId" clId="{78E6E5E7-AB24-42D2-A86E-2F4E7247F5B2}" dt="2022-04-09T10:42:58.821" v="2864" actId="26606"/>
          <ac:spMkLst>
            <pc:docMk/>
            <pc:sldMk cId="3950714654" sldId="286"/>
            <ac:spMk id="71" creationId="{42A4FC2C-047E-45A5-965D-8E1E3BF09BC6}"/>
          </ac:spMkLst>
        </pc:spChg>
        <pc:picChg chg="add mod">
          <ac:chgData name="Roman Zhigalov" userId="1f97e9fdf7779aa5" providerId="LiveId" clId="{78E6E5E7-AB24-42D2-A86E-2F4E7247F5B2}" dt="2022-04-09T10:42:58.822" v="2865" actId="26606"/>
          <ac:picMkLst>
            <pc:docMk/>
            <pc:sldMk cId="3950714654" sldId="286"/>
            <ac:picMk id="20482" creationId="{BFE52A40-9CFB-4773-A55A-63366CD7D196}"/>
          </ac:picMkLst>
        </pc:picChg>
      </pc:sldChg>
      <pc:sldChg chg="addSp delSp modSp new mod setBg">
        <pc:chgData name="Roman Zhigalov" userId="1f97e9fdf7779aa5" providerId="LiveId" clId="{78E6E5E7-AB24-42D2-A86E-2F4E7247F5B2}" dt="2022-04-09T10:45:38.692" v="2984" actId="26606"/>
        <pc:sldMkLst>
          <pc:docMk/>
          <pc:sldMk cId="2820758295" sldId="287"/>
        </pc:sldMkLst>
        <pc:spChg chg="mod">
          <ac:chgData name="Roman Zhigalov" userId="1f97e9fdf7779aa5" providerId="LiveId" clId="{78E6E5E7-AB24-42D2-A86E-2F4E7247F5B2}" dt="2022-04-09T10:45:38.692" v="2984" actId="26606"/>
          <ac:spMkLst>
            <pc:docMk/>
            <pc:sldMk cId="2820758295" sldId="287"/>
            <ac:spMk id="2" creationId="{F0EC796D-DB9B-4619-8281-73FB3F180FC2}"/>
          </ac:spMkLst>
        </pc:spChg>
        <pc:spChg chg="del">
          <ac:chgData name="Roman Zhigalov" userId="1f97e9fdf7779aa5" providerId="LiveId" clId="{78E6E5E7-AB24-42D2-A86E-2F4E7247F5B2}" dt="2022-04-09T10:45:33.574" v="2981"/>
          <ac:spMkLst>
            <pc:docMk/>
            <pc:sldMk cId="2820758295" sldId="287"/>
            <ac:spMk id="3" creationId="{7C6215D0-085E-420E-9F08-533C026F6108}"/>
          </ac:spMkLst>
        </pc:spChg>
        <pc:spChg chg="add">
          <ac:chgData name="Roman Zhigalov" userId="1f97e9fdf7779aa5" providerId="LiveId" clId="{78E6E5E7-AB24-42D2-A86E-2F4E7247F5B2}" dt="2022-04-09T10:45:38.692" v="2984" actId="26606"/>
          <ac:spMkLst>
            <pc:docMk/>
            <pc:sldMk cId="2820758295" sldId="287"/>
            <ac:spMk id="71" creationId="{665DBBEF-238B-476B-96AB-8AAC3224ECEA}"/>
          </ac:spMkLst>
        </pc:spChg>
        <pc:spChg chg="add">
          <ac:chgData name="Roman Zhigalov" userId="1f97e9fdf7779aa5" providerId="LiveId" clId="{78E6E5E7-AB24-42D2-A86E-2F4E7247F5B2}" dt="2022-04-09T10:45:38.692" v="2984" actId="26606"/>
          <ac:spMkLst>
            <pc:docMk/>
            <pc:sldMk cId="2820758295" sldId="287"/>
            <ac:spMk id="73" creationId="{3FCFB1DE-0B7E-48CC-BA90-B2AB0889F9D6}"/>
          </ac:spMkLst>
        </pc:spChg>
        <pc:picChg chg="add mod">
          <ac:chgData name="Roman Zhigalov" userId="1f97e9fdf7779aa5" providerId="LiveId" clId="{78E6E5E7-AB24-42D2-A86E-2F4E7247F5B2}" dt="2022-04-09T10:45:38.692" v="2984" actId="26606"/>
          <ac:picMkLst>
            <pc:docMk/>
            <pc:sldMk cId="2820758295" sldId="287"/>
            <ac:picMk id="21506" creationId="{0767D499-DEF9-4D29-92F5-46FB30BCFA9E}"/>
          </ac:picMkLst>
        </pc:picChg>
        <pc:picChg chg="add del">
          <ac:chgData name="Roman Zhigalov" userId="1f97e9fdf7779aa5" providerId="LiveId" clId="{78E6E5E7-AB24-42D2-A86E-2F4E7247F5B2}" dt="2022-04-09T10:45:36.482" v="2983"/>
          <ac:picMkLst>
            <pc:docMk/>
            <pc:sldMk cId="2820758295" sldId="287"/>
            <ac:picMk id="21508" creationId="{19E25EB4-80AB-4005-800B-839C45993267}"/>
          </ac:picMkLst>
        </pc:picChg>
      </pc:sldChg>
      <pc:sldChg chg="addSp delSp modSp new mod setBg">
        <pc:chgData name="Roman Zhigalov" userId="1f97e9fdf7779aa5" providerId="LiveId" clId="{78E6E5E7-AB24-42D2-A86E-2F4E7247F5B2}" dt="2022-04-09T10:46:31.984" v="3058" actId="26606"/>
        <pc:sldMkLst>
          <pc:docMk/>
          <pc:sldMk cId="4240764536" sldId="288"/>
        </pc:sldMkLst>
        <pc:spChg chg="mod">
          <ac:chgData name="Roman Zhigalov" userId="1f97e9fdf7779aa5" providerId="LiveId" clId="{78E6E5E7-AB24-42D2-A86E-2F4E7247F5B2}" dt="2022-04-09T10:46:31.984" v="3058" actId="26606"/>
          <ac:spMkLst>
            <pc:docMk/>
            <pc:sldMk cId="4240764536" sldId="288"/>
            <ac:spMk id="2" creationId="{6E3428A4-ECF9-4A8E-AF57-DF0CC1C6AC51}"/>
          </ac:spMkLst>
        </pc:spChg>
        <pc:spChg chg="add del">
          <ac:chgData name="Roman Zhigalov" userId="1f97e9fdf7779aa5" providerId="LiveId" clId="{78E6E5E7-AB24-42D2-A86E-2F4E7247F5B2}" dt="2022-04-09T10:46:30.243" v="3057"/>
          <ac:spMkLst>
            <pc:docMk/>
            <pc:sldMk cId="4240764536" sldId="288"/>
            <ac:spMk id="3" creationId="{B87F899C-5FB3-4CB9-8B8D-BEF411637B46}"/>
          </ac:spMkLst>
        </pc:spChg>
        <pc:spChg chg="add del">
          <ac:chgData name="Roman Zhigalov" userId="1f97e9fdf7779aa5" providerId="LiveId" clId="{78E6E5E7-AB24-42D2-A86E-2F4E7247F5B2}" dt="2022-04-09T10:46:12.909" v="3055" actId="26606"/>
          <ac:spMkLst>
            <pc:docMk/>
            <pc:sldMk cId="4240764536" sldId="288"/>
            <ac:spMk id="71" creationId="{16C5FA50-8D52-4617-AF91-5C7B1C8352F1}"/>
          </ac:spMkLst>
        </pc:spChg>
        <pc:spChg chg="add del">
          <ac:chgData name="Roman Zhigalov" userId="1f97e9fdf7779aa5" providerId="LiveId" clId="{78E6E5E7-AB24-42D2-A86E-2F4E7247F5B2}" dt="2022-04-09T10:46:12.909" v="3055" actId="26606"/>
          <ac:spMkLst>
            <pc:docMk/>
            <pc:sldMk cId="4240764536" sldId="288"/>
            <ac:spMk id="73" creationId="{E223798C-12AD-4B0C-A50C-D676347D67CF}"/>
          </ac:spMkLst>
        </pc:spChg>
        <pc:spChg chg="add">
          <ac:chgData name="Roman Zhigalov" userId="1f97e9fdf7779aa5" providerId="LiveId" clId="{78E6E5E7-AB24-42D2-A86E-2F4E7247F5B2}" dt="2022-04-09T10:46:31.984" v="3058" actId="26606"/>
          <ac:spMkLst>
            <pc:docMk/>
            <pc:sldMk cId="4240764536" sldId="288"/>
            <ac:spMk id="75" creationId="{3FCFB1DE-0B7E-48CC-BA90-B2AB0889F9D6}"/>
          </ac:spMkLst>
        </pc:spChg>
        <pc:spChg chg="add">
          <ac:chgData name="Roman Zhigalov" userId="1f97e9fdf7779aa5" providerId="LiveId" clId="{78E6E5E7-AB24-42D2-A86E-2F4E7247F5B2}" dt="2022-04-09T10:46:31.984" v="3058" actId="26606"/>
          <ac:spMkLst>
            <pc:docMk/>
            <pc:sldMk cId="4240764536" sldId="288"/>
            <ac:spMk id="22534" creationId="{665DBBEF-238B-476B-96AB-8AAC3224ECEA}"/>
          </ac:spMkLst>
        </pc:spChg>
        <pc:picChg chg="add del mod">
          <ac:chgData name="Roman Zhigalov" userId="1f97e9fdf7779aa5" providerId="LiveId" clId="{78E6E5E7-AB24-42D2-A86E-2F4E7247F5B2}" dt="2022-04-09T10:46:13.311" v="3056"/>
          <ac:picMkLst>
            <pc:docMk/>
            <pc:sldMk cId="4240764536" sldId="288"/>
            <ac:picMk id="22530" creationId="{777F7D8F-D658-4603-9936-5A28F932965E}"/>
          </ac:picMkLst>
        </pc:picChg>
        <pc:picChg chg="add mod">
          <ac:chgData name="Roman Zhigalov" userId="1f97e9fdf7779aa5" providerId="LiveId" clId="{78E6E5E7-AB24-42D2-A86E-2F4E7247F5B2}" dt="2022-04-09T10:46:31.984" v="3058" actId="26606"/>
          <ac:picMkLst>
            <pc:docMk/>
            <pc:sldMk cId="4240764536" sldId="288"/>
            <ac:picMk id="22532" creationId="{BEB14873-6BE4-4492-B64C-BC51260F8558}"/>
          </ac:picMkLst>
        </pc:picChg>
      </pc:sldChg>
      <pc:sldChg chg="addSp delSp modSp new mod setBg">
        <pc:chgData name="Roman Zhigalov" userId="1f97e9fdf7779aa5" providerId="LiveId" clId="{78E6E5E7-AB24-42D2-A86E-2F4E7247F5B2}" dt="2022-04-09T10:47:59.109" v="3164" actId="26606"/>
        <pc:sldMkLst>
          <pc:docMk/>
          <pc:sldMk cId="3342288228" sldId="289"/>
        </pc:sldMkLst>
        <pc:spChg chg="mod ord">
          <ac:chgData name="Roman Zhigalov" userId="1f97e9fdf7779aa5" providerId="LiveId" clId="{78E6E5E7-AB24-42D2-A86E-2F4E7247F5B2}" dt="2022-04-09T10:47:59.109" v="3164" actId="26606"/>
          <ac:spMkLst>
            <pc:docMk/>
            <pc:sldMk cId="3342288228" sldId="289"/>
            <ac:spMk id="2" creationId="{C172EAAF-8726-481F-8ACE-DA8539731155}"/>
          </ac:spMkLst>
        </pc:spChg>
        <pc:spChg chg="del">
          <ac:chgData name="Roman Zhigalov" userId="1f97e9fdf7779aa5" providerId="LiveId" clId="{78E6E5E7-AB24-42D2-A86E-2F4E7247F5B2}" dt="2022-04-09T10:47:55.892" v="3161"/>
          <ac:spMkLst>
            <pc:docMk/>
            <pc:sldMk cId="3342288228" sldId="289"/>
            <ac:spMk id="3" creationId="{B0F0A2FA-872E-4542-A165-8C43F27518EB}"/>
          </ac:spMkLst>
        </pc:spChg>
        <pc:spChg chg="add del">
          <ac:chgData name="Roman Zhigalov" userId="1f97e9fdf7779aa5" providerId="LiveId" clId="{78E6E5E7-AB24-42D2-A86E-2F4E7247F5B2}" dt="2022-04-09T10:47:59.103" v="3163" actId="26606"/>
          <ac:spMkLst>
            <pc:docMk/>
            <pc:sldMk cId="3342288228" sldId="289"/>
            <ac:spMk id="71" creationId="{665DBBEF-238B-476B-96AB-8AAC3224ECEA}"/>
          </ac:spMkLst>
        </pc:spChg>
        <pc:spChg chg="add del">
          <ac:chgData name="Roman Zhigalov" userId="1f97e9fdf7779aa5" providerId="LiveId" clId="{78E6E5E7-AB24-42D2-A86E-2F4E7247F5B2}" dt="2022-04-09T10:47:59.103" v="3163" actId="26606"/>
          <ac:spMkLst>
            <pc:docMk/>
            <pc:sldMk cId="3342288228" sldId="289"/>
            <ac:spMk id="73" creationId="{3FCFB1DE-0B7E-48CC-BA90-B2AB0889F9D6}"/>
          </ac:spMkLst>
        </pc:spChg>
        <pc:spChg chg="add">
          <ac:chgData name="Roman Zhigalov" userId="1f97e9fdf7779aa5" providerId="LiveId" clId="{78E6E5E7-AB24-42D2-A86E-2F4E7247F5B2}" dt="2022-04-09T10:47:59.109" v="3164" actId="26606"/>
          <ac:spMkLst>
            <pc:docMk/>
            <pc:sldMk cId="3342288228" sldId="289"/>
            <ac:spMk id="23556" creationId="{37C89E4B-3C9F-44B9-8B86-D9E3D112D8EC}"/>
          </ac:spMkLst>
        </pc:spChg>
        <pc:picChg chg="add mod">
          <ac:chgData name="Roman Zhigalov" userId="1f97e9fdf7779aa5" providerId="LiveId" clId="{78E6E5E7-AB24-42D2-A86E-2F4E7247F5B2}" dt="2022-04-09T10:47:59.109" v="3164" actId="26606"/>
          <ac:picMkLst>
            <pc:docMk/>
            <pc:sldMk cId="3342288228" sldId="289"/>
            <ac:picMk id="23554" creationId="{86B2BB66-4803-435B-83F8-AF599C0006B0}"/>
          </ac:picMkLst>
        </pc:picChg>
        <pc:cxnChg chg="add">
          <ac:chgData name="Roman Zhigalov" userId="1f97e9fdf7779aa5" providerId="LiveId" clId="{78E6E5E7-AB24-42D2-A86E-2F4E7247F5B2}" dt="2022-04-09T10:47:59.109" v="3164" actId="26606"/>
          <ac:cxnSpMkLst>
            <pc:docMk/>
            <pc:sldMk cId="3342288228" sldId="289"/>
            <ac:cxnSpMk id="75" creationId="{D891E407-403B-4764-86C9-33A56D3BCAA3}"/>
          </ac:cxnSpMkLst>
        </pc:cxnChg>
        <pc:cxnChg chg="add">
          <ac:chgData name="Roman Zhigalov" userId="1f97e9fdf7779aa5" providerId="LiveId" clId="{78E6E5E7-AB24-42D2-A86E-2F4E7247F5B2}" dt="2022-04-09T10:47:59.109" v="3164" actId="26606"/>
          <ac:cxnSpMkLst>
            <pc:docMk/>
            <pc:sldMk cId="3342288228" sldId="289"/>
            <ac:cxnSpMk id="23557" creationId="{AA2EAA10-076F-46BD-8F0F-B9A2FB77A85C}"/>
          </ac:cxnSpMkLst>
        </pc:cxnChg>
      </pc:sldChg>
      <pc:sldChg chg="addSp modSp new mod setBg">
        <pc:chgData name="Roman Zhigalov" userId="1f97e9fdf7779aa5" providerId="LiveId" clId="{78E6E5E7-AB24-42D2-A86E-2F4E7247F5B2}" dt="2022-04-09T10:49:12.687" v="3395" actId="26606"/>
        <pc:sldMkLst>
          <pc:docMk/>
          <pc:sldMk cId="2773223482" sldId="290"/>
        </pc:sldMkLst>
        <pc:spChg chg="mod">
          <ac:chgData name="Roman Zhigalov" userId="1f97e9fdf7779aa5" providerId="LiveId" clId="{78E6E5E7-AB24-42D2-A86E-2F4E7247F5B2}" dt="2022-04-09T10:49:12.687" v="3395" actId="26606"/>
          <ac:spMkLst>
            <pc:docMk/>
            <pc:sldMk cId="2773223482" sldId="290"/>
            <ac:spMk id="2" creationId="{3D4E9B3E-6618-431E-89D8-0E38EF7953B9}"/>
          </ac:spMkLst>
        </pc:spChg>
        <pc:spChg chg="mod">
          <ac:chgData name="Roman Zhigalov" userId="1f97e9fdf7779aa5" providerId="LiveId" clId="{78E6E5E7-AB24-42D2-A86E-2F4E7247F5B2}" dt="2022-04-09T10:49:12.687" v="3395" actId="26606"/>
          <ac:spMkLst>
            <pc:docMk/>
            <pc:sldMk cId="2773223482" sldId="290"/>
            <ac:spMk id="3" creationId="{A27F6456-C901-4DA4-A597-4816AA8F74D1}"/>
          </ac:spMkLst>
        </pc:spChg>
        <pc:spChg chg="add">
          <ac:chgData name="Roman Zhigalov" userId="1f97e9fdf7779aa5" providerId="LiveId" clId="{78E6E5E7-AB24-42D2-A86E-2F4E7247F5B2}" dt="2022-04-09T10:49:12.687" v="3395" actId="26606"/>
          <ac:spMkLst>
            <pc:docMk/>
            <pc:sldMk cId="2773223482" sldId="290"/>
            <ac:spMk id="8" creationId="{777A147A-9ED8-46B4-8660-1B3C2AA880B5}"/>
          </ac:spMkLst>
        </pc:spChg>
        <pc:spChg chg="add">
          <ac:chgData name="Roman Zhigalov" userId="1f97e9fdf7779aa5" providerId="LiveId" clId="{78E6E5E7-AB24-42D2-A86E-2F4E7247F5B2}" dt="2022-04-09T10:49:12.687" v="3395" actId="26606"/>
          <ac:spMkLst>
            <pc:docMk/>
            <pc:sldMk cId="2773223482" sldId="290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78E6E5E7-AB24-42D2-A86E-2F4E7247F5B2}" dt="2022-04-09T10:50:12.394" v="3490" actId="26606"/>
        <pc:sldMkLst>
          <pc:docMk/>
          <pc:sldMk cId="1373865521" sldId="291"/>
        </pc:sldMkLst>
        <pc:spChg chg="mod ord">
          <ac:chgData name="Roman Zhigalov" userId="1f97e9fdf7779aa5" providerId="LiveId" clId="{78E6E5E7-AB24-42D2-A86E-2F4E7247F5B2}" dt="2022-04-09T10:50:12.394" v="3490" actId="26606"/>
          <ac:spMkLst>
            <pc:docMk/>
            <pc:sldMk cId="1373865521" sldId="291"/>
            <ac:spMk id="2" creationId="{7A9FF5FE-2775-499C-9353-8814E04D92B8}"/>
          </ac:spMkLst>
        </pc:spChg>
        <pc:spChg chg="del">
          <ac:chgData name="Roman Zhigalov" userId="1f97e9fdf7779aa5" providerId="LiveId" clId="{78E6E5E7-AB24-42D2-A86E-2F4E7247F5B2}" dt="2022-04-09T10:50:10.078" v="3489"/>
          <ac:spMkLst>
            <pc:docMk/>
            <pc:sldMk cId="1373865521" sldId="291"/>
            <ac:spMk id="3" creationId="{66E2F712-1EFE-44F3-B2BC-43504D02F3C5}"/>
          </ac:spMkLst>
        </pc:spChg>
        <pc:spChg chg="add">
          <ac:chgData name="Roman Zhigalov" userId="1f97e9fdf7779aa5" providerId="LiveId" clId="{78E6E5E7-AB24-42D2-A86E-2F4E7247F5B2}" dt="2022-04-09T10:50:12.394" v="3490" actId="26606"/>
          <ac:spMkLst>
            <pc:docMk/>
            <pc:sldMk cId="1373865521" sldId="291"/>
            <ac:spMk id="71" creationId="{37C89E4B-3C9F-44B9-8B86-D9E3D112D8EC}"/>
          </ac:spMkLst>
        </pc:spChg>
        <pc:picChg chg="add mod">
          <ac:chgData name="Roman Zhigalov" userId="1f97e9fdf7779aa5" providerId="LiveId" clId="{78E6E5E7-AB24-42D2-A86E-2F4E7247F5B2}" dt="2022-04-09T10:50:12.394" v="3490" actId="26606"/>
          <ac:picMkLst>
            <pc:docMk/>
            <pc:sldMk cId="1373865521" sldId="291"/>
            <ac:picMk id="24578" creationId="{75B4D037-FB75-4BA1-B56F-53585B7171A1}"/>
          </ac:picMkLst>
        </pc:picChg>
        <pc:cxnChg chg="add">
          <ac:chgData name="Roman Zhigalov" userId="1f97e9fdf7779aa5" providerId="LiveId" clId="{78E6E5E7-AB24-42D2-A86E-2F4E7247F5B2}" dt="2022-04-09T10:50:12.394" v="3490" actId="26606"/>
          <ac:cxnSpMkLst>
            <pc:docMk/>
            <pc:sldMk cId="1373865521" sldId="291"/>
            <ac:cxnSpMk id="73" creationId="{AA2EAA10-076F-46BD-8F0F-B9A2FB77A85C}"/>
          </ac:cxnSpMkLst>
        </pc:cxnChg>
        <pc:cxnChg chg="add">
          <ac:chgData name="Roman Zhigalov" userId="1f97e9fdf7779aa5" providerId="LiveId" clId="{78E6E5E7-AB24-42D2-A86E-2F4E7247F5B2}" dt="2022-04-09T10:50:12.394" v="3490" actId="26606"/>
          <ac:cxnSpMkLst>
            <pc:docMk/>
            <pc:sldMk cId="1373865521" sldId="291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78E6E5E7-AB24-42D2-A86E-2F4E7247F5B2}" dt="2022-04-09T10:50:37.048" v="3511" actId="26606"/>
        <pc:sldMkLst>
          <pc:docMk/>
          <pc:sldMk cId="2859568691" sldId="292"/>
        </pc:sldMkLst>
        <pc:spChg chg="mod">
          <ac:chgData name="Roman Zhigalov" userId="1f97e9fdf7779aa5" providerId="LiveId" clId="{78E6E5E7-AB24-42D2-A86E-2F4E7247F5B2}" dt="2022-04-09T10:50:37.048" v="3511" actId="26606"/>
          <ac:spMkLst>
            <pc:docMk/>
            <pc:sldMk cId="2859568691" sldId="292"/>
            <ac:spMk id="2" creationId="{73F05E92-E3C2-4F85-AFD8-00A014E2FA29}"/>
          </ac:spMkLst>
        </pc:spChg>
        <pc:spChg chg="mod">
          <ac:chgData name="Roman Zhigalov" userId="1f97e9fdf7779aa5" providerId="LiveId" clId="{78E6E5E7-AB24-42D2-A86E-2F4E7247F5B2}" dt="2022-04-09T10:50:37.048" v="3511" actId="26606"/>
          <ac:spMkLst>
            <pc:docMk/>
            <pc:sldMk cId="2859568691" sldId="292"/>
            <ac:spMk id="3" creationId="{E2257C18-0D93-4BB4-9339-E863C8232CF5}"/>
          </ac:spMkLst>
        </pc:spChg>
        <pc:spChg chg="add">
          <ac:chgData name="Roman Zhigalov" userId="1f97e9fdf7779aa5" providerId="LiveId" clId="{78E6E5E7-AB24-42D2-A86E-2F4E7247F5B2}" dt="2022-04-09T10:50:37.048" v="3511" actId="26606"/>
          <ac:spMkLst>
            <pc:docMk/>
            <pc:sldMk cId="2859568691" sldId="292"/>
            <ac:spMk id="8" creationId="{943CAA20-3569-4189-9E48-239A229A86CA}"/>
          </ac:spMkLst>
        </pc:spChg>
        <pc:spChg chg="add">
          <ac:chgData name="Roman Zhigalov" userId="1f97e9fdf7779aa5" providerId="LiveId" clId="{78E6E5E7-AB24-42D2-A86E-2F4E7247F5B2}" dt="2022-04-09T10:50:37.048" v="3511" actId="26606"/>
          <ac:spMkLst>
            <pc:docMk/>
            <pc:sldMk cId="2859568691" sldId="292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78E6E5E7-AB24-42D2-A86E-2F4E7247F5B2}" dt="2022-04-09T10:52:01.516" v="3763" actId="26606"/>
        <pc:sldMkLst>
          <pc:docMk/>
          <pc:sldMk cId="2717101672" sldId="293"/>
        </pc:sldMkLst>
        <pc:spChg chg="mod">
          <ac:chgData name="Roman Zhigalov" userId="1f97e9fdf7779aa5" providerId="LiveId" clId="{78E6E5E7-AB24-42D2-A86E-2F4E7247F5B2}" dt="2022-04-09T10:52:01.516" v="3763" actId="26606"/>
          <ac:spMkLst>
            <pc:docMk/>
            <pc:sldMk cId="2717101672" sldId="293"/>
            <ac:spMk id="2" creationId="{ADD603C4-9705-4EB5-A549-B3938CD02BAB}"/>
          </ac:spMkLst>
        </pc:spChg>
        <pc:spChg chg="del mod">
          <ac:chgData name="Roman Zhigalov" userId="1f97e9fdf7779aa5" providerId="LiveId" clId="{78E6E5E7-AB24-42D2-A86E-2F4E7247F5B2}" dt="2022-04-09T10:52:01.516" v="3763" actId="26606"/>
          <ac:spMkLst>
            <pc:docMk/>
            <pc:sldMk cId="2717101672" sldId="293"/>
            <ac:spMk id="3" creationId="{0465C4CF-DDFA-4982-BA49-03F1783F49C4}"/>
          </ac:spMkLst>
        </pc:spChg>
        <pc:spChg chg="add del">
          <ac:chgData name="Roman Zhigalov" userId="1f97e9fdf7779aa5" providerId="LiveId" clId="{78E6E5E7-AB24-42D2-A86E-2F4E7247F5B2}" dt="2022-04-09T10:52:01.484" v="3762" actId="26606"/>
          <ac:spMkLst>
            <pc:docMk/>
            <pc:sldMk cId="2717101672" sldId="293"/>
            <ac:spMk id="8" creationId="{100EDD19-6802-4EC3-95CE-CFFAB042CFD6}"/>
          </ac:spMkLst>
        </pc:spChg>
        <pc:spChg chg="add">
          <ac:chgData name="Roman Zhigalov" userId="1f97e9fdf7779aa5" providerId="LiveId" clId="{78E6E5E7-AB24-42D2-A86E-2F4E7247F5B2}" dt="2022-04-09T10:52:01.516" v="3763" actId="26606"/>
          <ac:spMkLst>
            <pc:docMk/>
            <pc:sldMk cId="2717101672" sldId="293"/>
            <ac:spMk id="9" creationId="{B819A166-7571-4003-A6B8-B62034C3ED30}"/>
          </ac:spMkLst>
        </pc:spChg>
        <pc:spChg chg="add del">
          <ac:chgData name="Roman Zhigalov" userId="1f97e9fdf7779aa5" providerId="LiveId" clId="{78E6E5E7-AB24-42D2-A86E-2F4E7247F5B2}" dt="2022-04-09T10:52:01.484" v="3762" actId="26606"/>
          <ac:spMkLst>
            <pc:docMk/>
            <pc:sldMk cId="2717101672" sldId="293"/>
            <ac:spMk id="10" creationId="{DB17E863-922E-4C26-BD64-E8FD41D28661}"/>
          </ac:spMkLst>
        </pc:spChg>
        <pc:graphicFrameChg chg="add">
          <ac:chgData name="Roman Zhigalov" userId="1f97e9fdf7779aa5" providerId="LiveId" clId="{78E6E5E7-AB24-42D2-A86E-2F4E7247F5B2}" dt="2022-04-09T10:52:01.516" v="3763" actId="26606"/>
          <ac:graphicFrameMkLst>
            <pc:docMk/>
            <pc:sldMk cId="2717101672" sldId="293"/>
            <ac:graphicFrameMk id="5" creationId="{5A025505-052E-C3C9-E424-6241121067F0}"/>
          </ac:graphicFrameMkLst>
        </pc:graphicFrameChg>
      </pc:sldChg>
      <pc:sldChg chg="modSp new mod">
        <pc:chgData name="Roman Zhigalov" userId="1f97e9fdf7779aa5" providerId="LiveId" clId="{78E6E5E7-AB24-42D2-A86E-2F4E7247F5B2}" dt="2022-04-09T10:52:11.390" v="3784" actId="122"/>
        <pc:sldMkLst>
          <pc:docMk/>
          <pc:sldMk cId="3816200468" sldId="294"/>
        </pc:sldMkLst>
        <pc:spChg chg="mod">
          <ac:chgData name="Roman Zhigalov" userId="1f97e9fdf7779aa5" providerId="LiveId" clId="{78E6E5E7-AB24-42D2-A86E-2F4E7247F5B2}" dt="2022-04-09T10:52:11.390" v="3784" actId="122"/>
          <ac:spMkLst>
            <pc:docMk/>
            <pc:sldMk cId="3816200468" sldId="294"/>
            <ac:spMk id="2" creationId="{4EBC9EA1-4664-4EBD-B20D-3E86D953233F}"/>
          </ac:spMkLst>
        </pc:spChg>
      </pc:sldChg>
      <pc:sldChg chg="modSp new mod">
        <pc:chgData name="Roman Zhigalov" userId="1f97e9fdf7779aa5" providerId="LiveId" clId="{78E6E5E7-AB24-42D2-A86E-2F4E7247F5B2}" dt="2022-04-09T10:52:17.113" v="3802" actId="122"/>
        <pc:sldMkLst>
          <pc:docMk/>
          <pc:sldMk cId="1441836613" sldId="295"/>
        </pc:sldMkLst>
        <pc:spChg chg="mod">
          <ac:chgData name="Roman Zhigalov" userId="1f97e9fdf7779aa5" providerId="LiveId" clId="{78E6E5E7-AB24-42D2-A86E-2F4E7247F5B2}" dt="2022-04-09T10:52:17.113" v="3802" actId="122"/>
          <ac:spMkLst>
            <pc:docMk/>
            <pc:sldMk cId="1441836613" sldId="295"/>
            <ac:spMk id="2" creationId="{E2FBA914-F24D-41CD-A63C-0D46C5B202CA}"/>
          </ac:spMkLst>
        </pc:spChg>
      </pc:sldChg>
      <pc:sldChg chg="add del">
        <pc:chgData name="Roman Zhigalov" userId="1f97e9fdf7779aa5" providerId="LiveId" clId="{78E6E5E7-AB24-42D2-A86E-2F4E7247F5B2}" dt="2022-04-09T10:52:51.786" v="3805" actId="47"/>
        <pc:sldMkLst>
          <pc:docMk/>
          <pc:sldMk cId="1576323301" sldId="296"/>
        </pc:sldMkLst>
      </pc:sldChg>
      <pc:sldChg chg="add">
        <pc:chgData name="Roman Zhigalov" userId="1f97e9fdf7779aa5" providerId="LiveId" clId="{78E6E5E7-AB24-42D2-A86E-2F4E7247F5B2}" dt="2022-04-09T10:52:48.994" v="3804"/>
        <pc:sldMkLst>
          <pc:docMk/>
          <pc:sldMk cId="2181256658" sldId="297"/>
        </pc:sldMkLst>
      </pc:sldChg>
    </pc:docChg>
  </pc:docChgLst>
  <pc:docChgLst>
    <pc:chgData name="Roman Zhigalov" userId="1f97e9fdf7779aa5" providerId="LiveId" clId="{F2AF6D56-47EE-41C2-874B-9878EC819361}"/>
    <pc:docChg chg="custSel addSld modSld">
      <pc:chgData name="Roman Zhigalov" userId="1f97e9fdf7779aa5" providerId="LiveId" clId="{F2AF6D56-47EE-41C2-874B-9878EC819361}" dt="2022-04-08T15:15:30.945" v="42" actId="122"/>
      <pc:docMkLst>
        <pc:docMk/>
      </pc:docMkLst>
      <pc:sldChg chg="modSp new mod">
        <pc:chgData name="Roman Zhigalov" userId="1f97e9fdf7779aa5" providerId="LiveId" clId="{F2AF6D56-47EE-41C2-874B-9878EC819361}" dt="2022-04-08T15:15:14.119" v="1"/>
        <pc:sldMkLst>
          <pc:docMk/>
          <pc:sldMk cId="1021758910" sldId="256"/>
        </pc:sldMkLst>
        <pc:spChg chg="mod">
          <ac:chgData name="Roman Zhigalov" userId="1f97e9fdf7779aa5" providerId="LiveId" clId="{F2AF6D56-47EE-41C2-874B-9878EC819361}" dt="2022-04-08T15:15:14.119" v="1"/>
          <ac:spMkLst>
            <pc:docMk/>
            <pc:sldMk cId="1021758910" sldId="256"/>
            <ac:spMk id="2" creationId="{67D42D26-E95C-45ED-9C73-F774F0B669F6}"/>
          </ac:spMkLst>
        </pc:spChg>
      </pc:sldChg>
      <pc:sldChg chg="modSp new mod">
        <pc:chgData name="Roman Zhigalov" userId="1f97e9fdf7779aa5" providerId="LiveId" clId="{F2AF6D56-47EE-41C2-874B-9878EC819361}" dt="2022-04-08T15:15:22.164" v="17" actId="122"/>
        <pc:sldMkLst>
          <pc:docMk/>
          <pc:sldMk cId="2057961622" sldId="257"/>
        </pc:sldMkLst>
        <pc:spChg chg="mod">
          <ac:chgData name="Roman Zhigalov" userId="1f97e9fdf7779aa5" providerId="LiveId" clId="{F2AF6D56-47EE-41C2-874B-9878EC819361}" dt="2022-04-08T15:15:22.164" v="17" actId="122"/>
          <ac:spMkLst>
            <pc:docMk/>
            <pc:sldMk cId="2057961622" sldId="257"/>
            <ac:spMk id="2" creationId="{39197183-B0CB-4605-BAF6-C1AA923E5343}"/>
          </ac:spMkLst>
        </pc:spChg>
      </pc:sldChg>
      <pc:sldChg chg="addSp delSp modSp new mod modClrScheme chgLayout">
        <pc:chgData name="Roman Zhigalov" userId="1f97e9fdf7779aa5" providerId="LiveId" clId="{F2AF6D56-47EE-41C2-874B-9878EC819361}" dt="2022-04-08T15:15:30.945" v="42" actId="122"/>
        <pc:sldMkLst>
          <pc:docMk/>
          <pc:sldMk cId="240884733" sldId="258"/>
        </pc:sldMkLst>
        <pc:spChg chg="del mod ord">
          <ac:chgData name="Roman Zhigalov" userId="1f97e9fdf7779aa5" providerId="LiveId" clId="{F2AF6D56-47EE-41C2-874B-9878EC819361}" dt="2022-04-08T15:15:24.789" v="19" actId="700"/>
          <ac:spMkLst>
            <pc:docMk/>
            <pc:sldMk cId="240884733" sldId="258"/>
            <ac:spMk id="2" creationId="{AB2E1340-A352-4515-92E3-1C4D746D2E67}"/>
          </ac:spMkLst>
        </pc:spChg>
        <pc:spChg chg="del mod ord">
          <ac:chgData name="Roman Zhigalov" userId="1f97e9fdf7779aa5" providerId="LiveId" clId="{F2AF6D56-47EE-41C2-874B-9878EC819361}" dt="2022-04-08T15:15:24.789" v="19" actId="700"/>
          <ac:spMkLst>
            <pc:docMk/>
            <pc:sldMk cId="240884733" sldId="258"/>
            <ac:spMk id="3" creationId="{3E61A3BA-B665-4E0B-B3A5-49E5A37702BF}"/>
          </ac:spMkLst>
        </pc:spChg>
        <pc:spChg chg="add mod ord">
          <ac:chgData name="Roman Zhigalov" userId="1f97e9fdf7779aa5" providerId="LiveId" clId="{F2AF6D56-47EE-41C2-874B-9878EC819361}" dt="2022-04-08T15:15:30.945" v="42" actId="122"/>
          <ac:spMkLst>
            <pc:docMk/>
            <pc:sldMk cId="240884733" sldId="258"/>
            <ac:spMk id="4" creationId="{D4B41B44-491E-439C-A7C6-48989F4071A6}"/>
          </ac:spMkLst>
        </pc:spChg>
        <pc:spChg chg="add mod ord">
          <ac:chgData name="Roman Zhigalov" userId="1f97e9fdf7779aa5" providerId="LiveId" clId="{F2AF6D56-47EE-41C2-874B-9878EC819361}" dt="2022-04-08T15:15:24.789" v="19" actId="700"/>
          <ac:spMkLst>
            <pc:docMk/>
            <pc:sldMk cId="240884733" sldId="258"/>
            <ac:spMk id="5" creationId="{5FA07EC9-591E-4024-A00C-B0DF69A9DF9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0B7E3-C2C5-418C-A817-D003561999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1BC2A8-8594-4876-A115-0A26BEBED70A}">
      <dgm:prSet/>
      <dgm:spPr/>
      <dgm:t>
        <a:bodyPr/>
        <a:lstStyle/>
        <a:p>
          <a:r>
            <a:rPr lang="ru-RU"/>
            <a:t>С 1991 г. – значительное сокращение ядерного потенциала </a:t>
          </a:r>
          <a:endParaRPr lang="en-US"/>
        </a:p>
      </dgm:t>
    </dgm:pt>
    <dgm:pt modelId="{D3E757BC-F064-4705-AAF0-20FCE4A8D584}" type="parTrans" cxnId="{4A5CDD17-AE85-4FD7-AB4B-3738FC38EA18}">
      <dgm:prSet/>
      <dgm:spPr/>
      <dgm:t>
        <a:bodyPr/>
        <a:lstStyle/>
        <a:p>
          <a:endParaRPr lang="en-US"/>
        </a:p>
      </dgm:t>
    </dgm:pt>
    <dgm:pt modelId="{8A89E487-DBFB-480B-92A1-8E4190F7E702}" type="sibTrans" cxnId="{4A5CDD17-AE85-4FD7-AB4B-3738FC38EA18}">
      <dgm:prSet/>
      <dgm:spPr/>
      <dgm:t>
        <a:bodyPr/>
        <a:lstStyle/>
        <a:p>
          <a:endParaRPr lang="en-US"/>
        </a:p>
      </dgm:t>
    </dgm:pt>
    <dgm:pt modelId="{EF0FB7EF-0655-45DA-84D1-88DE043254C0}">
      <dgm:prSet/>
      <dgm:spPr/>
      <dgm:t>
        <a:bodyPr/>
        <a:lstStyle/>
        <a:p>
          <a:r>
            <a:rPr lang="ru-RU"/>
            <a:t>Развитие добрососедских отношений </a:t>
          </a:r>
          <a:endParaRPr lang="en-US"/>
        </a:p>
      </dgm:t>
    </dgm:pt>
    <dgm:pt modelId="{9E68ECFC-06CD-4E08-A1F2-265B4612A647}" type="parTrans" cxnId="{A21361BC-F833-4B79-AEE7-6BE859E2EC15}">
      <dgm:prSet/>
      <dgm:spPr/>
      <dgm:t>
        <a:bodyPr/>
        <a:lstStyle/>
        <a:p>
          <a:endParaRPr lang="en-US"/>
        </a:p>
      </dgm:t>
    </dgm:pt>
    <dgm:pt modelId="{5D6DD474-3206-4131-82FD-78C3ECBDE05C}" type="sibTrans" cxnId="{A21361BC-F833-4B79-AEE7-6BE859E2EC15}">
      <dgm:prSet/>
      <dgm:spPr/>
      <dgm:t>
        <a:bodyPr/>
        <a:lstStyle/>
        <a:p>
          <a:endParaRPr lang="en-US"/>
        </a:p>
      </dgm:t>
    </dgm:pt>
    <dgm:pt modelId="{30229F72-E389-4D77-BF96-1D258D12A2EC}">
      <dgm:prSet/>
      <dgm:spPr/>
      <dgm:t>
        <a:bodyPr/>
        <a:lstStyle/>
        <a:p>
          <a:r>
            <a:rPr lang="ru-RU"/>
            <a:t>Участие в международных организациях и программах </a:t>
          </a:r>
          <a:endParaRPr lang="en-US"/>
        </a:p>
      </dgm:t>
    </dgm:pt>
    <dgm:pt modelId="{5EF47B8F-83AB-43E9-BA00-1344E4F38059}" type="parTrans" cxnId="{0AD6705C-F0E1-4F68-8D75-8B9BB2D82D59}">
      <dgm:prSet/>
      <dgm:spPr/>
      <dgm:t>
        <a:bodyPr/>
        <a:lstStyle/>
        <a:p>
          <a:endParaRPr lang="en-US"/>
        </a:p>
      </dgm:t>
    </dgm:pt>
    <dgm:pt modelId="{C4616E71-A71E-466B-A946-D9B1E837A1A1}" type="sibTrans" cxnId="{0AD6705C-F0E1-4F68-8D75-8B9BB2D82D59}">
      <dgm:prSet/>
      <dgm:spPr/>
      <dgm:t>
        <a:bodyPr/>
        <a:lstStyle/>
        <a:p>
          <a:endParaRPr lang="en-US"/>
        </a:p>
      </dgm:t>
    </dgm:pt>
    <dgm:pt modelId="{8651784F-EE58-4952-A14C-973DF5F67377}">
      <dgm:prSet/>
      <dgm:spPr/>
      <dgm:t>
        <a:bodyPr/>
        <a:lstStyle/>
        <a:p>
          <a:r>
            <a:rPr lang="ru-RU"/>
            <a:t>Тесная экономическая интеграция с Республикой Беларусь</a:t>
          </a:r>
          <a:endParaRPr lang="en-US"/>
        </a:p>
      </dgm:t>
    </dgm:pt>
    <dgm:pt modelId="{F11C5C06-68B4-4CB3-A5DD-50F3762D5C5D}" type="parTrans" cxnId="{BFAF4F9D-C5D8-44CE-A11F-A1C8DE921035}">
      <dgm:prSet/>
      <dgm:spPr/>
      <dgm:t>
        <a:bodyPr/>
        <a:lstStyle/>
        <a:p>
          <a:endParaRPr lang="en-US"/>
        </a:p>
      </dgm:t>
    </dgm:pt>
    <dgm:pt modelId="{1DB6A7E8-6DA7-46D5-9DD4-E700A9A768CF}" type="sibTrans" cxnId="{BFAF4F9D-C5D8-44CE-A11F-A1C8DE921035}">
      <dgm:prSet/>
      <dgm:spPr/>
      <dgm:t>
        <a:bodyPr/>
        <a:lstStyle/>
        <a:p>
          <a:endParaRPr lang="en-US"/>
        </a:p>
      </dgm:t>
    </dgm:pt>
    <dgm:pt modelId="{B0F4D113-69BF-4737-9394-FCF568843F68}" type="pres">
      <dgm:prSet presAssocID="{03A0B7E3-C2C5-418C-A817-D003561999EE}" presName="linear" presStyleCnt="0">
        <dgm:presLayoutVars>
          <dgm:animLvl val="lvl"/>
          <dgm:resizeHandles val="exact"/>
        </dgm:presLayoutVars>
      </dgm:prSet>
      <dgm:spPr/>
    </dgm:pt>
    <dgm:pt modelId="{5E2E1973-1154-431C-B15E-07D9A0A2CC79}" type="pres">
      <dgm:prSet presAssocID="{591BC2A8-8594-4876-A115-0A26BEBED7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8D906E-5E39-493B-AE43-0ACB01DB1B1C}" type="pres">
      <dgm:prSet presAssocID="{8A89E487-DBFB-480B-92A1-8E4190F7E702}" presName="spacer" presStyleCnt="0"/>
      <dgm:spPr/>
    </dgm:pt>
    <dgm:pt modelId="{30050CEC-E43C-4C5B-B73A-DB4243B39FB5}" type="pres">
      <dgm:prSet presAssocID="{EF0FB7EF-0655-45DA-84D1-88DE043254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3CEAB7-02E4-497A-95E4-B4F9C55B3D1F}" type="pres">
      <dgm:prSet presAssocID="{5D6DD474-3206-4131-82FD-78C3ECBDE05C}" presName="spacer" presStyleCnt="0"/>
      <dgm:spPr/>
    </dgm:pt>
    <dgm:pt modelId="{6FDC21F7-B5D2-4393-A336-34920A0DE4ED}" type="pres">
      <dgm:prSet presAssocID="{30229F72-E389-4D77-BF96-1D258D12A2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7BD5C1-DDCA-4097-A5DA-FDA46C56CDD1}" type="pres">
      <dgm:prSet presAssocID="{C4616E71-A71E-466B-A946-D9B1E837A1A1}" presName="spacer" presStyleCnt="0"/>
      <dgm:spPr/>
    </dgm:pt>
    <dgm:pt modelId="{EA995D9F-DBA6-4F15-93B3-5D6195BBC915}" type="pres">
      <dgm:prSet presAssocID="{8651784F-EE58-4952-A14C-973DF5F673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5CDD17-AE85-4FD7-AB4B-3738FC38EA18}" srcId="{03A0B7E3-C2C5-418C-A817-D003561999EE}" destId="{591BC2A8-8594-4876-A115-0A26BEBED70A}" srcOrd="0" destOrd="0" parTransId="{D3E757BC-F064-4705-AAF0-20FCE4A8D584}" sibTransId="{8A89E487-DBFB-480B-92A1-8E4190F7E702}"/>
    <dgm:cxn modelId="{1CFDD534-2679-4E0B-9EA8-B777F3247504}" type="presOf" srcId="{03A0B7E3-C2C5-418C-A817-D003561999EE}" destId="{B0F4D113-69BF-4737-9394-FCF568843F68}" srcOrd="0" destOrd="0" presId="urn:microsoft.com/office/officeart/2005/8/layout/vList2"/>
    <dgm:cxn modelId="{2E0E3237-CFC2-458F-857F-477D99F8EF16}" type="presOf" srcId="{EF0FB7EF-0655-45DA-84D1-88DE043254C0}" destId="{30050CEC-E43C-4C5B-B73A-DB4243B39FB5}" srcOrd="0" destOrd="0" presId="urn:microsoft.com/office/officeart/2005/8/layout/vList2"/>
    <dgm:cxn modelId="{0AD6705C-F0E1-4F68-8D75-8B9BB2D82D59}" srcId="{03A0B7E3-C2C5-418C-A817-D003561999EE}" destId="{30229F72-E389-4D77-BF96-1D258D12A2EC}" srcOrd="2" destOrd="0" parTransId="{5EF47B8F-83AB-43E9-BA00-1344E4F38059}" sibTransId="{C4616E71-A71E-466B-A946-D9B1E837A1A1}"/>
    <dgm:cxn modelId="{7FA94A57-B3D4-4C7A-8E30-EA6204B65120}" type="presOf" srcId="{591BC2A8-8594-4876-A115-0A26BEBED70A}" destId="{5E2E1973-1154-431C-B15E-07D9A0A2CC79}" srcOrd="0" destOrd="0" presId="urn:microsoft.com/office/officeart/2005/8/layout/vList2"/>
    <dgm:cxn modelId="{9EF37C8F-09BD-4CB2-BDB8-9C6E9466B0D5}" type="presOf" srcId="{8651784F-EE58-4952-A14C-973DF5F67377}" destId="{EA995D9F-DBA6-4F15-93B3-5D6195BBC915}" srcOrd="0" destOrd="0" presId="urn:microsoft.com/office/officeart/2005/8/layout/vList2"/>
    <dgm:cxn modelId="{F8EA199A-39B6-4CFE-B73E-C4B66BB88724}" type="presOf" srcId="{30229F72-E389-4D77-BF96-1D258D12A2EC}" destId="{6FDC21F7-B5D2-4393-A336-34920A0DE4ED}" srcOrd="0" destOrd="0" presId="urn:microsoft.com/office/officeart/2005/8/layout/vList2"/>
    <dgm:cxn modelId="{BFAF4F9D-C5D8-44CE-A11F-A1C8DE921035}" srcId="{03A0B7E3-C2C5-418C-A817-D003561999EE}" destId="{8651784F-EE58-4952-A14C-973DF5F67377}" srcOrd="3" destOrd="0" parTransId="{F11C5C06-68B4-4CB3-A5DD-50F3762D5C5D}" sibTransId="{1DB6A7E8-6DA7-46D5-9DD4-E700A9A768CF}"/>
    <dgm:cxn modelId="{A21361BC-F833-4B79-AEE7-6BE859E2EC15}" srcId="{03A0B7E3-C2C5-418C-A817-D003561999EE}" destId="{EF0FB7EF-0655-45DA-84D1-88DE043254C0}" srcOrd="1" destOrd="0" parTransId="{9E68ECFC-06CD-4E08-A1F2-265B4612A647}" sibTransId="{5D6DD474-3206-4131-82FD-78C3ECBDE05C}"/>
    <dgm:cxn modelId="{5F4FFC3D-328D-4B5A-8B6A-788A742E1620}" type="presParOf" srcId="{B0F4D113-69BF-4737-9394-FCF568843F68}" destId="{5E2E1973-1154-431C-B15E-07D9A0A2CC79}" srcOrd="0" destOrd="0" presId="urn:microsoft.com/office/officeart/2005/8/layout/vList2"/>
    <dgm:cxn modelId="{9828C34A-BAE3-4EBD-852D-9C1C10DCE843}" type="presParOf" srcId="{B0F4D113-69BF-4737-9394-FCF568843F68}" destId="{CE8D906E-5E39-493B-AE43-0ACB01DB1B1C}" srcOrd="1" destOrd="0" presId="urn:microsoft.com/office/officeart/2005/8/layout/vList2"/>
    <dgm:cxn modelId="{A0D7E4B1-B1A2-46BF-B328-2B7139E08AC4}" type="presParOf" srcId="{B0F4D113-69BF-4737-9394-FCF568843F68}" destId="{30050CEC-E43C-4C5B-B73A-DB4243B39FB5}" srcOrd="2" destOrd="0" presId="urn:microsoft.com/office/officeart/2005/8/layout/vList2"/>
    <dgm:cxn modelId="{FE839365-5671-4337-96A7-FC329191BA14}" type="presParOf" srcId="{B0F4D113-69BF-4737-9394-FCF568843F68}" destId="{D43CEAB7-02E4-497A-95E4-B4F9C55B3D1F}" srcOrd="3" destOrd="0" presId="urn:microsoft.com/office/officeart/2005/8/layout/vList2"/>
    <dgm:cxn modelId="{61653F57-7F3E-4505-9631-E06ACBD678F0}" type="presParOf" srcId="{B0F4D113-69BF-4737-9394-FCF568843F68}" destId="{6FDC21F7-B5D2-4393-A336-34920A0DE4ED}" srcOrd="4" destOrd="0" presId="urn:microsoft.com/office/officeart/2005/8/layout/vList2"/>
    <dgm:cxn modelId="{B1E3B422-5FAF-42B9-BB56-2579375130B4}" type="presParOf" srcId="{B0F4D113-69BF-4737-9394-FCF568843F68}" destId="{8C7BD5C1-DDCA-4097-A5DA-FDA46C56CDD1}" srcOrd="5" destOrd="0" presId="urn:microsoft.com/office/officeart/2005/8/layout/vList2"/>
    <dgm:cxn modelId="{5FA7D23C-2E49-46B1-9AB2-82DD7572F24F}" type="presParOf" srcId="{B0F4D113-69BF-4737-9394-FCF568843F68}" destId="{EA995D9F-DBA6-4F15-93B3-5D6195BBC9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1973-1154-431C-B15E-07D9A0A2CC79}">
      <dsp:nvSpPr>
        <dsp:cNvPr id="0" name=""/>
        <dsp:cNvSpPr/>
      </dsp:nvSpPr>
      <dsp:spPr>
        <a:xfrm>
          <a:off x="0" y="152064"/>
          <a:ext cx="626364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С 1991 г. – значительное сокращение ядерного потенциала </a:t>
          </a:r>
          <a:endParaRPr lang="en-US" sz="3100" kern="1200"/>
        </a:p>
      </dsp:txBody>
      <dsp:txXfrm>
        <a:off x="60199" y="212263"/>
        <a:ext cx="6143242" cy="1112781"/>
      </dsp:txXfrm>
    </dsp:sp>
    <dsp:sp modelId="{30050CEC-E43C-4C5B-B73A-DB4243B39FB5}">
      <dsp:nvSpPr>
        <dsp:cNvPr id="0" name=""/>
        <dsp:cNvSpPr/>
      </dsp:nvSpPr>
      <dsp:spPr>
        <a:xfrm>
          <a:off x="0" y="1474524"/>
          <a:ext cx="6263640" cy="1233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Развитие добрососедских отношений </a:t>
          </a:r>
          <a:endParaRPr lang="en-US" sz="3100" kern="1200"/>
        </a:p>
      </dsp:txBody>
      <dsp:txXfrm>
        <a:off x="60199" y="1534723"/>
        <a:ext cx="6143242" cy="1112781"/>
      </dsp:txXfrm>
    </dsp:sp>
    <dsp:sp modelId="{6FDC21F7-B5D2-4393-A336-34920A0DE4ED}">
      <dsp:nvSpPr>
        <dsp:cNvPr id="0" name=""/>
        <dsp:cNvSpPr/>
      </dsp:nvSpPr>
      <dsp:spPr>
        <a:xfrm>
          <a:off x="0" y="2796984"/>
          <a:ext cx="6263640" cy="1233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Участие в международных организациях и программах </a:t>
          </a:r>
          <a:endParaRPr lang="en-US" sz="3100" kern="1200"/>
        </a:p>
      </dsp:txBody>
      <dsp:txXfrm>
        <a:off x="60199" y="2857183"/>
        <a:ext cx="6143242" cy="1112781"/>
      </dsp:txXfrm>
    </dsp:sp>
    <dsp:sp modelId="{EA995D9F-DBA6-4F15-93B3-5D6195BBC915}">
      <dsp:nvSpPr>
        <dsp:cNvPr id="0" name=""/>
        <dsp:cNvSpPr/>
      </dsp:nvSpPr>
      <dsp:spPr>
        <a:xfrm>
          <a:off x="0" y="4119444"/>
          <a:ext cx="6263640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Тесная экономическая интеграция с Республикой Беларусь</a:t>
          </a:r>
          <a:endParaRPr lang="en-US" sz="3100" kern="1200"/>
        </a:p>
      </dsp:txBody>
      <dsp:txXfrm>
        <a:off x="60199" y="4179643"/>
        <a:ext cx="6143242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0CEC9-2CE7-498E-A945-FAF88F8A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EF3CF3-2382-43E7-9F0B-73390C686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C6431-C81F-4308-8F2A-9A2A99EE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DD5C8-2FAD-4854-B811-8C79B770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05D9A-31C9-45A0-B4E1-BB233D97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7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2918E-CC93-48C7-8FBE-A07E77DF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08CF0-2EC6-4EA4-AC05-CEB0472FC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AC9B6-39CB-4253-9E38-E9CEF133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78852-93B1-45D1-8D0F-BA448835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2D092-6236-4F1F-A99E-CD1E33D1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0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9BC7AE-B6DF-4A3D-922A-484A38781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802FDC-8FAE-44EC-8A9F-1375782F3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0B647-6F4C-487B-B143-2BA69587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EF156D-3D58-481E-91A1-1EDCB629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12204-E5E1-4E0A-B2E4-16CE80DF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E0E57-EDCE-4EB9-B8DA-3A579F5D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BFCCD-073B-4BFB-8302-AE9E61BF9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B654D-792B-43BB-9C9C-16588730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709FD-9929-46C3-91A0-0B520B8E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C631C-BB5F-4754-80CE-C9C8F57D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4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19102-5735-4755-8F57-D8B40CC4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B2BBF6-BC77-4719-B630-65CE4466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47A0D-B8F7-40B3-A256-1EDD6CFC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AC3AA-9FB3-4384-A35B-9302E8D9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1C890-9C90-41F0-8CAB-75BE052F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1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47889-37A6-4329-97C7-5EC326B1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251FA-0460-42F1-AF29-EC15B478E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14362-898C-40C8-95A9-DA63D4267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5D5486-9383-4E72-8059-603E4AE3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AC33A-DB89-4E6A-97E8-0D299C67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7B1EE-D3C3-442E-8681-872B2191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0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1676B-98F1-43D0-8156-F753A700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B1C32-A300-4C87-804D-96517D264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308A37-151E-41D3-88DF-E13E5254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AB813B-5A09-4747-A292-F2F9162C5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8DFF7B-A945-48C1-9E2D-F0A08F74C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CEA494-9C79-4FCC-9EB2-D4CBC62B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0155C4-3B7F-4938-8E10-3320642F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31428A-A2DB-473E-80E2-972A12F1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4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B7B4C-C90B-40BD-B671-59AC7355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BA54E7-A809-4DE2-87BE-4534D5F4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3F461D-5EEF-452E-8D10-C88344A9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EBC353-F9A0-484A-BA95-4B53350F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9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708A79-57F3-4670-9723-70856A67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C6E0C7-5902-4F26-9C9F-22A2DBAF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66FAEF-A616-44A5-ADC2-50D524F2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639BC-A96E-46AD-AACC-883215A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3DA17-5329-45DD-95E2-124298A9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CA9C1C-F7AB-4F75-A623-6DD8A77BF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044F5B-012E-48A7-AC60-895EACD2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A68954-CAD6-45F5-A79B-351E780D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911B9D-DA89-4D23-886F-5F2927D3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8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F2C7A-BCCA-4785-84F7-9BC333C5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530D34-AD62-47E0-B614-EDCA6EE26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6CA518-1468-4A7C-844A-38979AE1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988D3-BA24-402E-B6DE-B5EC4F1E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A74C2A-4AD5-4981-A9CB-FB6C05A4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14DA1-701C-4202-8A45-BAA967F8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8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6C6FA-0C4D-493A-A0AB-BF30BB99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9971A-3A3F-46B4-9A8B-899B2AE0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166C57-71A2-489B-994B-D9AC02749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1A7E-2E29-412A-9C2C-C9A37233929E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27C62-9927-4559-B059-D8AE461C9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8B3C9-97AC-47AE-8E4E-A97404D30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24158-11FF-4B5E-99E7-6CCDF3EC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42D26-E95C-45ED-9C73-F774F0B66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37. Российская Федерация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743169-B32A-40D1-B917-A997BE347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5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8F31A-CFF4-4BCC-B271-DC0345B0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19-21 августа – августовский путч</a:t>
            </a:r>
          </a:p>
        </p:txBody>
      </p:sp>
      <p:sp>
        <p:nvSpPr>
          <p:cNvPr id="615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Первый генпрокурор России Валентин Степанков — об Августовском путче 1991  года - Газета.Ru">
            <a:extLst>
              <a:ext uri="{FF2B5EF4-FFF2-40B4-BE49-F238E27FC236}">
                <a16:creationId xmlns:a16="http://schemas.microsoft.com/office/drawing/2014/main" id="{EDCCE601-4746-4DAA-A542-7105113C7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1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B0C3E-1E67-4A2A-8839-48919053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декабря 1991 г. – Беловежские соглашения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Была бутылка коньяка и не было закуски». Шушкевич рассказал, как подписывал Беловежские  соглашения - Газета.Ru">
            <a:extLst>
              <a:ext uri="{FF2B5EF4-FFF2-40B4-BE49-F238E27FC236}">
                <a16:creationId xmlns:a16="http://schemas.microsoft.com/office/drawing/2014/main" id="{60206EF2-A17F-4915-BF2B-6802DD4939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3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9EFA7-A629-439D-95CF-C26A45A1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декабря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1991 г. – СССР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прекратило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своё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существование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Распад СССР — Википедия">
            <a:extLst>
              <a:ext uri="{FF2B5EF4-FFF2-40B4-BE49-F238E27FC236}">
                <a16:creationId xmlns:a16="http://schemas.microsoft.com/office/drawing/2014/main" id="{79CA26CE-753A-4384-9787-373642A9C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36858"/>
            <a:ext cx="7214616" cy="53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7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Период распада: последний декабрь Союза. 25 декабря 1991 года — РБК">
            <a:extLst>
              <a:ext uri="{FF2B5EF4-FFF2-40B4-BE49-F238E27FC236}">
                <a16:creationId xmlns:a16="http://schemas.microsoft.com/office/drawing/2014/main" id="{6D2619DB-FCE3-4E57-B44E-406687215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015" y="643467"/>
            <a:ext cx="902196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3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9D66E-F2E9-4C83-81D8-3E0D2631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Экономические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реформы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F3B3F9-33D9-4057-ACDE-96C6C54A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Деньги">
            <a:extLst>
              <a:ext uri="{FF2B5EF4-FFF2-40B4-BE49-F238E27FC236}">
                <a16:creationId xmlns:a16="http://schemas.microsoft.com/office/drawing/2014/main" id="{586B5F29-475E-E1EA-86BC-2CD069F5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9F67A-9C6B-4430-AD9C-ACF324C3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Причины реформ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C9F07E-FCCD-494A-A9F9-B0ADDA047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Серьезные экономические проблемы</a:t>
            </a:r>
          </a:p>
          <a:p>
            <a:r>
              <a:rPr lang="ru-RU" sz="2200" dirty="0"/>
              <a:t>Нехватка товаров первой необходимости </a:t>
            </a:r>
          </a:p>
          <a:p>
            <a:r>
              <a:rPr lang="ru-RU" sz="2200" dirty="0"/>
              <a:t>Необходимость отказа от командно-административных методов ведения экономики</a:t>
            </a:r>
          </a:p>
          <a:p>
            <a:r>
              <a:rPr lang="ru-RU" sz="2200" dirty="0"/>
              <a:t>Необходимость перехода на рыночные механизмы </a:t>
            </a:r>
          </a:p>
          <a:p>
            <a:r>
              <a:rPr lang="ru-RU" sz="2200" dirty="0"/>
              <a:t>Идея о том, что рыночные реформы помогут сформировать средний класс и устойчивые демократические институты</a:t>
            </a:r>
          </a:p>
        </p:txBody>
      </p:sp>
    </p:spTree>
    <p:extLst>
      <p:ext uri="{BB962C8B-B14F-4D97-AF65-F5344CB8AC3E}">
        <p14:creationId xmlns:p14="http://schemas.microsoft.com/office/powerpoint/2010/main" val="12516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Экономические реформы 90-х годов ⋆ Ностальгия по 90-м">
            <a:extLst>
              <a:ext uri="{FF2B5EF4-FFF2-40B4-BE49-F238E27FC236}">
                <a16:creationId xmlns:a16="http://schemas.microsoft.com/office/drawing/2014/main" id="{3D774FA6-86B1-48CD-9243-BA94A82C4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84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1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B5C9C-4C5F-4759-92F4-A45377BF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3400"/>
              <a:t>Основные мероприятия (реформы) «Шоковой терапии»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B193B-432C-4A7D-B6CC-68760F26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000" dirty="0"/>
              <a:t>Либерализация торговли и свободное ценообразование</a:t>
            </a:r>
          </a:p>
          <a:p>
            <a:r>
              <a:rPr lang="ru-RU" sz="2000" dirty="0"/>
              <a:t>Приватизация государственных предприятий </a:t>
            </a:r>
          </a:p>
          <a:p>
            <a:r>
              <a:rPr lang="ru-RU" sz="2000" dirty="0"/>
              <a:t>Приватизация жилья</a:t>
            </a:r>
          </a:p>
          <a:p>
            <a:r>
              <a:rPr lang="ru-RU" sz="2000" dirty="0"/>
              <a:t>Сворачивание целого ряда социальных реформ и гарантий </a:t>
            </a:r>
          </a:p>
          <a:p>
            <a:r>
              <a:rPr lang="ru-RU" sz="2000" dirty="0"/>
              <a:t>Введение рыночных механизмов управления экономикой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4" descr="Рабочий стол">
            <a:extLst>
              <a:ext uri="{FF2B5EF4-FFF2-40B4-BE49-F238E27FC236}">
                <a16:creationId xmlns:a16="http://schemas.microsoft.com/office/drawing/2014/main" id="{3938F0F7-7E2D-E261-DC18-8D4C55725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8" r="889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705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Экономические реформы в России (1990-е годы) — Википедия">
            <a:extLst>
              <a:ext uri="{FF2B5EF4-FFF2-40B4-BE49-F238E27FC236}">
                <a16:creationId xmlns:a16="http://schemas.microsoft.com/office/drawing/2014/main" id="{4235B556-7E68-422F-B70C-E152C23883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66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4DBC6-EBE4-4F27-B87D-E25BC567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/>
              <a:t>Последствия реформ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34189-A146-4FF5-A1A6-70637E49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Гиперинфляция (цены выросли в 10 раз)</a:t>
            </a:r>
          </a:p>
          <a:p>
            <a:r>
              <a:rPr lang="ru-RU" sz="2200" dirty="0"/>
              <a:t>Падение реальных доходов населения </a:t>
            </a:r>
          </a:p>
          <a:p>
            <a:r>
              <a:rPr lang="ru-RU" sz="2200" dirty="0"/>
              <a:t>Закрытие большого числе предприятий и рост безработицы</a:t>
            </a:r>
          </a:p>
          <a:p>
            <a:r>
              <a:rPr lang="ru-RU" sz="2200" dirty="0"/>
              <a:t>Рост недовольства и социальной напряженности </a:t>
            </a:r>
          </a:p>
          <a:p>
            <a:r>
              <a:rPr lang="ru-RU" sz="2200" dirty="0"/>
              <a:t>Укрепление рыночных механизмов в России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6595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97183-B0CB-4605-BAF6-C1AA923E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A02A1-3E9B-4B0C-81FA-1B90BE19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6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5FF2-FB82-47A2-892F-AB8AA239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1993 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DD2FA-4E3B-4FA3-AB07-986BCBA7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6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C367C-A4EB-4020-B3B5-2A052BB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Осень 1993 г. – противостояние Верховного Совета и Б. Н. Ельцина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Опасное несовершенство">
            <a:extLst>
              <a:ext uri="{FF2B5EF4-FFF2-40B4-BE49-F238E27FC236}">
                <a16:creationId xmlns:a16="http://schemas.microsoft.com/office/drawing/2014/main" id="{6CB2160C-3D8E-41FC-B2F5-618ACBD15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90168"/>
            <a:ext cx="7214616" cy="50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5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B9E5C-A62B-41A1-9633-FEEF1E69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21 сентября 1993 г. - указ о прекращении полномочий высших органов законодательной власти — Съезда народных депутатов и Верховного Совета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День в истории: 21 сентября 1993 года. Ельцин распустил оппозиционный  парламент — Спутник и Погром">
            <a:extLst>
              <a:ext uri="{FF2B5EF4-FFF2-40B4-BE49-F238E27FC236}">
                <a16:creationId xmlns:a16="http://schemas.microsoft.com/office/drawing/2014/main" id="{1ECF7087-4675-486C-B808-0E1472E57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61784"/>
            <a:ext cx="7214616" cy="49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05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DBB81-FD5F-4638-ACDC-BA1992C8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3-4 октября 1993 г. – штурм здания Верховного Совета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Танки Таманской дивизии стреляют по Дому Советов России 4 октября 1993 года">
            <a:extLst>
              <a:ext uri="{FF2B5EF4-FFF2-40B4-BE49-F238E27FC236}">
                <a16:creationId xmlns:a16="http://schemas.microsoft.com/office/drawing/2014/main" id="{53476F74-0AE4-4DC1-8615-FAEA5F943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71333"/>
            <a:ext cx="7214616" cy="48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93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События 3 — 4 октября 1993 года">
            <a:extLst>
              <a:ext uri="{FF2B5EF4-FFF2-40B4-BE49-F238E27FC236}">
                <a16:creationId xmlns:a16="http://schemas.microsoft.com/office/drawing/2014/main" id="{D7794CE3-3B97-4F66-B56A-A44740BED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9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03D83-E4D1-46FF-A49D-FAAC1C1F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 декабря 1993 г. – принятие новой Конституции Российской Федерации</a:t>
            </a:r>
          </a:p>
        </p:txBody>
      </p:sp>
      <p:sp>
        <p:nvSpPr>
          <p:cNvPr id="1638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Страницы истории: 12 декабря 1993 года. Принята &quot;ельцинская Конституция&quot;">
            <a:extLst>
              <a:ext uri="{FF2B5EF4-FFF2-40B4-BE49-F238E27FC236}">
                <a16:creationId xmlns:a16="http://schemas.microsoft.com/office/drawing/2014/main" id="{41467FED-BCA9-4AFE-9AB9-1724A96E96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53296"/>
            <a:ext cx="7214616" cy="49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44E10-8AC4-4D7F-8718-47063DA9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4.Россия в 1994-1999 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72FF5-A77A-477D-8FA7-CB004DA7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3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6BA9F-71D6-4EEE-BB76-FA5557CE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DA941-796D-4796-84DF-C624C641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Завершение радикальных экономических преобразований</a:t>
            </a:r>
            <a:r>
              <a:rPr lang="en-US" sz="2200" dirty="0"/>
              <a:t>:</a:t>
            </a:r>
            <a:r>
              <a:rPr lang="ru-RU" sz="2200" dirty="0"/>
              <a:t> ликвидация командно-административной системы, становление рыночной экономики</a:t>
            </a:r>
          </a:p>
          <a:p>
            <a:r>
              <a:rPr lang="ru-RU" sz="2200" dirty="0"/>
              <a:t>По-прежнему сохранялась тяжелая экономическая ситуация, высокий уровень безработицы и низкие реальные доходы населения</a:t>
            </a:r>
          </a:p>
          <a:p>
            <a:r>
              <a:rPr lang="ru-RU" sz="2200" dirty="0"/>
              <a:t>Страна по-прежнему сильно зависела от экспорта сырья </a:t>
            </a:r>
          </a:p>
        </p:txBody>
      </p:sp>
    </p:spTree>
    <p:extLst>
      <p:ext uri="{BB962C8B-B14F-4D97-AF65-F5344CB8AC3E}">
        <p14:creationId xmlns:p14="http://schemas.microsoft.com/office/powerpoint/2010/main" val="3108138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990-е годы в экономике России — Википедия">
            <a:extLst>
              <a:ext uri="{FF2B5EF4-FFF2-40B4-BE49-F238E27FC236}">
                <a16:creationId xmlns:a16="http://schemas.microsoft.com/office/drawing/2014/main" id="{11FAEF1B-CCF1-4665-A0DB-364AB0CE7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344" y="643466"/>
            <a:ext cx="827331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73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Бои вокруг здания бывшего республиканского комитета КПСС («Президентского дворца») в Грозном, январь 1995 года">
            <a:extLst>
              <a:ext uri="{FF2B5EF4-FFF2-40B4-BE49-F238E27FC236}">
                <a16:creationId xmlns:a16="http://schemas.microsoft.com/office/drawing/2014/main" id="{7696A93F-7419-4A04-A986-B621FA524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8C210-05C7-44DF-971F-9EC763DA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1994-1996 г. – Чеченский конфликт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1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Развилка на сельской лесной дороге">
            <a:extLst>
              <a:ext uri="{FF2B5EF4-FFF2-40B4-BE49-F238E27FC236}">
                <a16:creationId xmlns:a16="http://schemas.microsoft.com/office/drawing/2014/main" id="{9605E34B-D230-70DB-0180-0634984DC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8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B41B44-491E-439C-A7C6-48989F40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id="{5FA07EC9-591E-4024-A00C-B0DF69A9D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На пути к суверенитету</a:t>
            </a:r>
          </a:p>
          <a:p>
            <a:r>
              <a:rPr lang="ru-RU" sz="2000" dirty="0">
                <a:solidFill>
                  <a:srgbClr val="FFFFFF"/>
                </a:solidFill>
              </a:rPr>
              <a:t>Экономические реформы</a:t>
            </a:r>
          </a:p>
          <a:p>
            <a:r>
              <a:rPr lang="ru-RU" sz="2000" dirty="0">
                <a:solidFill>
                  <a:srgbClr val="FFFFFF"/>
                </a:solidFill>
              </a:rPr>
              <a:t>1993 г.</a:t>
            </a:r>
          </a:p>
          <a:p>
            <a:r>
              <a:rPr lang="ru-RU" sz="2000" dirty="0">
                <a:solidFill>
                  <a:srgbClr val="FFFFFF"/>
                </a:solidFill>
              </a:rPr>
              <a:t>Россия в 1994-1999 г.</a:t>
            </a:r>
          </a:p>
          <a:p>
            <a:r>
              <a:rPr lang="ru-RU" sz="2000" dirty="0">
                <a:solidFill>
                  <a:srgbClr val="FFFFFF"/>
                </a:solidFill>
              </a:rPr>
              <a:t>Россия в начале </a:t>
            </a:r>
            <a:r>
              <a:rPr lang="en-US" sz="2000" dirty="0">
                <a:solidFill>
                  <a:srgbClr val="FFFFFF"/>
                </a:solidFill>
              </a:rPr>
              <a:t>XXI</a:t>
            </a:r>
            <a:r>
              <a:rPr lang="ru-RU" sz="2000" dirty="0">
                <a:solidFill>
                  <a:srgbClr val="FFFFFF"/>
                </a:solidFill>
              </a:rPr>
              <a:t> в.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Внешняя политика </a:t>
            </a:r>
          </a:p>
          <a:p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вгуст 1998 года. Хроника дефолта - РИА Новости, 16.08.2013">
            <a:extLst>
              <a:ext uri="{FF2B5EF4-FFF2-40B4-BE49-F238E27FC236}">
                <a16:creationId xmlns:a16="http://schemas.microsoft.com/office/drawing/2014/main" id="{884F5893-C748-4E61-B68D-F6F93AA18C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3634C-23AE-4FA3-A633-C528A5DE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17 августа 1998 – технический дефолт России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07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C3F8D-6F5B-44DE-A86A-B240C7A6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Россия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начале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XXI в.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338198-05B7-40DA-BDEB-DF90306AC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22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C796D-DB9B-4619-8281-73FB3F18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31 декабря 1999 г. – Б. Н. Ельцин уходит в отставку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Говорил ли Борис Ельцин «Я устал, я ухожу» 31 декабря 1999 года? -  Проверено.Медиа">
            <a:extLst>
              <a:ext uri="{FF2B5EF4-FFF2-40B4-BE49-F238E27FC236}">
                <a16:creationId xmlns:a16="http://schemas.microsoft.com/office/drawing/2014/main" id="{0767D499-DEF9-4D29-92F5-46FB30BCF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8688" y="640080"/>
            <a:ext cx="702583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58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4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428A4-ECF9-4A8E-AF57-DF0CC1C6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В. В. Путин – и. о. Президента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4" descr="31 декабря 1999 год и Путин такой молодой :) | Пикабу">
            <a:extLst>
              <a:ext uri="{FF2B5EF4-FFF2-40B4-BE49-F238E27FC236}">
                <a16:creationId xmlns:a16="http://schemas.microsoft.com/office/drawing/2014/main" id="{BEB14873-6BE4-4492-B64C-BC51260F85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338" y="640080"/>
            <a:ext cx="553653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64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Запад уже столкнулся с ростом цен и дефицитом, заявил Путин - РИА Новости,  05.04.2022">
            <a:extLst>
              <a:ext uri="{FF2B5EF4-FFF2-40B4-BE49-F238E27FC236}">
                <a16:creationId xmlns:a16="http://schemas.microsoft.com/office/drawing/2014/main" id="{86B2BB66-4803-435B-83F8-AF599C0006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2EAAF-8726-481F-8ACE-DA853973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В. В. Путин – президент России с 2000 по 2008 и с 2012 по н.в.</a:t>
            </a:r>
          </a:p>
        </p:txBody>
      </p:sp>
      <p:cxnSp>
        <p:nvCxnSpPr>
          <p:cNvPr id="23557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88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E9B3E-6618-431E-89D8-0E38EF79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7F6456-C901-4DA4-A597-4816AA8F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Экономическая и финансовая стабилизация </a:t>
            </a:r>
          </a:p>
          <a:p>
            <a:r>
              <a:rPr lang="ru-RU" sz="2200" dirty="0"/>
              <a:t>Рост реальных доходов населения</a:t>
            </a:r>
          </a:p>
          <a:p>
            <a:r>
              <a:rPr lang="ru-RU" sz="2200" dirty="0"/>
              <a:t>Борьба с терроризм и у урегулирование Чеченского конфликта </a:t>
            </a:r>
          </a:p>
          <a:p>
            <a:r>
              <a:rPr lang="ru-RU" sz="2200" dirty="0"/>
              <a:t>Выстраивание равных отношений со странами запада</a:t>
            </a:r>
          </a:p>
        </p:txBody>
      </p:sp>
    </p:spTree>
    <p:extLst>
      <p:ext uri="{BB962C8B-B14F-4D97-AF65-F5344CB8AC3E}">
        <p14:creationId xmlns:p14="http://schemas.microsoft.com/office/powerpoint/2010/main" val="2773223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утин назначил Медведева на новую должность — РБК">
            <a:extLst>
              <a:ext uri="{FF2B5EF4-FFF2-40B4-BE49-F238E27FC236}">
                <a16:creationId xmlns:a16="http://schemas.microsoft.com/office/drawing/2014/main" id="{75B4D037-FB75-4BA1-B56F-53585B717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FF5FE-2775-499C-9353-8814E04D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Д. А. Медведев – президент Российской Федерации с 2008 по 2012 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865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05E92-E3C2-4F85-AFD8-00A014E2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257C18-0D93-4BB4-9339-E863C823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68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603C4-9705-4EB5-A549-B3938CD0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Основные положения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A025505-052E-C3C9-E424-624112106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3588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101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C9EA1-4664-4EBD-B20D-3E86D953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E8ABB-D363-4995-86BA-121CC8097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0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Деревянная тропа, ведущая к песчаным дюнам">
            <a:extLst>
              <a:ext uri="{FF2B5EF4-FFF2-40B4-BE49-F238E27FC236}">
                <a16:creationId xmlns:a16="http://schemas.microsoft.com/office/drawing/2014/main" id="{80504718-1C18-6940-5D57-EEB2CED4F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99111-6541-4920-A578-64461A3E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1. </a:t>
            </a:r>
            <a:r>
              <a:rPr lang="en-US" dirty="0" err="1">
                <a:solidFill>
                  <a:srgbClr val="FFFFFF"/>
                </a:solidFill>
              </a:rPr>
              <a:t>На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пути</a:t>
            </a:r>
            <a:r>
              <a:rPr lang="en-US" dirty="0">
                <a:solidFill>
                  <a:srgbClr val="FFFFFF"/>
                </a:solidFill>
              </a:rPr>
              <a:t> к </a:t>
            </a:r>
            <a:r>
              <a:rPr lang="en-US" dirty="0" err="1">
                <a:solidFill>
                  <a:srgbClr val="FFFFFF"/>
                </a:solidFill>
              </a:rPr>
              <a:t>суверенитету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24C46-F969-4791-AC0F-E614F886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15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BA914-F24D-41CD-A63C-0D46C5B2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C86DA-4034-479D-85C7-E5FD335B2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36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5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Верховный Совет СССР (Перестройка) | Альтернативная История | Fandom">
            <a:extLst>
              <a:ext uri="{FF2B5EF4-FFF2-40B4-BE49-F238E27FC236}">
                <a16:creationId xmlns:a16="http://schemas.microsoft.com/office/drawing/2014/main" id="{8ED1E417-2325-4D84-B4BC-2522DB340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28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D9D77-C5D4-4595-846D-574CA240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1989 г. – </a:t>
            </a:r>
            <a:r>
              <a:rPr lang="en-US" sz="4800" dirty="0" err="1"/>
              <a:t>выборы</a:t>
            </a:r>
            <a:r>
              <a:rPr lang="en-US" sz="4800" dirty="0"/>
              <a:t> в </a:t>
            </a:r>
            <a:r>
              <a:rPr lang="en-US" sz="4800" dirty="0" err="1"/>
              <a:t>Верховный</a:t>
            </a:r>
            <a:r>
              <a:rPr lang="en-US" sz="4800" dirty="0"/>
              <a:t> </a:t>
            </a:r>
            <a:r>
              <a:rPr lang="en-US" sz="4800" dirty="0" err="1"/>
              <a:t>Совет</a:t>
            </a:r>
            <a:r>
              <a:rPr lang="en-US" sz="4800" dirty="0"/>
              <a:t> СССР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92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риумф Ельцина: как в СССР прошли первые демократические выборы - Газета.Ru">
            <a:extLst>
              <a:ext uri="{FF2B5EF4-FFF2-40B4-BE49-F238E27FC236}">
                <a16:creationId xmlns:a16="http://schemas.microsoft.com/office/drawing/2014/main" id="{2C1D6B4D-EF46-4489-BD54-ED40A7C39D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7BE6-1549-4A44-A372-34219250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Б. Н.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Ельцин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один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лидеров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оппозиции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4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7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D0595-C235-4B21-92FE-1AE344CF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Март 1990 г. – выборы депутатов  в Съезд народных депутатов РСФСР</a:t>
            </a:r>
          </a:p>
        </p:txBody>
      </p:sp>
      <p:sp>
        <p:nvSpPr>
          <p:cNvPr id="307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Верховный совет России — Википедия">
            <a:extLst>
              <a:ext uri="{FF2B5EF4-FFF2-40B4-BE49-F238E27FC236}">
                <a16:creationId xmlns:a16="http://schemas.microsoft.com/office/drawing/2014/main" id="{0A892F6D-E71C-492B-B3E7-6986BFE331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900" y="640080"/>
            <a:ext cx="686340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4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0DAB2-8B02-4008-810B-3A6BDB36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 июня 1990 г. – принятие Декларации о государственном суверенитете РСФСР 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Декларация о государственном суверенитете РСФСР — Википедия">
            <a:extLst>
              <a:ext uri="{FF2B5EF4-FFF2-40B4-BE49-F238E27FC236}">
                <a16:creationId xmlns:a16="http://schemas.microsoft.com/office/drawing/2014/main" id="{52692C63-5E30-41AB-86DE-7BEEAD0756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271" y="640080"/>
            <a:ext cx="395466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4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D8A0D-7557-41EB-875D-93DCA6AF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 июня 1991 г. – избрание Б. Н. Ельцина первым президентом России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12 июня 1991 года Б.Н. Ельцин избран Президентом РСФСР">
            <a:extLst>
              <a:ext uri="{FF2B5EF4-FFF2-40B4-BE49-F238E27FC236}">
                <a16:creationId xmlns:a16="http://schemas.microsoft.com/office/drawing/2014/main" id="{D32D22AD-E52A-4FF1-B0D5-9E7B5E13F5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263" y="640080"/>
            <a:ext cx="417668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63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473</Words>
  <Application>Microsoft Office PowerPoint</Application>
  <PresentationFormat>Широкоэкранный</PresentationFormat>
  <Paragraphs>68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Тема Office</vt:lpstr>
      <vt:lpstr>§ 37. Российская Федерация</vt:lpstr>
      <vt:lpstr>Проверка д/з</vt:lpstr>
      <vt:lpstr>План урока</vt:lpstr>
      <vt:lpstr>1. На пути к суверенитету </vt:lpstr>
      <vt:lpstr>1989 г. – выборы в Верховный Совет СССР</vt:lpstr>
      <vt:lpstr>Б. Н. Ельцин – один из лидеров оппозиции</vt:lpstr>
      <vt:lpstr>Март 1990 г. – выборы депутатов  в Съезд народных депутатов РСФСР</vt:lpstr>
      <vt:lpstr>12 июня 1990 г. – принятие Декларации о государственном суверенитете РСФСР </vt:lpstr>
      <vt:lpstr>12 июня 1991 г. – избрание Б. Н. Ельцина первым президентом России</vt:lpstr>
      <vt:lpstr>19-21 августа – августовский путч</vt:lpstr>
      <vt:lpstr>8 декабря 1991 г. – Беловежские соглашения</vt:lpstr>
      <vt:lpstr>25 декабря 1991 г. – СССР прекратило своё существование</vt:lpstr>
      <vt:lpstr>Презентация PowerPoint</vt:lpstr>
      <vt:lpstr>2. Экономические реформы</vt:lpstr>
      <vt:lpstr>Причины реформ</vt:lpstr>
      <vt:lpstr>Презентация PowerPoint</vt:lpstr>
      <vt:lpstr>Основные мероприятия (реформы) «Шоковой терапии»</vt:lpstr>
      <vt:lpstr>Презентация PowerPoint</vt:lpstr>
      <vt:lpstr>Последствия реформ</vt:lpstr>
      <vt:lpstr>3. 1993 г.</vt:lpstr>
      <vt:lpstr>Осень 1993 г. – противостояние Верховного Совета и Б. Н. Ельцина</vt:lpstr>
      <vt:lpstr>21 сентября 1993 г. - указ о прекращении полномочий высших органов законодательной власти — Съезда народных депутатов и Верховного Совета</vt:lpstr>
      <vt:lpstr>3-4 октября 1993 г. – штурм здания Верховного Совета</vt:lpstr>
      <vt:lpstr>Презентация PowerPoint</vt:lpstr>
      <vt:lpstr>12 декабря 1993 г. – принятие новой Конституции Российской Федерации</vt:lpstr>
      <vt:lpstr>4.Россия в 1994-1999 г.</vt:lpstr>
      <vt:lpstr>Основные положения</vt:lpstr>
      <vt:lpstr>Презентация PowerPoint</vt:lpstr>
      <vt:lpstr>1994-1996 г. – Чеченский конфликт</vt:lpstr>
      <vt:lpstr>17 августа 1998 – технический дефолт России</vt:lpstr>
      <vt:lpstr>5. Россия в начале XXI в.</vt:lpstr>
      <vt:lpstr>31 декабря 1999 г. – Б. Н. Ельцин уходит в отставку</vt:lpstr>
      <vt:lpstr>В. В. Путин – и. о. Президента</vt:lpstr>
      <vt:lpstr>В. В. Путин – президент России с 2000 по 2008 и с 2012 по н.в.</vt:lpstr>
      <vt:lpstr>Основные положения</vt:lpstr>
      <vt:lpstr>Д. А. Медведев – президент Российской Федерации с 2008 по 2012 г.</vt:lpstr>
      <vt:lpstr>5. Внешняя политика</vt:lpstr>
      <vt:lpstr>Основные положения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37. Российская Федерация</dc:title>
  <dc:creator>Роман Жигалов</dc:creator>
  <cp:lastModifiedBy>Роман Жигалов</cp:lastModifiedBy>
  <cp:revision>1</cp:revision>
  <dcterms:created xsi:type="dcterms:W3CDTF">2022-04-08T14:55:39Z</dcterms:created>
  <dcterms:modified xsi:type="dcterms:W3CDTF">2022-04-09T10:52:53Z</dcterms:modified>
</cp:coreProperties>
</file>