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96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8F063C-3590-4276-8607-335C0392C0E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24E2156-B4F2-4645-9F18-29912F6CCB6C}">
      <dgm:prSet/>
      <dgm:spPr/>
      <dgm:t>
        <a:bodyPr/>
        <a:lstStyle/>
        <a:p>
          <a:r>
            <a:rPr lang="ru-RU" dirty="0"/>
            <a:t>История Беларуси в контексте всемирной истории</a:t>
          </a:r>
          <a:endParaRPr lang="en-US" dirty="0"/>
        </a:p>
      </dgm:t>
    </dgm:pt>
    <dgm:pt modelId="{551DFE03-7DA6-42F7-ACC9-8938462EF67E}" type="parTrans" cxnId="{F6656AAE-F41A-4CCC-9074-963424EFC244}">
      <dgm:prSet/>
      <dgm:spPr/>
      <dgm:t>
        <a:bodyPr/>
        <a:lstStyle/>
        <a:p>
          <a:endParaRPr lang="en-US"/>
        </a:p>
      </dgm:t>
    </dgm:pt>
    <dgm:pt modelId="{ED9FB0A0-1A2C-4414-B19B-8CF57F44F152}" type="sibTrans" cxnId="{F6656AAE-F41A-4CCC-9074-963424EFC244}">
      <dgm:prSet/>
      <dgm:spPr/>
      <dgm:t>
        <a:bodyPr/>
        <a:lstStyle/>
        <a:p>
          <a:endParaRPr lang="en-US"/>
        </a:p>
      </dgm:t>
    </dgm:pt>
    <dgm:pt modelId="{C5343B1A-CBE0-4AE6-991F-75E0C21E7619}">
      <dgm:prSet/>
      <dgm:spPr/>
      <dgm:t>
        <a:bodyPr/>
        <a:lstStyle/>
        <a:p>
          <a:r>
            <a:rPr lang="ru-RU" dirty="0"/>
            <a:t>Периодизация истории Беларуси с древнейших времен до конца XVIII в.</a:t>
          </a:r>
          <a:endParaRPr lang="en-US" dirty="0"/>
        </a:p>
      </dgm:t>
    </dgm:pt>
    <dgm:pt modelId="{03094BC2-1143-44B2-9B27-388DEFF003A9}" type="parTrans" cxnId="{B9C4FCA3-B3A4-4417-B3DB-E5DA6A90DC0A}">
      <dgm:prSet/>
      <dgm:spPr/>
      <dgm:t>
        <a:bodyPr/>
        <a:lstStyle/>
        <a:p>
          <a:endParaRPr lang="en-US"/>
        </a:p>
      </dgm:t>
    </dgm:pt>
    <dgm:pt modelId="{786C3AB5-C775-48BF-89D2-4DF5D0989E7A}" type="sibTrans" cxnId="{B9C4FCA3-B3A4-4417-B3DB-E5DA6A90DC0A}">
      <dgm:prSet/>
      <dgm:spPr/>
      <dgm:t>
        <a:bodyPr/>
        <a:lstStyle/>
        <a:p>
          <a:endParaRPr lang="en-US"/>
        </a:p>
      </dgm:t>
    </dgm:pt>
    <dgm:pt modelId="{55B83385-E294-4793-8953-3AEFA42F3BB2}">
      <dgm:prSet/>
      <dgm:spPr/>
      <dgm:t>
        <a:bodyPr/>
        <a:lstStyle/>
        <a:p>
          <a:r>
            <a:rPr lang="ru-RU"/>
            <a:t>Формирование белорусского этноса</a:t>
          </a:r>
          <a:endParaRPr lang="en-US"/>
        </a:p>
      </dgm:t>
    </dgm:pt>
    <dgm:pt modelId="{72E865E3-053E-4493-B38F-260650694280}" type="parTrans" cxnId="{C22EE0C0-3513-4755-94F4-C1549B5DCB0D}">
      <dgm:prSet/>
      <dgm:spPr/>
      <dgm:t>
        <a:bodyPr/>
        <a:lstStyle/>
        <a:p>
          <a:endParaRPr lang="en-US"/>
        </a:p>
      </dgm:t>
    </dgm:pt>
    <dgm:pt modelId="{4DB496E4-641A-4217-A4E3-C78A12AFD495}" type="sibTrans" cxnId="{C22EE0C0-3513-4755-94F4-C1549B5DCB0D}">
      <dgm:prSet/>
      <dgm:spPr/>
      <dgm:t>
        <a:bodyPr/>
        <a:lstStyle/>
        <a:p>
          <a:endParaRPr lang="en-US"/>
        </a:p>
      </dgm:t>
    </dgm:pt>
    <dgm:pt modelId="{BA3621ED-82AC-4584-969F-5B3E33F90113}">
      <dgm:prSet/>
      <dgm:spPr/>
      <dgm:t>
        <a:bodyPr/>
        <a:lstStyle/>
        <a:p>
          <a:r>
            <a:rPr lang="ru-RU"/>
            <a:t>Исторические формы белорусской государственности </a:t>
          </a:r>
          <a:endParaRPr lang="en-US"/>
        </a:p>
      </dgm:t>
    </dgm:pt>
    <dgm:pt modelId="{DCFA61FA-4A40-449F-970F-57B85EC9CEC2}" type="parTrans" cxnId="{2156B206-96C2-4FD3-B891-6CD988FD4B37}">
      <dgm:prSet/>
      <dgm:spPr/>
      <dgm:t>
        <a:bodyPr/>
        <a:lstStyle/>
        <a:p>
          <a:endParaRPr lang="en-US"/>
        </a:p>
      </dgm:t>
    </dgm:pt>
    <dgm:pt modelId="{45F06978-9000-49B7-A8BE-6637D73AD536}" type="sibTrans" cxnId="{2156B206-96C2-4FD3-B891-6CD988FD4B37}">
      <dgm:prSet/>
      <dgm:spPr/>
      <dgm:t>
        <a:bodyPr/>
        <a:lstStyle/>
        <a:p>
          <a:endParaRPr lang="en-US"/>
        </a:p>
      </dgm:t>
    </dgm:pt>
    <dgm:pt modelId="{A136AFB6-C47D-4FED-B11A-8D7B49B0812E}" type="pres">
      <dgm:prSet presAssocID="{2E8F063C-3590-4276-8607-335C0392C0EE}" presName="root" presStyleCnt="0">
        <dgm:presLayoutVars>
          <dgm:dir/>
          <dgm:resizeHandles val="exact"/>
        </dgm:presLayoutVars>
      </dgm:prSet>
      <dgm:spPr/>
    </dgm:pt>
    <dgm:pt modelId="{554141FF-4392-4B98-9DA5-648A523EC5E1}" type="pres">
      <dgm:prSet presAssocID="{324E2156-B4F2-4645-9F18-29912F6CCB6C}" presName="compNode" presStyleCnt="0"/>
      <dgm:spPr/>
    </dgm:pt>
    <dgm:pt modelId="{904EF568-DC20-49B8-8855-B7E8ADA5578C}" type="pres">
      <dgm:prSet presAssocID="{324E2156-B4F2-4645-9F18-29912F6CCB6C}" presName="bgRect" presStyleLbl="bgShp" presStyleIdx="0" presStyleCnt="4"/>
      <dgm:spPr/>
    </dgm:pt>
    <dgm:pt modelId="{CABAA18A-19F4-4663-A2B9-20D89EDEA9B7}" type="pres">
      <dgm:prSet presAssocID="{324E2156-B4F2-4645-9F18-29912F6CCB6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ниги"/>
        </a:ext>
      </dgm:extLst>
    </dgm:pt>
    <dgm:pt modelId="{6616F1EC-C455-4FA3-A0D2-1F341A404F8B}" type="pres">
      <dgm:prSet presAssocID="{324E2156-B4F2-4645-9F18-29912F6CCB6C}" presName="spaceRect" presStyleCnt="0"/>
      <dgm:spPr/>
    </dgm:pt>
    <dgm:pt modelId="{54802529-AB74-4B81-8CB9-4857EE707013}" type="pres">
      <dgm:prSet presAssocID="{324E2156-B4F2-4645-9F18-29912F6CCB6C}" presName="parTx" presStyleLbl="revTx" presStyleIdx="0" presStyleCnt="4">
        <dgm:presLayoutVars>
          <dgm:chMax val="0"/>
          <dgm:chPref val="0"/>
        </dgm:presLayoutVars>
      </dgm:prSet>
      <dgm:spPr/>
    </dgm:pt>
    <dgm:pt modelId="{AEB0383D-3CBA-4D6C-8A94-17ABBDBB5279}" type="pres">
      <dgm:prSet presAssocID="{ED9FB0A0-1A2C-4414-B19B-8CF57F44F152}" presName="sibTrans" presStyleCnt="0"/>
      <dgm:spPr/>
    </dgm:pt>
    <dgm:pt modelId="{D72DC03C-6F9D-45C0-860C-6C5248C97A18}" type="pres">
      <dgm:prSet presAssocID="{C5343B1A-CBE0-4AE6-991F-75E0C21E7619}" presName="compNode" presStyleCnt="0"/>
      <dgm:spPr/>
    </dgm:pt>
    <dgm:pt modelId="{4E7C7315-BB3D-4B9D-8E81-9A863F0CB669}" type="pres">
      <dgm:prSet presAssocID="{C5343B1A-CBE0-4AE6-991F-75E0C21E7619}" presName="bgRect" presStyleLbl="bgShp" presStyleIdx="1" presStyleCnt="4"/>
      <dgm:spPr/>
    </dgm:pt>
    <dgm:pt modelId="{63D2DB12-4546-439C-90F8-52FD63394881}" type="pres">
      <dgm:prSet presAssocID="{C5343B1A-CBE0-4AE6-991F-75E0C21E761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1163DB24-9661-46C3-8804-6847E4FC0A49}" type="pres">
      <dgm:prSet presAssocID="{C5343B1A-CBE0-4AE6-991F-75E0C21E7619}" presName="spaceRect" presStyleCnt="0"/>
      <dgm:spPr/>
    </dgm:pt>
    <dgm:pt modelId="{5738DEBF-C025-42A0-B242-4F1444E1D775}" type="pres">
      <dgm:prSet presAssocID="{C5343B1A-CBE0-4AE6-991F-75E0C21E7619}" presName="parTx" presStyleLbl="revTx" presStyleIdx="1" presStyleCnt="4">
        <dgm:presLayoutVars>
          <dgm:chMax val="0"/>
          <dgm:chPref val="0"/>
        </dgm:presLayoutVars>
      </dgm:prSet>
      <dgm:spPr/>
    </dgm:pt>
    <dgm:pt modelId="{0CD23D00-19C8-47E5-8D80-7B678C9266DD}" type="pres">
      <dgm:prSet presAssocID="{786C3AB5-C775-48BF-89D2-4DF5D0989E7A}" presName="sibTrans" presStyleCnt="0"/>
      <dgm:spPr/>
    </dgm:pt>
    <dgm:pt modelId="{6F7C0A58-3B40-4E1D-887A-901C2AF4D536}" type="pres">
      <dgm:prSet presAssocID="{55B83385-E294-4793-8953-3AEFA42F3BB2}" presName="compNode" presStyleCnt="0"/>
      <dgm:spPr/>
    </dgm:pt>
    <dgm:pt modelId="{0C07130E-5F4A-4F3E-9FF8-AFBEACFC29A7}" type="pres">
      <dgm:prSet presAssocID="{55B83385-E294-4793-8953-3AEFA42F3BB2}" presName="bgRect" presStyleLbl="bgShp" presStyleIdx="2" presStyleCnt="4"/>
      <dgm:spPr/>
    </dgm:pt>
    <dgm:pt modelId="{F275BB67-469C-458E-B56F-232705801196}" type="pres">
      <dgm:prSet presAssocID="{55B83385-E294-4793-8953-3AEFA42F3BB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ECDA70A-3B6F-4433-A01B-62905A0F85EA}" type="pres">
      <dgm:prSet presAssocID="{55B83385-E294-4793-8953-3AEFA42F3BB2}" presName="spaceRect" presStyleCnt="0"/>
      <dgm:spPr/>
    </dgm:pt>
    <dgm:pt modelId="{8EC55D4E-3471-41DC-B4B3-1A16737148DE}" type="pres">
      <dgm:prSet presAssocID="{55B83385-E294-4793-8953-3AEFA42F3BB2}" presName="parTx" presStyleLbl="revTx" presStyleIdx="2" presStyleCnt="4">
        <dgm:presLayoutVars>
          <dgm:chMax val="0"/>
          <dgm:chPref val="0"/>
        </dgm:presLayoutVars>
      </dgm:prSet>
      <dgm:spPr/>
    </dgm:pt>
    <dgm:pt modelId="{A235BA37-848A-4AAA-846D-8DEEF3B33D4B}" type="pres">
      <dgm:prSet presAssocID="{4DB496E4-641A-4217-A4E3-C78A12AFD495}" presName="sibTrans" presStyleCnt="0"/>
      <dgm:spPr/>
    </dgm:pt>
    <dgm:pt modelId="{268A1BAE-637A-405B-9EC5-026AF974A78E}" type="pres">
      <dgm:prSet presAssocID="{BA3621ED-82AC-4584-969F-5B3E33F90113}" presName="compNode" presStyleCnt="0"/>
      <dgm:spPr/>
    </dgm:pt>
    <dgm:pt modelId="{6FFD6657-AA80-40A2-B96F-5F8A1B71D67C}" type="pres">
      <dgm:prSet presAssocID="{BA3621ED-82AC-4584-969F-5B3E33F90113}" presName="bgRect" presStyleLbl="bgShp" presStyleIdx="3" presStyleCnt="4"/>
      <dgm:spPr/>
    </dgm:pt>
    <dgm:pt modelId="{69936640-242F-4957-A1E6-E5CFEF71CF21}" type="pres">
      <dgm:prSet presAssocID="{BA3621ED-82AC-4584-969F-5B3E33F9011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Группа"/>
        </a:ext>
      </dgm:extLst>
    </dgm:pt>
    <dgm:pt modelId="{5A7EC981-5C82-4D8A-9D6D-5A41B15AD6C2}" type="pres">
      <dgm:prSet presAssocID="{BA3621ED-82AC-4584-969F-5B3E33F90113}" presName="spaceRect" presStyleCnt="0"/>
      <dgm:spPr/>
    </dgm:pt>
    <dgm:pt modelId="{6A300939-67F7-4B6F-A6B0-70ED19CBD1E0}" type="pres">
      <dgm:prSet presAssocID="{BA3621ED-82AC-4584-969F-5B3E33F9011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156B206-96C2-4FD3-B891-6CD988FD4B37}" srcId="{2E8F063C-3590-4276-8607-335C0392C0EE}" destId="{BA3621ED-82AC-4584-969F-5B3E33F90113}" srcOrd="3" destOrd="0" parTransId="{DCFA61FA-4A40-449F-970F-57B85EC9CEC2}" sibTransId="{45F06978-9000-49B7-A8BE-6637D73AD536}"/>
    <dgm:cxn modelId="{24BB3B45-A8EB-4637-A6A2-9005F746AA80}" type="presOf" srcId="{55B83385-E294-4793-8953-3AEFA42F3BB2}" destId="{8EC55D4E-3471-41DC-B4B3-1A16737148DE}" srcOrd="0" destOrd="0" presId="urn:microsoft.com/office/officeart/2018/2/layout/IconVerticalSolidList"/>
    <dgm:cxn modelId="{CD1FBB6A-A731-4F23-8F7A-BC2DFD269BD1}" type="presOf" srcId="{BA3621ED-82AC-4584-969F-5B3E33F90113}" destId="{6A300939-67F7-4B6F-A6B0-70ED19CBD1E0}" srcOrd="0" destOrd="0" presId="urn:microsoft.com/office/officeart/2018/2/layout/IconVerticalSolidList"/>
    <dgm:cxn modelId="{B9C4FCA3-B3A4-4417-B3DB-E5DA6A90DC0A}" srcId="{2E8F063C-3590-4276-8607-335C0392C0EE}" destId="{C5343B1A-CBE0-4AE6-991F-75E0C21E7619}" srcOrd="1" destOrd="0" parTransId="{03094BC2-1143-44B2-9B27-388DEFF003A9}" sibTransId="{786C3AB5-C775-48BF-89D2-4DF5D0989E7A}"/>
    <dgm:cxn modelId="{F9C2E4AA-C3BB-495A-B9E4-B47A2B2456B9}" type="presOf" srcId="{324E2156-B4F2-4645-9F18-29912F6CCB6C}" destId="{54802529-AB74-4B81-8CB9-4857EE707013}" srcOrd="0" destOrd="0" presId="urn:microsoft.com/office/officeart/2018/2/layout/IconVerticalSolidList"/>
    <dgm:cxn modelId="{F6656AAE-F41A-4CCC-9074-963424EFC244}" srcId="{2E8F063C-3590-4276-8607-335C0392C0EE}" destId="{324E2156-B4F2-4645-9F18-29912F6CCB6C}" srcOrd="0" destOrd="0" parTransId="{551DFE03-7DA6-42F7-ACC9-8938462EF67E}" sibTransId="{ED9FB0A0-1A2C-4414-B19B-8CF57F44F152}"/>
    <dgm:cxn modelId="{C22EE0C0-3513-4755-94F4-C1549B5DCB0D}" srcId="{2E8F063C-3590-4276-8607-335C0392C0EE}" destId="{55B83385-E294-4793-8953-3AEFA42F3BB2}" srcOrd="2" destOrd="0" parTransId="{72E865E3-053E-4493-B38F-260650694280}" sibTransId="{4DB496E4-641A-4217-A4E3-C78A12AFD495}"/>
    <dgm:cxn modelId="{683944F1-F5FE-4034-B5A7-826037BA2182}" type="presOf" srcId="{C5343B1A-CBE0-4AE6-991F-75E0C21E7619}" destId="{5738DEBF-C025-42A0-B242-4F1444E1D775}" srcOrd="0" destOrd="0" presId="urn:microsoft.com/office/officeart/2018/2/layout/IconVerticalSolidList"/>
    <dgm:cxn modelId="{9F0092F4-06E9-40D4-B21D-DEC5DEE8A09E}" type="presOf" srcId="{2E8F063C-3590-4276-8607-335C0392C0EE}" destId="{A136AFB6-C47D-4FED-B11A-8D7B49B0812E}" srcOrd="0" destOrd="0" presId="urn:microsoft.com/office/officeart/2018/2/layout/IconVerticalSolidList"/>
    <dgm:cxn modelId="{F843884D-F611-4D9B-BDA5-B98304D3886C}" type="presParOf" srcId="{A136AFB6-C47D-4FED-B11A-8D7B49B0812E}" destId="{554141FF-4392-4B98-9DA5-648A523EC5E1}" srcOrd="0" destOrd="0" presId="urn:microsoft.com/office/officeart/2018/2/layout/IconVerticalSolidList"/>
    <dgm:cxn modelId="{6C3A49C2-9E4E-43C0-97DB-0BE07FA5595C}" type="presParOf" srcId="{554141FF-4392-4B98-9DA5-648A523EC5E1}" destId="{904EF568-DC20-49B8-8855-B7E8ADA5578C}" srcOrd="0" destOrd="0" presId="urn:microsoft.com/office/officeart/2018/2/layout/IconVerticalSolidList"/>
    <dgm:cxn modelId="{AFC1E2C4-15D5-4327-B8AA-09F060162A64}" type="presParOf" srcId="{554141FF-4392-4B98-9DA5-648A523EC5E1}" destId="{CABAA18A-19F4-4663-A2B9-20D89EDEA9B7}" srcOrd="1" destOrd="0" presId="urn:microsoft.com/office/officeart/2018/2/layout/IconVerticalSolidList"/>
    <dgm:cxn modelId="{4DBBD061-41DE-4593-99F2-706FDDD9D7C5}" type="presParOf" srcId="{554141FF-4392-4B98-9DA5-648A523EC5E1}" destId="{6616F1EC-C455-4FA3-A0D2-1F341A404F8B}" srcOrd="2" destOrd="0" presId="urn:microsoft.com/office/officeart/2018/2/layout/IconVerticalSolidList"/>
    <dgm:cxn modelId="{E84FD376-ACB0-4AE2-88CD-8DA25865138A}" type="presParOf" srcId="{554141FF-4392-4B98-9DA5-648A523EC5E1}" destId="{54802529-AB74-4B81-8CB9-4857EE707013}" srcOrd="3" destOrd="0" presId="urn:microsoft.com/office/officeart/2018/2/layout/IconVerticalSolidList"/>
    <dgm:cxn modelId="{EF7D2B28-EB02-4901-9D7A-9539C054FB44}" type="presParOf" srcId="{A136AFB6-C47D-4FED-B11A-8D7B49B0812E}" destId="{AEB0383D-3CBA-4D6C-8A94-17ABBDBB5279}" srcOrd="1" destOrd="0" presId="urn:microsoft.com/office/officeart/2018/2/layout/IconVerticalSolidList"/>
    <dgm:cxn modelId="{F37BAD1B-57DE-41EE-9C0D-46051C4BCCD7}" type="presParOf" srcId="{A136AFB6-C47D-4FED-B11A-8D7B49B0812E}" destId="{D72DC03C-6F9D-45C0-860C-6C5248C97A18}" srcOrd="2" destOrd="0" presId="urn:microsoft.com/office/officeart/2018/2/layout/IconVerticalSolidList"/>
    <dgm:cxn modelId="{D4D56DBA-7387-481F-BACA-C76DF18F5450}" type="presParOf" srcId="{D72DC03C-6F9D-45C0-860C-6C5248C97A18}" destId="{4E7C7315-BB3D-4B9D-8E81-9A863F0CB669}" srcOrd="0" destOrd="0" presId="urn:microsoft.com/office/officeart/2018/2/layout/IconVerticalSolidList"/>
    <dgm:cxn modelId="{9A37AEE4-CBDE-4B79-B765-BF8D176E11F6}" type="presParOf" srcId="{D72DC03C-6F9D-45C0-860C-6C5248C97A18}" destId="{63D2DB12-4546-439C-90F8-52FD63394881}" srcOrd="1" destOrd="0" presId="urn:microsoft.com/office/officeart/2018/2/layout/IconVerticalSolidList"/>
    <dgm:cxn modelId="{0554FDA8-2CCF-421B-BAF6-129AAB55A296}" type="presParOf" srcId="{D72DC03C-6F9D-45C0-860C-6C5248C97A18}" destId="{1163DB24-9661-46C3-8804-6847E4FC0A49}" srcOrd="2" destOrd="0" presId="urn:microsoft.com/office/officeart/2018/2/layout/IconVerticalSolidList"/>
    <dgm:cxn modelId="{052CE3DA-5059-4BE5-A3BB-9D72C004DC8E}" type="presParOf" srcId="{D72DC03C-6F9D-45C0-860C-6C5248C97A18}" destId="{5738DEBF-C025-42A0-B242-4F1444E1D775}" srcOrd="3" destOrd="0" presId="urn:microsoft.com/office/officeart/2018/2/layout/IconVerticalSolidList"/>
    <dgm:cxn modelId="{FA7058C8-13EE-4570-BEFC-03F55265D135}" type="presParOf" srcId="{A136AFB6-C47D-4FED-B11A-8D7B49B0812E}" destId="{0CD23D00-19C8-47E5-8D80-7B678C9266DD}" srcOrd="3" destOrd="0" presId="urn:microsoft.com/office/officeart/2018/2/layout/IconVerticalSolidList"/>
    <dgm:cxn modelId="{01788AF9-33BF-496F-8193-9B876DFA87A9}" type="presParOf" srcId="{A136AFB6-C47D-4FED-B11A-8D7B49B0812E}" destId="{6F7C0A58-3B40-4E1D-887A-901C2AF4D536}" srcOrd="4" destOrd="0" presId="urn:microsoft.com/office/officeart/2018/2/layout/IconVerticalSolidList"/>
    <dgm:cxn modelId="{B5D5663C-B121-4667-A2B3-FD911F28B7E9}" type="presParOf" srcId="{6F7C0A58-3B40-4E1D-887A-901C2AF4D536}" destId="{0C07130E-5F4A-4F3E-9FF8-AFBEACFC29A7}" srcOrd="0" destOrd="0" presId="urn:microsoft.com/office/officeart/2018/2/layout/IconVerticalSolidList"/>
    <dgm:cxn modelId="{2AFDBAFC-F9E4-4855-A38D-ADDD6B7C7148}" type="presParOf" srcId="{6F7C0A58-3B40-4E1D-887A-901C2AF4D536}" destId="{F275BB67-469C-458E-B56F-232705801196}" srcOrd="1" destOrd="0" presId="urn:microsoft.com/office/officeart/2018/2/layout/IconVerticalSolidList"/>
    <dgm:cxn modelId="{CA78FFF6-E892-4853-9089-371BB9B1C9EC}" type="presParOf" srcId="{6F7C0A58-3B40-4E1D-887A-901C2AF4D536}" destId="{BECDA70A-3B6F-4433-A01B-62905A0F85EA}" srcOrd="2" destOrd="0" presId="urn:microsoft.com/office/officeart/2018/2/layout/IconVerticalSolidList"/>
    <dgm:cxn modelId="{967A6EFA-2EB1-4247-8232-AD706E9A2DCD}" type="presParOf" srcId="{6F7C0A58-3B40-4E1D-887A-901C2AF4D536}" destId="{8EC55D4E-3471-41DC-B4B3-1A16737148DE}" srcOrd="3" destOrd="0" presId="urn:microsoft.com/office/officeart/2018/2/layout/IconVerticalSolidList"/>
    <dgm:cxn modelId="{D16EF73C-DEE2-4175-A413-6FDE197CB75D}" type="presParOf" srcId="{A136AFB6-C47D-4FED-B11A-8D7B49B0812E}" destId="{A235BA37-848A-4AAA-846D-8DEEF3B33D4B}" srcOrd="5" destOrd="0" presId="urn:microsoft.com/office/officeart/2018/2/layout/IconVerticalSolidList"/>
    <dgm:cxn modelId="{AEC666F4-8BF7-49FB-8333-EC5E58254AC6}" type="presParOf" srcId="{A136AFB6-C47D-4FED-B11A-8D7B49B0812E}" destId="{268A1BAE-637A-405B-9EC5-026AF974A78E}" srcOrd="6" destOrd="0" presId="urn:microsoft.com/office/officeart/2018/2/layout/IconVerticalSolidList"/>
    <dgm:cxn modelId="{D973EEC0-DF0A-4D43-AC34-7DF99A920EA9}" type="presParOf" srcId="{268A1BAE-637A-405B-9EC5-026AF974A78E}" destId="{6FFD6657-AA80-40A2-B96F-5F8A1B71D67C}" srcOrd="0" destOrd="0" presId="urn:microsoft.com/office/officeart/2018/2/layout/IconVerticalSolidList"/>
    <dgm:cxn modelId="{7BA71D27-F9A8-4A82-8B60-2FC7693BDA33}" type="presParOf" srcId="{268A1BAE-637A-405B-9EC5-026AF974A78E}" destId="{69936640-242F-4957-A1E6-E5CFEF71CF21}" srcOrd="1" destOrd="0" presId="urn:microsoft.com/office/officeart/2018/2/layout/IconVerticalSolidList"/>
    <dgm:cxn modelId="{F8889E8C-6E8C-4B45-8066-6FBC6B6A30E0}" type="presParOf" srcId="{268A1BAE-637A-405B-9EC5-026AF974A78E}" destId="{5A7EC981-5C82-4D8A-9D6D-5A41B15AD6C2}" srcOrd="2" destOrd="0" presId="urn:microsoft.com/office/officeart/2018/2/layout/IconVerticalSolidList"/>
    <dgm:cxn modelId="{C2067F87-52FE-4694-A9B1-AF977B9FE498}" type="presParOf" srcId="{268A1BAE-637A-405B-9EC5-026AF974A78E}" destId="{6A300939-67F7-4B6F-A6B0-70ED19CBD1E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B36969-22D5-464E-8B29-B811C571F15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C667C5D-EADA-477B-8B62-8A082644E6D8}">
      <dgm:prSet/>
      <dgm:spPr/>
      <dgm:t>
        <a:bodyPr/>
        <a:lstStyle/>
        <a:p>
          <a:r>
            <a:rPr lang="ru-RU"/>
            <a:t>история отвечает на вопросы о том, что произошло, когда, где, почему и при каких обстоятельствах, какие этапы прошло в своем развитии и чем стало сегодня с точки зрения исторического опыта</a:t>
          </a:r>
          <a:endParaRPr lang="en-US"/>
        </a:p>
      </dgm:t>
    </dgm:pt>
    <dgm:pt modelId="{61903285-910B-4D10-B3A7-C43A9C15776C}" type="parTrans" cxnId="{1B2DA1A8-667D-42AB-9B34-1EF347E48A04}">
      <dgm:prSet/>
      <dgm:spPr/>
      <dgm:t>
        <a:bodyPr/>
        <a:lstStyle/>
        <a:p>
          <a:endParaRPr lang="en-US"/>
        </a:p>
      </dgm:t>
    </dgm:pt>
    <dgm:pt modelId="{9A4D7AD2-F580-4544-80D4-C21EDDF11B7B}" type="sibTrans" cxnId="{1B2DA1A8-667D-42AB-9B34-1EF347E48A04}">
      <dgm:prSet/>
      <dgm:spPr/>
      <dgm:t>
        <a:bodyPr/>
        <a:lstStyle/>
        <a:p>
          <a:endParaRPr lang="en-US"/>
        </a:p>
      </dgm:t>
    </dgm:pt>
    <dgm:pt modelId="{91974074-D3E9-478F-BDB5-E64D11FC6E67}">
      <dgm:prSet/>
      <dgm:spPr/>
      <dgm:t>
        <a:bodyPr/>
        <a:lstStyle/>
        <a:p>
          <a:r>
            <a:rPr lang="ru-RU"/>
            <a:t>опирается на лингвистику, этнографию, философию, антропологию и другие отрасли знания</a:t>
          </a:r>
          <a:endParaRPr lang="en-US"/>
        </a:p>
      </dgm:t>
    </dgm:pt>
    <dgm:pt modelId="{1E380D85-274A-4290-9601-2697AECA6B93}" type="parTrans" cxnId="{2EA029E8-488F-4878-A247-C0CD034ECBB5}">
      <dgm:prSet/>
      <dgm:spPr/>
      <dgm:t>
        <a:bodyPr/>
        <a:lstStyle/>
        <a:p>
          <a:endParaRPr lang="en-US"/>
        </a:p>
      </dgm:t>
    </dgm:pt>
    <dgm:pt modelId="{6595345E-BF3F-471B-9132-6C045B06D95E}" type="sibTrans" cxnId="{2EA029E8-488F-4878-A247-C0CD034ECBB5}">
      <dgm:prSet/>
      <dgm:spPr/>
      <dgm:t>
        <a:bodyPr/>
        <a:lstStyle/>
        <a:p>
          <a:endParaRPr lang="en-US"/>
        </a:p>
      </dgm:t>
    </dgm:pt>
    <dgm:pt modelId="{AF8CC3E3-1B7F-4AD5-BBEE-62408585805B}">
      <dgm:prSet/>
      <dgm:spPr/>
      <dgm:t>
        <a:bodyPr/>
        <a:lstStyle/>
        <a:p>
          <a:r>
            <a:rPr lang="ru-RU"/>
            <a:t>История помогает узнать прошлое своей родины, точнее определить ее место среди других стран и народов</a:t>
          </a:r>
          <a:endParaRPr lang="en-US"/>
        </a:p>
      </dgm:t>
    </dgm:pt>
    <dgm:pt modelId="{B82DF722-B26C-4568-A643-9AAF53B44DA0}" type="parTrans" cxnId="{423DA97D-1BB1-4799-9EC4-FE2293D496E8}">
      <dgm:prSet/>
      <dgm:spPr/>
      <dgm:t>
        <a:bodyPr/>
        <a:lstStyle/>
        <a:p>
          <a:endParaRPr lang="en-US"/>
        </a:p>
      </dgm:t>
    </dgm:pt>
    <dgm:pt modelId="{62A04E7A-809B-4D2A-876B-ED4656CBB3D0}" type="sibTrans" cxnId="{423DA97D-1BB1-4799-9EC4-FE2293D496E8}">
      <dgm:prSet/>
      <dgm:spPr/>
      <dgm:t>
        <a:bodyPr/>
        <a:lstStyle/>
        <a:p>
          <a:endParaRPr lang="en-US"/>
        </a:p>
      </dgm:t>
    </dgm:pt>
    <dgm:pt modelId="{069D9546-5A45-4A3C-8403-9AEF10487398}">
      <dgm:prSet/>
      <dgm:spPr/>
      <dgm:t>
        <a:bodyPr/>
        <a:lstStyle/>
        <a:p>
          <a:r>
            <a:rPr lang="ru-RU"/>
            <a:t>Она дает нам социальную память и позволяет сохранить преемственность в жизни поколений</a:t>
          </a:r>
          <a:endParaRPr lang="en-US"/>
        </a:p>
      </dgm:t>
    </dgm:pt>
    <dgm:pt modelId="{D4D0E1D7-A5A0-4A3F-A0E1-CDD24FDAB51F}" type="parTrans" cxnId="{7DD4D3AB-B94A-4702-85B9-31C8F2D9016E}">
      <dgm:prSet/>
      <dgm:spPr/>
      <dgm:t>
        <a:bodyPr/>
        <a:lstStyle/>
        <a:p>
          <a:endParaRPr lang="en-US"/>
        </a:p>
      </dgm:t>
    </dgm:pt>
    <dgm:pt modelId="{69DE5BBA-33FB-48B5-A87B-F2BD4A4D6B2E}" type="sibTrans" cxnId="{7DD4D3AB-B94A-4702-85B9-31C8F2D9016E}">
      <dgm:prSet/>
      <dgm:spPr/>
      <dgm:t>
        <a:bodyPr/>
        <a:lstStyle/>
        <a:p>
          <a:endParaRPr lang="en-US"/>
        </a:p>
      </dgm:t>
    </dgm:pt>
    <dgm:pt modelId="{9BE32C92-C9E5-4DE8-824E-B89AE4E40D40}" type="pres">
      <dgm:prSet presAssocID="{D6B36969-22D5-464E-8B29-B811C571F150}" presName="linear" presStyleCnt="0">
        <dgm:presLayoutVars>
          <dgm:animLvl val="lvl"/>
          <dgm:resizeHandles val="exact"/>
        </dgm:presLayoutVars>
      </dgm:prSet>
      <dgm:spPr/>
    </dgm:pt>
    <dgm:pt modelId="{297691D2-4B5C-46AA-B4A5-CDE4C0956A6F}" type="pres">
      <dgm:prSet presAssocID="{2C667C5D-EADA-477B-8B62-8A082644E6D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8ACCBAC-E728-4CB5-81AA-8F7765B3E6F4}" type="pres">
      <dgm:prSet presAssocID="{9A4D7AD2-F580-4544-80D4-C21EDDF11B7B}" presName="spacer" presStyleCnt="0"/>
      <dgm:spPr/>
    </dgm:pt>
    <dgm:pt modelId="{4D724AFB-4512-451E-BF08-7607914EF56B}" type="pres">
      <dgm:prSet presAssocID="{91974074-D3E9-478F-BDB5-E64D11FC6E6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8619AD7-0D29-4EF0-A60B-503413E6221E}" type="pres">
      <dgm:prSet presAssocID="{6595345E-BF3F-471B-9132-6C045B06D95E}" presName="spacer" presStyleCnt="0"/>
      <dgm:spPr/>
    </dgm:pt>
    <dgm:pt modelId="{E03072F4-4140-48B6-9849-DADA2AA8FE4F}" type="pres">
      <dgm:prSet presAssocID="{AF8CC3E3-1B7F-4AD5-BBEE-62408585805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3E3A46B-F94C-48BA-B149-DBD56FD9A135}" type="pres">
      <dgm:prSet presAssocID="{62A04E7A-809B-4D2A-876B-ED4656CBB3D0}" presName="spacer" presStyleCnt="0"/>
      <dgm:spPr/>
    </dgm:pt>
    <dgm:pt modelId="{6C105668-331F-485B-B76C-A0256152D42A}" type="pres">
      <dgm:prSet presAssocID="{069D9546-5A45-4A3C-8403-9AEF1048739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0FAFB11-507B-4FA8-8ABC-B7CA0780DB59}" type="presOf" srcId="{069D9546-5A45-4A3C-8403-9AEF10487398}" destId="{6C105668-331F-485B-B76C-A0256152D42A}" srcOrd="0" destOrd="0" presId="urn:microsoft.com/office/officeart/2005/8/layout/vList2"/>
    <dgm:cxn modelId="{86325C3F-24A7-48C5-8143-BB49980E8D96}" type="presOf" srcId="{2C667C5D-EADA-477B-8B62-8A082644E6D8}" destId="{297691D2-4B5C-46AA-B4A5-CDE4C0956A6F}" srcOrd="0" destOrd="0" presId="urn:microsoft.com/office/officeart/2005/8/layout/vList2"/>
    <dgm:cxn modelId="{64E16840-B00A-41DE-9FEF-267C087C83B8}" type="presOf" srcId="{AF8CC3E3-1B7F-4AD5-BBEE-62408585805B}" destId="{E03072F4-4140-48B6-9849-DADA2AA8FE4F}" srcOrd="0" destOrd="0" presId="urn:microsoft.com/office/officeart/2005/8/layout/vList2"/>
    <dgm:cxn modelId="{1C14AD5E-5F1B-453B-B3E8-3BE8B74BF3CF}" type="presOf" srcId="{91974074-D3E9-478F-BDB5-E64D11FC6E67}" destId="{4D724AFB-4512-451E-BF08-7607914EF56B}" srcOrd="0" destOrd="0" presId="urn:microsoft.com/office/officeart/2005/8/layout/vList2"/>
    <dgm:cxn modelId="{423DA97D-1BB1-4799-9EC4-FE2293D496E8}" srcId="{D6B36969-22D5-464E-8B29-B811C571F150}" destId="{AF8CC3E3-1B7F-4AD5-BBEE-62408585805B}" srcOrd="2" destOrd="0" parTransId="{B82DF722-B26C-4568-A643-9AAF53B44DA0}" sibTransId="{62A04E7A-809B-4D2A-876B-ED4656CBB3D0}"/>
    <dgm:cxn modelId="{1B2DA1A8-667D-42AB-9B34-1EF347E48A04}" srcId="{D6B36969-22D5-464E-8B29-B811C571F150}" destId="{2C667C5D-EADA-477B-8B62-8A082644E6D8}" srcOrd="0" destOrd="0" parTransId="{61903285-910B-4D10-B3A7-C43A9C15776C}" sibTransId="{9A4D7AD2-F580-4544-80D4-C21EDDF11B7B}"/>
    <dgm:cxn modelId="{7DD4D3AB-B94A-4702-85B9-31C8F2D9016E}" srcId="{D6B36969-22D5-464E-8B29-B811C571F150}" destId="{069D9546-5A45-4A3C-8403-9AEF10487398}" srcOrd="3" destOrd="0" parTransId="{D4D0E1D7-A5A0-4A3F-A0E1-CDD24FDAB51F}" sibTransId="{69DE5BBA-33FB-48B5-A87B-F2BD4A4D6B2E}"/>
    <dgm:cxn modelId="{66EFF2AE-C863-4B44-8E97-79FFC80D1F62}" type="presOf" srcId="{D6B36969-22D5-464E-8B29-B811C571F150}" destId="{9BE32C92-C9E5-4DE8-824E-B89AE4E40D40}" srcOrd="0" destOrd="0" presId="urn:microsoft.com/office/officeart/2005/8/layout/vList2"/>
    <dgm:cxn modelId="{2EA029E8-488F-4878-A247-C0CD034ECBB5}" srcId="{D6B36969-22D5-464E-8B29-B811C571F150}" destId="{91974074-D3E9-478F-BDB5-E64D11FC6E67}" srcOrd="1" destOrd="0" parTransId="{1E380D85-274A-4290-9601-2697AECA6B93}" sibTransId="{6595345E-BF3F-471B-9132-6C045B06D95E}"/>
    <dgm:cxn modelId="{BA5DBABA-A9C3-4873-A6D7-7E45FF3230F5}" type="presParOf" srcId="{9BE32C92-C9E5-4DE8-824E-B89AE4E40D40}" destId="{297691D2-4B5C-46AA-B4A5-CDE4C0956A6F}" srcOrd="0" destOrd="0" presId="urn:microsoft.com/office/officeart/2005/8/layout/vList2"/>
    <dgm:cxn modelId="{CFB8CCA1-55DE-430B-AF4E-16EFEB48663F}" type="presParOf" srcId="{9BE32C92-C9E5-4DE8-824E-B89AE4E40D40}" destId="{D8ACCBAC-E728-4CB5-81AA-8F7765B3E6F4}" srcOrd="1" destOrd="0" presId="urn:microsoft.com/office/officeart/2005/8/layout/vList2"/>
    <dgm:cxn modelId="{0852029F-D71E-4C3B-972C-CA236E1A9229}" type="presParOf" srcId="{9BE32C92-C9E5-4DE8-824E-B89AE4E40D40}" destId="{4D724AFB-4512-451E-BF08-7607914EF56B}" srcOrd="2" destOrd="0" presId="urn:microsoft.com/office/officeart/2005/8/layout/vList2"/>
    <dgm:cxn modelId="{A990F9CB-184A-462A-A24C-256098D3BB72}" type="presParOf" srcId="{9BE32C92-C9E5-4DE8-824E-B89AE4E40D40}" destId="{78619AD7-0D29-4EF0-A60B-503413E6221E}" srcOrd="3" destOrd="0" presId="urn:microsoft.com/office/officeart/2005/8/layout/vList2"/>
    <dgm:cxn modelId="{6AEB3528-C247-4515-8207-B4C2B48091D8}" type="presParOf" srcId="{9BE32C92-C9E5-4DE8-824E-B89AE4E40D40}" destId="{E03072F4-4140-48B6-9849-DADA2AA8FE4F}" srcOrd="4" destOrd="0" presId="urn:microsoft.com/office/officeart/2005/8/layout/vList2"/>
    <dgm:cxn modelId="{388DEA6A-7DA6-4169-8457-27FAD099742B}" type="presParOf" srcId="{9BE32C92-C9E5-4DE8-824E-B89AE4E40D40}" destId="{B3E3A46B-F94C-48BA-B149-DBD56FD9A135}" srcOrd="5" destOrd="0" presId="urn:microsoft.com/office/officeart/2005/8/layout/vList2"/>
    <dgm:cxn modelId="{40BCE0CE-9958-4EE8-A938-1F5A4FC2A023}" type="presParOf" srcId="{9BE32C92-C9E5-4DE8-824E-B89AE4E40D40}" destId="{6C105668-331F-485B-B76C-A0256152D42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4AD2A4-747D-4E9A-BF36-4334311A9216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</dgm:pt>
    <dgm:pt modelId="{88B5E787-41C3-41F5-B249-BBEA66115635}">
      <dgm:prSet phldrT="[Текст]"/>
      <dgm:spPr/>
      <dgm:t>
        <a:bodyPr/>
        <a:lstStyle/>
        <a:p>
          <a:r>
            <a:rPr lang="ru-RU" dirty="0"/>
            <a:t>Первобытное общество</a:t>
          </a:r>
        </a:p>
      </dgm:t>
    </dgm:pt>
    <dgm:pt modelId="{A57D85EC-920E-4894-9C2C-DAF12899BD19}" type="parTrans" cxnId="{059A80CF-A96F-4674-9F14-4290CAEFC929}">
      <dgm:prSet/>
      <dgm:spPr/>
      <dgm:t>
        <a:bodyPr/>
        <a:lstStyle/>
        <a:p>
          <a:endParaRPr lang="ru-RU"/>
        </a:p>
      </dgm:t>
    </dgm:pt>
    <dgm:pt modelId="{454EB9DC-3EF9-4E2E-94C0-1C412C7540ED}" type="sibTrans" cxnId="{059A80CF-A96F-4674-9F14-4290CAEFC929}">
      <dgm:prSet/>
      <dgm:spPr/>
      <dgm:t>
        <a:bodyPr/>
        <a:lstStyle/>
        <a:p>
          <a:endParaRPr lang="ru-RU"/>
        </a:p>
      </dgm:t>
    </dgm:pt>
    <dgm:pt modelId="{247C8934-B30F-4504-91C9-A4804B4529C4}">
      <dgm:prSet phldrT="[Текст]"/>
      <dgm:spPr/>
      <dgm:t>
        <a:bodyPr/>
        <a:lstStyle/>
        <a:p>
          <a:r>
            <a:rPr lang="ru-RU" dirty="0"/>
            <a:t>Древний Мир</a:t>
          </a:r>
        </a:p>
      </dgm:t>
    </dgm:pt>
    <dgm:pt modelId="{863E4204-4AC5-484C-B965-8175C626EC4E}" type="parTrans" cxnId="{F35555E4-1BE5-4A6C-871C-67E772899743}">
      <dgm:prSet/>
      <dgm:spPr/>
      <dgm:t>
        <a:bodyPr/>
        <a:lstStyle/>
        <a:p>
          <a:endParaRPr lang="ru-RU"/>
        </a:p>
      </dgm:t>
    </dgm:pt>
    <dgm:pt modelId="{97D1F3CE-9F00-44C8-A4E7-DDB83149EBBF}" type="sibTrans" cxnId="{F35555E4-1BE5-4A6C-871C-67E772899743}">
      <dgm:prSet/>
      <dgm:spPr/>
      <dgm:t>
        <a:bodyPr/>
        <a:lstStyle/>
        <a:p>
          <a:endParaRPr lang="ru-RU"/>
        </a:p>
      </dgm:t>
    </dgm:pt>
    <dgm:pt modelId="{BF5B1CE0-10B5-45D8-BBB6-E6B6872211F8}">
      <dgm:prSet phldrT="[Текст]"/>
      <dgm:spPr/>
      <dgm:t>
        <a:bodyPr/>
        <a:lstStyle/>
        <a:p>
          <a:r>
            <a:rPr lang="ru-RU" dirty="0"/>
            <a:t>Средневековье</a:t>
          </a:r>
        </a:p>
      </dgm:t>
    </dgm:pt>
    <dgm:pt modelId="{1ED06A18-5A8A-43AD-B10F-EF3AB68F31B9}" type="parTrans" cxnId="{89A315E1-3E33-403D-A11B-E8F996F05BDF}">
      <dgm:prSet/>
      <dgm:spPr/>
      <dgm:t>
        <a:bodyPr/>
        <a:lstStyle/>
        <a:p>
          <a:endParaRPr lang="ru-RU"/>
        </a:p>
      </dgm:t>
    </dgm:pt>
    <dgm:pt modelId="{8179D789-A4BB-4305-9A5E-5B196F58CB6A}" type="sibTrans" cxnId="{89A315E1-3E33-403D-A11B-E8F996F05BDF}">
      <dgm:prSet/>
      <dgm:spPr/>
      <dgm:t>
        <a:bodyPr/>
        <a:lstStyle/>
        <a:p>
          <a:endParaRPr lang="ru-RU"/>
        </a:p>
      </dgm:t>
    </dgm:pt>
    <dgm:pt modelId="{36972E7F-2EF7-43D1-8546-28E3E04AE7FE}">
      <dgm:prSet/>
      <dgm:spPr/>
      <dgm:t>
        <a:bodyPr/>
        <a:lstStyle/>
        <a:p>
          <a:r>
            <a:rPr lang="ru-RU" dirty="0"/>
            <a:t>Новое время</a:t>
          </a:r>
        </a:p>
      </dgm:t>
    </dgm:pt>
    <dgm:pt modelId="{111025B8-43B3-4543-8D9B-A95158ABD25A}" type="parTrans" cxnId="{68FC301D-4465-4092-A5C1-6D443E6C3F32}">
      <dgm:prSet/>
      <dgm:spPr/>
      <dgm:t>
        <a:bodyPr/>
        <a:lstStyle/>
        <a:p>
          <a:endParaRPr lang="ru-RU"/>
        </a:p>
      </dgm:t>
    </dgm:pt>
    <dgm:pt modelId="{BB8E4F69-388E-4BB3-9570-4BACBFB94765}" type="sibTrans" cxnId="{68FC301D-4465-4092-A5C1-6D443E6C3F32}">
      <dgm:prSet/>
      <dgm:spPr/>
      <dgm:t>
        <a:bodyPr/>
        <a:lstStyle/>
        <a:p>
          <a:endParaRPr lang="ru-RU"/>
        </a:p>
      </dgm:t>
    </dgm:pt>
    <dgm:pt modelId="{2A77F1FF-4338-4885-8A85-266F1DB80AC7}">
      <dgm:prSet/>
      <dgm:spPr/>
      <dgm:t>
        <a:bodyPr/>
        <a:lstStyle/>
        <a:p>
          <a:r>
            <a:rPr lang="ru-RU" dirty="0"/>
            <a:t>Новейшее время</a:t>
          </a:r>
        </a:p>
      </dgm:t>
    </dgm:pt>
    <dgm:pt modelId="{167EE571-6349-4235-AAA4-6A94D5079B2A}" type="parTrans" cxnId="{F518CF74-9999-42D5-B7E2-21F9709B2D1F}">
      <dgm:prSet/>
      <dgm:spPr/>
      <dgm:t>
        <a:bodyPr/>
        <a:lstStyle/>
        <a:p>
          <a:endParaRPr lang="ru-RU"/>
        </a:p>
      </dgm:t>
    </dgm:pt>
    <dgm:pt modelId="{1B082504-191D-4177-8D3C-63C63622FAB2}" type="sibTrans" cxnId="{F518CF74-9999-42D5-B7E2-21F9709B2D1F}">
      <dgm:prSet/>
      <dgm:spPr/>
      <dgm:t>
        <a:bodyPr/>
        <a:lstStyle/>
        <a:p>
          <a:endParaRPr lang="ru-RU"/>
        </a:p>
      </dgm:t>
    </dgm:pt>
    <dgm:pt modelId="{4CBCDB61-3BB7-4D87-8545-F6535DB34746}" type="pres">
      <dgm:prSet presAssocID="{A14AD2A4-747D-4E9A-BF36-4334311A9216}" presName="linear" presStyleCnt="0">
        <dgm:presLayoutVars>
          <dgm:dir/>
          <dgm:animLvl val="lvl"/>
          <dgm:resizeHandles val="exact"/>
        </dgm:presLayoutVars>
      </dgm:prSet>
      <dgm:spPr/>
    </dgm:pt>
    <dgm:pt modelId="{0A2E8934-5FFB-4A08-817E-82EA3F36BD21}" type="pres">
      <dgm:prSet presAssocID="{88B5E787-41C3-41F5-B249-BBEA66115635}" presName="parentLin" presStyleCnt="0"/>
      <dgm:spPr/>
    </dgm:pt>
    <dgm:pt modelId="{79C8360D-3661-4999-94C2-B7EA4B4F46A9}" type="pres">
      <dgm:prSet presAssocID="{88B5E787-41C3-41F5-B249-BBEA66115635}" presName="parentLeftMargin" presStyleLbl="node1" presStyleIdx="0" presStyleCnt="5"/>
      <dgm:spPr/>
    </dgm:pt>
    <dgm:pt modelId="{C34B3F8F-4D7C-4793-BFBC-2C88A1E5D00F}" type="pres">
      <dgm:prSet presAssocID="{88B5E787-41C3-41F5-B249-BBEA6611563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873411B-333B-4AAE-ADCE-5AE6D03FAD01}" type="pres">
      <dgm:prSet presAssocID="{88B5E787-41C3-41F5-B249-BBEA66115635}" presName="negativeSpace" presStyleCnt="0"/>
      <dgm:spPr/>
    </dgm:pt>
    <dgm:pt modelId="{1E743EFF-48BC-4AD7-A7DA-22B6C9C1C5C6}" type="pres">
      <dgm:prSet presAssocID="{88B5E787-41C3-41F5-B249-BBEA66115635}" presName="childText" presStyleLbl="conFgAcc1" presStyleIdx="0" presStyleCnt="5">
        <dgm:presLayoutVars>
          <dgm:bulletEnabled val="1"/>
        </dgm:presLayoutVars>
      </dgm:prSet>
      <dgm:spPr/>
    </dgm:pt>
    <dgm:pt modelId="{94B8A3C9-43B4-4293-9593-E41788A11070}" type="pres">
      <dgm:prSet presAssocID="{454EB9DC-3EF9-4E2E-94C0-1C412C7540ED}" presName="spaceBetweenRectangles" presStyleCnt="0"/>
      <dgm:spPr/>
    </dgm:pt>
    <dgm:pt modelId="{2EE745E4-5D17-49A9-B9C3-629EE6ADA403}" type="pres">
      <dgm:prSet presAssocID="{247C8934-B30F-4504-91C9-A4804B4529C4}" presName="parentLin" presStyleCnt="0"/>
      <dgm:spPr/>
    </dgm:pt>
    <dgm:pt modelId="{94F85FE2-061E-4C39-9DB7-43EE710C71C0}" type="pres">
      <dgm:prSet presAssocID="{247C8934-B30F-4504-91C9-A4804B4529C4}" presName="parentLeftMargin" presStyleLbl="node1" presStyleIdx="0" presStyleCnt="5"/>
      <dgm:spPr/>
    </dgm:pt>
    <dgm:pt modelId="{344FBD59-4E9A-486F-958A-652D1395AC0B}" type="pres">
      <dgm:prSet presAssocID="{247C8934-B30F-4504-91C9-A4804B4529C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DAA0AE3-703F-4C2B-8196-24181FB27050}" type="pres">
      <dgm:prSet presAssocID="{247C8934-B30F-4504-91C9-A4804B4529C4}" presName="negativeSpace" presStyleCnt="0"/>
      <dgm:spPr/>
    </dgm:pt>
    <dgm:pt modelId="{2B356F0C-7D80-49FF-97E6-B101753EFEB9}" type="pres">
      <dgm:prSet presAssocID="{247C8934-B30F-4504-91C9-A4804B4529C4}" presName="childText" presStyleLbl="conFgAcc1" presStyleIdx="1" presStyleCnt="5">
        <dgm:presLayoutVars>
          <dgm:bulletEnabled val="1"/>
        </dgm:presLayoutVars>
      </dgm:prSet>
      <dgm:spPr/>
    </dgm:pt>
    <dgm:pt modelId="{D4A3A4B3-BFFF-4EF0-8169-493353CEA3DB}" type="pres">
      <dgm:prSet presAssocID="{97D1F3CE-9F00-44C8-A4E7-DDB83149EBBF}" presName="spaceBetweenRectangles" presStyleCnt="0"/>
      <dgm:spPr/>
    </dgm:pt>
    <dgm:pt modelId="{5509E8BC-EE9A-4C8F-BEF9-DCACC7B6C29F}" type="pres">
      <dgm:prSet presAssocID="{BF5B1CE0-10B5-45D8-BBB6-E6B6872211F8}" presName="parentLin" presStyleCnt="0"/>
      <dgm:spPr/>
    </dgm:pt>
    <dgm:pt modelId="{A4B9AF3E-21FD-48BE-9587-763E35CB72EE}" type="pres">
      <dgm:prSet presAssocID="{BF5B1CE0-10B5-45D8-BBB6-E6B6872211F8}" presName="parentLeftMargin" presStyleLbl="node1" presStyleIdx="1" presStyleCnt="5"/>
      <dgm:spPr/>
    </dgm:pt>
    <dgm:pt modelId="{320C4178-71BB-4990-82AA-7B3E28E92689}" type="pres">
      <dgm:prSet presAssocID="{BF5B1CE0-10B5-45D8-BBB6-E6B6872211F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EA75869-2745-459D-976F-1B370C9CE2F0}" type="pres">
      <dgm:prSet presAssocID="{BF5B1CE0-10B5-45D8-BBB6-E6B6872211F8}" presName="negativeSpace" presStyleCnt="0"/>
      <dgm:spPr/>
    </dgm:pt>
    <dgm:pt modelId="{0809DC78-3CA5-41EB-9792-0E8BC1B2D2BF}" type="pres">
      <dgm:prSet presAssocID="{BF5B1CE0-10B5-45D8-BBB6-E6B6872211F8}" presName="childText" presStyleLbl="conFgAcc1" presStyleIdx="2" presStyleCnt="5">
        <dgm:presLayoutVars>
          <dgm:bulletEnabled val="1"/>
        </dgm:presLayoutVars>
      </dgm:prSet>
      <dgm:spPr/>
    </dgm:pt>
    <dgm:pt modelId="{13BFB2C9-5576-4446-86FD-2B34878C616C}" type="pres">
      <dgm:prSet presAssocID="{8179D789-A4BB-4305-9A5E-5B196F58CB6A}" presName="spaceBetweenRectangles" presStyleCnt="0"/>
      <dgm:spPr/>
    </dgm:pt>
    <dgm:pt modelId="{99F88254-5B38-4ECF-B035-C73992AAEFFB}" type="pres">
      <dgm:prSet presAssocID="{36972E7F-2EF7-43D1-8546-28E3E04AE7FE}" presName="parentLin" presStyleCnt="0"/>
      <dgm:spPr/>
    </dgm:pt>
    <dgm:pt modelId="{723E00D0-5DD1-4469-8116-99C5F3F5F712}" type="pres">
      <dgm:prSet presAssocID="{36972E7F-2EF7-43D1-8546-28E3E04AE7FE}" presName="parentLeftMargin" presStyleLbl="node1" presStyleIdx="2" presStyleCnt="5"/>
      <dgm:spPr/>
    </dgm:pt>
    <dgm:pt modelId="{82930730-6C68-440E-9D6A-7A1D1FCC665D}" type="pres">
      <dgm:prSet presAssocID="{36972E7F-2EF7-43D1-8546-28E3E04AE7F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682CAFF-EA29-4D08-8B35-97756C32DA56}" type="pres">
      <dgm:prSet presAssocID="{36972E7F-2EF7-43D1-8546-28E3E04AE7FE}" presName="negativeSpace" presStyleCnt="0"/>
      <dgm:spPr/>
    </dgm:pt>
    <dgm:pt modelId="{40FD03FA-226D-4FE1-BBBA-FF3C648066C7}" type="pres">
      <dgm:prSet presAssocID="{36972E7F-2EF7-43D1-8546-28E3E04AE7FE}" presName="childText" presStyleLbl="conFgAcc1" presStyleIdx="3" presStyleCnt="5">
        <dgm:presLayoutVars>
          <dgm:bulletEnabled val="1"/>
        </dgm:presLayoutVars>
      </dgm:prSet>
      <dgm:spPr/>
    </dgm:pt>
    <dgm:pt modelId="{A3AFD423-09B0-4CE7-BB93-384404F15B25}" type="pres">
      <dgm:prSet presAssocID="{BB8E4F69-388E-4BB3-9570-4BACBFB94765}" presName="spaceBetweenRectangles" presStyleCnt="0"/>
      <dgm:spPr/>
    </dgm:pt>
    <dgm:pt modelId="{3DC0A635-F392-46DD-A9EF-66F0D3C52BB7}" type="pres">
      <dgm:prSet presAssocID="{2A77F1FF-4338-4885-8A85-266F1DB80AC7}" presName="parentLin" presStyleCnt="0"/>
      <dgm:spPr/>
    </dgm:pt>
    <dgm:pt modelId="{4D42F576-BA09-4252-B8CF-D2CBEF664A5A}" type="pres">
      <dgm:prSet presAssocID="{2A77F1FF-4338-4885-8A85-266F1DB80AC7}" presName="parentLeftMargin" presStyleLbl="node1" presStyleIdx="3" presStyleCnt="5"/>
      <dgm:spPr/>
    </dgm:pt>
    <dgm:pt modelId="{92152549-309C-468D-9609-1CF9ECFF9B01}" type="pres">
      <dgm:prSet presAssocID="{2A77F1FF-4338-4885-8A85-266F1DB80AC7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86B4B3BB-C32F-4BE1-A90C-09DC743669E0}" type="pres">
      <dgm:prSet presAssocID="{2A77F1FF-4338-4885-8A85-266F1DB80AC7}" presName="negativeSpace" presStyleCnt="0"/>
      <dgm:spPr/>
    </dgm:pt>
    <dgm:pt modelId="{29D03F21-665D-4DB1-8698-7657DC04C08E}" type="pres">
      <dgm:prSet presAssocID="{2A77F1FF-4338-4885-8A85-266F1DB80AC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D2EAB04-2B3B-452E-9CD6-DE175BFFD5A6}" type="presOf" srcId="{BF5B1CE0-10B5-45D8-BBB6-E6B6872211F8}" destId="{320C4178-71BB-4990-82AA-7B3E28E92689}" srcOrd="1" destOrd="0" presId="urn:microsoft.com/office/officeart/2005/8/layout/list1"/>
    <dgm:cxn modelId="{68FC301D-4465-4092-A5C1-6D443E6C3F32}" srcId="{A14AD2A4-747D-4E9A-BF36-4334311A9216}" destId="{36972E7F-2EF7-43D1-8546-28E3E04AE7FE}" srcOrd="3" destOrd="0" parTransId="{111025B8-43B3-4543-8D9B-A95158ABD25A}" sibTransId="{BB8E4F69-388E-4BB3-9570-4BACBFB94765}"/>
    <dgm:cxn modelId="{07D46B37-1785-4550-9428-E66383DD7A83}" type="presOf" srcId="{247C8934-B30F-4504-91C9-A4804B4529C4}" destId="{344FBD59-4E9A-486F-958A-652D1395AC0B}" srcOrd="1" destOrd="0" presId="urn:microsoft.com/office/officeart/2005/8/layout/list1"/>
    <dgm:cxn modelId="{71AB7667-0F77-4D87-A46D-A180E2B685E2}" type="presOf" srcId="{2A77F1FF-4338-4885-8A85-266F1DB80AC7}" destId="{4D42F576-BA09-4252-B8CF-D2CBEF664A5A}" srcOrd="0" destOrd="0" presId="urn:microsoft.com/office/officeart/2005/8/layout/list1"/>
    <dgm:cxn modelId="{F7D97250-43B7-4987-BC46-1A6B3F026EA2}" type="presOf" srcId="{36972E7F-2EF7-43D1-8546-28E3E04AE7FE}" destId="{82930730-6C68-440E-9D6A-7A1D1FCC665D}" srcOrd="1" destOrd="0" presId="urn:microsoft.com/office/officeart/2005/8/layout/list1"/>
    <dgm:cxn modelId="{F518CF74-9999-42D5-B7E2-21F9709B2D1F}" srcId="{A14AD2A4-747D-4E9A-BF36-4334311A9216}" destId="{2A77F1FF-4338-4885-8A85-266F1DB80AC7}" srcOrd="4" destOrd="0" parTransId="{167EE571-6349-4235-AAA4-6A94D5079B2A}" sibTransId="{1B082504-191D-4177-8D3C-63C63622FAB2}"/>
    <dgm:cxn modelId="{7D0DFA9F-C5BC-4050-BDB8-97068B70C3BB}" type="presOf" srcId="{88B5E787-41C3-41F5-B249-BBEA66115635}" destId="{C34B3F8F-4D7C-4793-BFBC-2C88A1E5D00F}" srcOrd="1" destOrd="0" presId="urn:microsoft.com/office/officeart/2005/8/layout/list1"/>
    <dgm:cxn modelId="{D1CC33A9-3F83-440B-9DB3-6904ABE3051F}" type="presOf" srcId="{A14AD2A4-747D-4E9A-BF36-4334311A9216}" destId="{4CBCDB61-3BB7-4D87-8545-F6535DB34746}" srcOrd="0" destOrd="0" presId="urn:microsoft.com/office/officeart/2005/8/layout/list1"/>
    <dgm:cxn modelId="{48B5C1AD-652D-4E24-AFA0-2017A7C971AD}" type="presOf" srcId="{88B5E787-41C3-41F5-B249-BBEA66115635}" destId="{79C8360D-3661-4999-94C2-B7EA4B4F46A9}" srcOrd="0" destOrd="0" presId="urn:microsoft.com/office/officeart/2005/8/layout/list1"/>
    <dgm:cxn modelId="{D1C312BC-69F6-4641-8191-567D8F76BCDC}" type="presOf" srcId="{247C8934-B30F-4504-91C9-A4804B4529C4}" destId="{94F85FE2-061E-4C39-9DB7-43EE710C71C0}" srcOrd="0" destOrd="0" presId="urn:microsoft.com/office/officeart/2005/8/layout/list1"/>
    <dgm:cxn modelId="{14186ABC-7498-40D4-8F08-B5552116A614}" type="presOf" srcId="{2A77F1FF-4338-4885-8A85-266F1DB80AC7}" destId="{92152549-309C-468D-9609-1CF9ECFF9B01}" srcOrd="1" destOrd="0" presId="urn:microsoft.com/office/officeart/2005/8/layout/list1"/>
    <dgm:cxn modelId="{36351FC3-B0E6-4A87-97E5-684AE7DC2351}" type="presOf" srcId="{36972E7F-2EF7-43D1-8546-28E3E04AE7FE}" destId="{723E00D0-5DD1-4469-8116-99C5F3F5F712}" srcOrd="0" destOrd="0" presId="urn:microsoft.com/office/officeart/2005/8/layout/list1"/>
    <dgm:cxn modelId="{059A80CF-A96F-4674-9F14-4290CAEFC929}" srcId="{A14AD2A4-747D-4E9A-BF36-4334311A9216}" destId="{88B5E787-41C3-41F5-B249-BBEA66115635}" srcOrd="0" destOrd="0" parTransId="{A57D85EC-920E-4894-9C2C-DAF12899BD19}" sibTransId="{454EB9DC-3EF9-4E2E-94C0-1C412C7540ED}"/>
    <dgm:cxn modelId="{89A315E1-3E33-403D-A11B-E8F996F05BDF}" srcId="{A14AD2A4-747D-4E9A-BF36-4334311A9216}" destId="{BF5B1CE0-10B5-45D8-BBB6-E6B6872211F8}" srcOrd="2" destOrd="0" parTransId="{1ED06A18-5A8A-43AD-B10F-EF3AB68F31B9}" sibTransId="{8179D789-A4BB-4305-9A5E-5B196F58CB6A}"/>
    <dgm:cxn modelId="{6CFD56E3-DC8E-40BB-8C87-07520DE57C5A}" type="presOf" srcId="{BF5B1CE0-10B5-45D8-BBB6-E6B6872211F8}" destId="{A4B9AF3E-21FD-48BE-9587-763E35CB72EE}" srcOrd="0" destOrd="0" presId="urn:microsoft.com/office/officeart/2005/8/layout/list1"/>
    <dgm:cxn modelId="{F35555E4-1BE5-4A6C-871C-67E772899743}" srcId="{A14AD2A4-747D-4E9A-BF36-4334311A9216}" destId="{247C8934-B30F-4504-91C9-A4804B4529C4}" srcOrd="1" destOrd="0" parTransId="{863E4204-4AC5-484C-B965-8175C626EC4E}" sibTransId="{97D1F3CE-9F00-44C8-A4E7-DDB83149EBBF}"/>
    <dgm:cxn modelId="{C4B51305-051F-4B84-9BA7-5B76FEBCA5A3}" type="presParOf" srcId="{4CBCDB61-3BB7-4D87-8545-F6535DB34746}" destId="{0A2E8934-5FFB-4A08-817E-82EA3F36BD21}" srcOrd="0" destOrd="0" presId="urn:microsoft.com/office/officeart/2005/8/layout/list1"/>
    <dgm:cxn modelId="{CE4543CA-CFE0-41D1-AA86-FC25A4DE310D}" type="presParOf" srcId="{0A2E8934-5FFB-4A08-817E-82EA3F36BD21}" destId="{79C8360D-3661-4999-94C2-B7EA4B4F46A9}" srcOrd="0" destOrd="0" presId="urn:microsoft.com/office/officeart/2005/8/layout/list1"/>
    <dgm:cxn modelId="{621BEB73-0AFA-4F23-B19C-7E8E8F40AFAB}" type="presParOf" srcId="{0A2E8934-5FFB-4A08-817E-82EA3F36BD21}" destId="{C34B3F8F-4D7C-4793-BFBC-2C88A1E5D00F}" srcOrd="1" destOrd="0" presId="urn:microsoft.com/office/officeart/2005/8/layout/list1"/>
    <dgm:cxn modelId="{4BA4E579-F414-427A-AE94-CC67AD3E4B95}" type="presParOf" srcId="{4CBCDB61-3BB7-4D87-8545-F6535DB34746}" destId="{6873411B-333B-4AAE-ADCE-5AE6D03FAD01}" srcOrd="1" destOrd="0" presId="urn:microsoft.com/office/officeart/2005/8/layout/list1"/>
    <dgm:cxn modelId="{A509F95E-81EE-44E5-A543-DCEF019D714B}" type="presParOf" srcId="{4CBCDB61-3BB7-4D87-8545-F6535DB34746}" destId="{1E743EFF-48BC-4AD7-A7DA-22B6C9C1C5C6}" srcOrd="2" destOrd="0" presId="urn:microsoft.com/office/officeart/2005/8/layout/list1"/>
    <dgm:cxn modelId="{1B144574-76AD-4287-8835-E165F9FDF63C}" type="presParOf" srcId="{4CBCDB61-3BB7-4D87-8545-F6535DB34746}" destId="{94B8A3C9-43B4-4293-9593-E41788A11070}" srcOrd="3" destOrd="0" presId="urn:microsoft.com/office/officeart/2005/8/layout/list1"/>
    <dgm:cxn modelId="{4B60BFCA-DA38-4024-BFDE-8F9CF9CB7066}" type="presParOf" srcId="{4CBCDB61-3BB7-4D87-8545-F6535DB34746}" destId="{2EE745E4-5D17-49A9-B9C3-629EE6ADA403}" srcOrd="4" destOrd="0" presId="urn:microsoft.com/office/officeart/2005/8/layout/list1"/>
    <dgm:cxn modelId="{1ED562F2-5CE2-4C14-9008-4B1145C0C083}" type="presParOf" srcId="{2EE745E4-5D17-49A9-B9C3-629EE6ADA403}" destId="{94F85FE2-061E-4C39-9DB7-43EE710C71C0}" srcOrd="0" destOrd="0" presId="urn:microsoft.com/office/officeart/2005/8/layout/list1"/>
    <dgm:cxn modelId="{2BFED191-A224-42D6-8ABB-F84B8F6BFDD1}" type="presParOf" srcId="{2EE745E4-5D17-49A9-B9C3-629EE6ADA403}" destId="{344FBD59-4E9A-486F-958A-652D1395AC0B}" srcOrd="1" destOrd="0" presId="urn:microsoft.com/office/officeart/2005/8/layout/list1"/>
    <dgm:cxn modelId="{E335CC1D-03CF-4C79-B4F2-6979AE0C2206}" type="presParOf" srcId="{4CBCDB61-3BB7-4D87-8545-F6535DB34746}" destId="{7DAA0AE3-703F-4C2B-8196-24181FB27050}" srcOrd="5" destOrd="0" presId="urn:microsoft.com/office/officeart/2005/8/layout/list1"/>
    <dgm:cxn modelId="{666746C5-7739-48E4-AB3B-13969F5F5488}" type="presParOf" srcId="{4CBCDB61-3BB7-4D87-8545-F6535DB34746}" destId="{2B356F0C-7D80-49FF-97E6-B101753EFEB9}" srcOrd="6" destOrd="0" presId="urn:microsoft.com/office/officeart/2005/8/layout/list1"/>
    <dgm:cxn modelId="{16989A8A-2EC2-4802-889C-106FC8F2E408}" type="presParOf" srcId="{4CBCDB61-3BB7-4D87-8545-F6535DB34746}" destId="{D4A3A4B3-BFFF-4EF0-8169-493353CEA3DB}" srcOrd="7" destOrd="0" presId="urn:microsoft.com/office/officeart/2005/8/layout/list1"/>
    <dgm:cxn modelId="{A958786A-75BC-4949-B5F4-B30C435CCB60}" type="presParOf" srcId="{4CBCDB61-3BB7-4D87-8545-F6535DB34746}" destId="{5509E8BC-EE9A-4C8F-BEF9-DCACC7B6C29F}" srcOrd="8" destOrd="0" presId="urn:microsoft.com/office/officeart/2005/8/layout/list1"/>
    <dgm:cxn modelId="{1B1FEF99-4012-4C3C-96F0-269ECF090F36}" type="presParOf" srcId="{5509E8BC-EE9A-4C8F-BEF9-DCACC7B6C29F}" destId="{A4B9AF3E-21FD-48BE-9587-763E35CB72EE}" srcOrd="0" destOrd="0" presId="urn:microsoft.com/office/officeart/2005/8/layout/list1"/>
    <dgm:cxn modelId="{C1C72A3B-7636-4E9C-A2DD-DB88B0628400}" type="presParOf" srcId="{5509E8BC-EE9A-4C8F-BEF9-DCACC7B6C29F}" destId="{320C4178-71BB-4990-82AA-7B3E28E92689}" srcOrd="1" destOrd="0" presId="urn:microsoft.com/office/officeart/2005/8/layout/list1"/>
    <dgm:cxn modelId="{0E29914B-F028-435B-A270-4628E4F755F0}" type="presParOf" srcId="{4CBCDB61-3BB7-4D87-8545-F6535DB34746}" destId="{5EA75869-2745-459D-976F-1B370C9CE2F0}" srcOrd="9" destOrd="0" presId="urn:microsoft.com/office/officeart/2005/8/layout/list1"/>
    <dgm:cxn modelId="{E9EB28E5-0785-4B15-844E-2FA16EF5C921}" type="presParOf" srcId="{4CBCDB61-3BB7-4D87-8545-F6535DB34746}" destId="{0809DC78-3CA5-41EB-9792-0E8BC1B2D2BF}" srcOrd="10" destOrd="0" presId="urn:microsoft.com/office/officeart/2005/8/layout/list1"/>
    <dgm:cxn modelId="{E5DEF87F-8EBE-4D18-BEB0-73CAE94043A9}" type="presParOf" srcId="{4CBCDB61-3BB7-4D87-8545-F6535DB34746}" destId="{13BFB2C9-5576-4446-86FD-2B34878C616C}" srcOrd="11" destOrd="0" presId="urn:microsoft.com/office/officeart/2005/8/layout/list1"/>
    <dgm:cxn modelId="{5283764E-BECB-4411-A880-91081FA9849C}" type="presParOf" srcId="{4CBCDB61-3BB7-4D87-8545-F6535DB34746}" destId="{99F88254-5B38-4ECF-B035-C73992AAEFFB}" srcOrd="12" destOrd="0" presId="urn:microsoft.com/office/officeart/2005/8/layout/list1"/>
    <dgm:cxn modelId="{9220AE9A-921E-49A9-83D2-0E6EFE20E16E}" type="presParOf" srcId="{99F88254-5B38-4ECF-B035-C73992AAEFFB}" destId="{723E00D0-5DD1-4469-8116-99C5F3F5F712}" srcOrd="0" destOrd="0" presId="urn:microsoft.com/office/officeart/2005/8/layout/list1"/>
    <dgm:cxn modelId="{B3DFCCD4-2E80-4978-A593-ED4453686D81}" type="presParOf" srcId="{99F88254-5B38-4ECF-B035-C73992AAEFFB}" destId="{82930730-6C68-440E-9D6A-7A1D1FCC665D}" srcOrd="1" destOrd="0" presId="urn:microsoft.com/office/officeart/2005/8/layout/list1"/>
    <dgm:cxn modelId="{68C7DF5C-3E2F-4BB7-8D92-EF6C0C21C6C8}" type="presParOf" srcId="{4CBCDB61-3BB7-4D87-8545-F6535DB34746}" destId="{0682CAFF-EA29-4D08-8B35-97756C32DA56}" srcOrd="13" destOrd="0" presId="urn:microsoft.com/office/officeart/2005/8/layout/list1"/>
    <dgm:cxn modelId="{CA83CE1A-1750-4741-A087-4C7D4A028B7D}" type="presParOf" srcId="{4CBCDB61-3BB7-4D87-8545-F6535DB34746}" destId="{40FD03FA-226D-4FE1-BBBA-FF3C648066C7}" srcOrd="14" destOrd="0" presId="urn:microsoft.com/office/officeart/2005/8/layout/list1"/>
    <dgm:cxn modelId="{5D8C0489-7E24-4E16-B17D-18D69DFF459D}" type="presParOf" srcId="{4CBCDB61-3BB7-4D87-8545-F6535DB34746}" destId="{A3AFD423-09B0-4CE7-BB93-384404F15B25}" srcOrd="15" destOrd="0" presId="urn:microsoft.com/office/officeart/2005/8/layout/list1"/>
    <dgm:cxn modelId="{91B04E8F-57C5-4F58-ABB2-381285C8F898}" type="presParOf" srcId="{4CBCDB61-3BB7-4D87-8545-F6535DB34746}" destId="{3DC0A635-F392-46DD-A9EF-66F0D3C52BB7}" srcOrd="16" destOrd="0" presId="urn:microsoft.com/office/officeart/2005/8/layout/list1"/>
    <dgm:cxn modelId="{85A91951-9473-4C56-BC67-BAB05C313506}" type="presParOf" srcId="{3DC0A635-F392-46DD-A9EF-66F0D3C52BB7}" destId="{4D42F576-BA09-4252-B8CF-D2CBEF664A5A}" srcOrd="0" destOrd="0" presId="urn:microsoft.com/office/officeart/2005/8/layout/list1"/>
    <dgm:cxn modelId="{88603853-AA74-4AD5-B1A3-4004D1C17725}" type="presParOf" srcId="{3DC0A635-F392-46DD-A9EF-66F0D3C52BB7}" destId="{92152549-309C-468D-9609-1CF9ECFF9B01}" srcOrd="1" destOrd="0" presId="urn:microsoft.com/office/officeart/2005/8/layout/list1"/>
    <dgm:cxn modelId="{B471E07A-8D57-4E5E-AB9D-90E0DB61A11C}" type="presParOf" srcId="{4CBCDB61-3BB7-4D87-8545-F6535DB34746}" destId="{86B4B3BB-C32F-4BE1-A90C-09DC743669E0}" srcOrd="17" destOrd="0" presId="urn:microsoft.com/office/officeart/2005/8/layout/list1"/>
    <dgm:cxn modelId="{3DB6C6BB-E29F-4BD9-A8E7-9A2629343AD5}" type="presParOf" srcId="{4CBCDB61-3BB7-4D87-8545-F6535DB34746}" destId="{29D03F21-665D-4DB1-8698-7657DC04C08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8D4C7F-D3DF-43D1-96D5-F2530DD9B4FF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0D81456-2D4A-4BF9-8C0E-8E3846D92D1D}">
      <dgm:prSet phldrT="[Текст]"/>
      <dgm:spPr/>
      <dgm:t>
        <a:bodyPr/>
        <a:lstStyle/>
        <a:p>
          <a:r>
            <a:rPr lang="ru-RU" dirty="0"/>
            <a:t>Древний период</a:t>
          </a:r>
        </a:p>
      </dgm:t>
    </dgm:pt>
    <dgm:pt modelId="{6367EC1E-7704-45EE-8DAB-7751FA27FDEC}" type="parTrans" cxnId="{3ADB09AA-69AB-4614-A691-5C4A4414EB47}">
      <dgm:prSet/>
      <dgm:spPr/>
      <dgm:t>
        <a:bodyPr/>
        <a:lstStyle/>
        <a:p>
          <a:endParaRPr lang="ru-RU"/>
        </a:p>
      </dgm:t>
    </dgm:pt>
    <dgm:pt modelId="{A8E79AAE-585E-48EE-A26C-804428004753}" type="sibTrans" cxnId="{3ADB09AA-69AB-4614-A691-5C4A4414EB47}">
      <dgm:prSet/>
      <dgm:spPr/>
      <dgm:t>
        <a:bodyPr/>
        <a:lstStyle/>
        <a:p>
          <a:endParaRPr lang="ru-RU"/>
        </a:p>
      </dgm:t>
    </dgm:pt>
    <dgm:pt modelId="{716EE6E5-E6CF-41BF-84DD-760AFFC076C6}">
      <dgm:prSet phldrT="[Текст]"/>
      <dgm:spPr/>
      <dgm:t>
        <a:bodyPr/>
        <a:lstStyle/>
        <a:p>
          <a:r>
            <a:rPr lang="ru-RU" dirty="0"/>
            <a:t>Каменный век (40 тыс. – конец </a:t>
          </a:r>
          <a:r>
            <a:rPr lang="en-US" dirty="0"/>
            <a:t>III</a:t>
          </a:r>
          <a:r>
            <a:rPr lang="ru-RU" dirty="0"/>
            <a:t> тыс. до н.э.</a:t>
          </a:r>
        </a:p>
      </dgm:t>
    </dgm:pt>
    <dgm:pt modelId="{45B60D00-1E88-4D32-8EA6-63C268929B6C}" type="parTrans" cxnId="{9F4EB427-CE28-453B-9D6A-4325F5B0DC68}">
      <dgm:prSet/>
      <dgm:spPr/>
      <dgm:t>
        <a:bodyPr/>
        <a:lstStyle/>
        <a:p>
          <a:endParaRPr lang="ru-RU"/>
        </a:p>
      </dgm:t>
    </dgm:pt>
    <dgm:pt modelId="{47835366-9177-4DA2-A768-230B0497164E}" type="sibTrans" cxnId="{9F4EB427-CE28-453B-9D6A-4325F5B0DC68}">
      <dgm:prSet/>
      <dgm:spPr/>
      <dgm:t>
        <a:bodyPr/>
        <a:lstStyle/>
        <a:p>
          <a:endParaRPr lang="ru-RU"/>
        </a:p>
      </dgm:t>
    </dgm:pt>
    <dgm:pt modelId="{A9F50B17-CC90-4737-8238-9DB9F5B91FD3}">
      <dgm:prSet phldrT="[Текст]"/>
      <dgm:spPr/>
      <dgm:t>
        <a:bodyPr/>
        <a:lstStyle/>
        <a:p>
          <a:r>
            <a:rPr lang="ru-RU" dirty="0"/>
            <a:t>Средневековье</a:t>
          </a:r>
        </a:p>
      </dgm:t>
    </dgm:pt>
    <dgm:pt modelId="{8E51B2A6-ECB8-4E44-AFB6-D61267A53DBA}" type="parTrans" cxnId="{397C6F91-8FDE-4FB9-961C-20670332D6D7}">
      <dgm:prSet/>
      <dgm:spPr/>
      <dgm:t>
        <a:bodyPr/>
        <a:lstStyle/>
        <a:p>
          <a:endParaRPr lang="ru-RU"/>
        </a:p>
      </dgm:t>
    </dgm:pt>
    <dgm:pt modelId="{BC871505-9B44-4DEE-8139-2A9ED8FF357C}" type="sibTrans" cxnId="{397C6F91-8FDE-4FB9-961C-20670332D6D7}">
      <dgm:prSet/>
      <dgm:spPr/>
      <dgm:t>
        <a:bodyPr/>
        <a:lstStyle/>
        <a:p>
          <a:endParaRPr lang="ru-RU"/>
        </a:p>
      </dgm:t>
    </dgm:pt>
    <dgm:pt modelId="{BE18492A-926C-4B3C-AA27-6702B57EE485}">
      <dgm:prSet phldrT="[Текст]"/>
      <dgm:spPr/>
      <dgm:t>
        <a:bodyPr/>
        <a:lstStyle/>
        <a:p>
          <a:r>
            <a:rPr lang="ru-RU" dirty="0"/>
            <a:t>Раннее (Конец </a:t>
          </a:r>
          <a:r>
            <a:rPr lang="en-US" dirty="0"/>
            <a:t>V –</a:t>
          </a:r>
          <a:r>
            <a:rPr lang="ru-RU" dirty="0"/>
            <a:t> </a:t>
          </a:r>
          <a:r>
            <a:rPr lang="en-US" dirty="0"/>
            <a:t>IX</a:t>
          </a:r>
          <a:r>
            <a:rPr lang="ru-RU" dirty="0"/>
            <a:t> в.)</a:t>
          </a:r>
        </a:p>
      </dgm:t>
    </dgm:pt>
    <dgm:pt modelId="{7B689A01-40F9-41D9-A379-7E20FF843103}" type="parTrans" cxnId="{90B5C1F9-DAEC-4EB4-88AE-2FE930AF00D7}">
      <dgm:prSet/>
      <dgm:spPr/>
      <dgm:t>
        <a:bodyPr/>
        <a:lstStyle/>
        <a:p>
          <a:endParaRPr lang="ru-RU"/>
        </a:p>
      </dgm:t>
    </dgm:pt>
    <dgm:pt modelId="{D9A5CCFF-44E0-4008-86E3-3AE654B39E0F}" type="sibTrans" cxnId="{90B5C1F9-DAEC-4EB4-88AE-2FE930AF00D7}">
      <dgm:prSet/>
      <dgm:spPr/>
      <dgm:t>
        <a:bodyPr/>
        <a:lstStyle/>
        <a:p>
          <a:endParaRPr lang="ru-RU"/>
        </a:p>
      </dgm:t>
    </dgm:pt>
    <dgm:pt modelId="{E61FC474-08AA-4613-B4DB-F7C3585334CC}">
      <dgm:prSet phldrT="[Текст]"/>
      <dgm:spPr/>
      <dgm:t>
        <a:bodyPr/>
        <a:lstStyle/>
        <a:p>
          <a:r>
            <a:rPr lang="ru-RU" dirty="0"/>
            <a:t>Новое время</a:t>
          </a:r>
        </a:p>
      </dgm:t>
    </dgm:pt>
    <dgm:pt modelId="{03D42566-7405-4A95-A3BF-8E289783A125}" type="parTrans" cxnId="{0E7EF566-2115-4F47-871E-54C962AFE04A}">
      <dgm:prSet/>
      <dgm:spPr/>
      <dgm:t>
        <a:bodyPr/>
        <a:lstStyle/>
        <a:p>
          <a:endParaRPr lang="ru-RU"/>
        </a:p>
      </dgm:t>
    </dgm:pt>
    <dgm:pt modelId="{20544483-4290-4671-8838-52B536F1DCD7}" type="sibTrans" cxnId="{0E7EF566-2115-4F47-871E-54C962AFE04A}">
      <dgm:prSet/>
      <dgm:spPr/>
      <dgm:t>
        <a:bodyPr/>
        <a:lstStyle/>
        <a:p>
          <a:endParaRPr lang="ru-RU"/>
        </a:p>
      </dgm:t>
    </dgm:pt>
    <dgm:pt modelId="{C8A06131-0569-44BA-91B2-3693F0801E48}">
      <dgm:prSet phldrT="[Текст]"/>
      <dgm:spPr/>
      <dgm:t>
        <a:bodyPr/>
        <a:lstStyle/>
        <a:p>
          <a:r>
            <a:rPr lang="en-US" dirty="0"/>
            <a:t>XVI – </a:t>
          </a:r>
          <a:r>
            <a:rPr lang="ru-RU" dirty="0"/>
            <a:t>конец </a:t>
          </a:r>
          <a:r>
            <a:rPr lang="en-US" dirty="0"/>
            <a:t>XVIII</a:t>
          </a:r>
          <a:r>
            <a:rPr lang="ru-RU" dirty="0"/>
            <a:t> в.</a:t>
          </a:r>
        </a:p>
      </dgm:t>
    </dgm:pt>
    <dgm:pt modelId="{C86EBD97-8BC2-4E49-8708-E1E1D4CB0F13}" type="parTrans" cxnId="{BED00187-1496-4369-832C-64828E70F6F8}">
      <dgm:prSet/>
      <dgm:spPr/>
      <dgm:t>
        <a:bodyPr/>
        <a:lstStyle/>
        <a:p>
          <a:endParaRPr lang="ru-RU"/>
        </a:p>
      </dgm:t>
    </dgm:pt>
    <dgm:pt modelId="{F1235928-BFC1-4528-AA7D-8329CC725E95}" type="sibTrans" cxnId="{BED00187-1496-4369-832C-64828E70F6F8}">
      <dgm:prSet/>
      <dgm:spPr/>
      <dgm:t>
        <a:bodyPr/>
        <a:lstStyle/>
        <a:p>
          <a:endParaRPr lang="ru-RU"/>
        </a:p>
      </dgm:t>
    </dgm:pt>
    <dgm:pt modelId="{A5DE5B5D-58CC-42DD-BFF1-0ED7B135001B}">
      <dgm:prSet phldrT="[Текст]"/>
      <dgm:spPr/>
      <dgm:t>
        <a:bodyPr/>
        <a:lstStyle/>
        <a:p>
          <a:r>
            <a:rPr lang="ru-RU" dirty="0"/>
            <a:t>Бронзовый век (</a:t>
          </a:r>
          <a:r>
            <a:rPr lang="en-US" dirty="0"/>
            <a:t>II</a:t>
          </a:r>
          <a:r>
            <a:rPr lang="ru-RU" dirty="0"/>
            <a:t> тыс. до н.э.-</a:t>
          </a:r>
          <a:r>
            <a:rPr lang="en-US" dirty="0"/>
            <a:t> VIII</a:t>
          </a:r>
          <a:r>
            <a:rPr lang="ru-RU" dirty="0"/>
            <a:t> в. до н.э.)</a:t>
          </a:r>
        </a:p>
      </dgm:t>
    </dgm:pt>
    <dgm:pt modelId="{D6E34ED7-C36F-456B-AAE9-03A086AD2D3D}" type="parTrans" cxnId="{C8EFBB6C-7ACF-4337-AEDC-A52BCF748156}">
      <dgm:prSet/>
      <dgm:spPr/>
      <dgm:t>
        <a:bodyPr/>
        <a:lstStyle/>
        <a:p>
          <a:endParaRPr lang="ru-RU"/>
        </a:p>
      </dgm:t>
    </dgm:pt>
    <dgm:pt modelId="{93DB01E9-7D56-4D77-A235-953A60EF7589}" type="sibTrans" cxnId="{C8EFBB6C-7ACF-4337-AEDC-A52BCF748156}">
      <dgm:prSet/>
      <dgm:spPr/>
      <dgm:t>
        <a:bodyPr/>
        <a:lstStyle/>
        <a:p>
          <a:endParaRPr lang="ru-RU"/>
        </a:p>
      </dgm:t>
    </dgm:pt>
    <dgm:pt modelId="{2B105CF8-56DC-43A5-8F96-9DCDDB0CF975}">
      <dgm:prSet phldrT="[Текст]"/>
      <dgm:spPr/>
      <dgm:t>
        <a:bodyPr/>
        <a:lstStyle/>
        <a:p>
          <a:r>
            <a:rPr lang="ru-RU" dirty="0"/>
            <a:t>Железный век (</a:t>
          </a:r>
          <a:r>
            <a:rPr lang="en-US" dirty="0"/>
            <a:t>VII – V</a:t>
          </a:r>
          <a:r>
            <a:rPr lang="ru-RU" dirty="0"/>
            <a:t> в. до н.э.)</a:t>
          </a:r>
        </a:p>
      </dgm:t>
    </dgm:pt>
    <dgm:pt modelId="{55637D97-A487-4859-8A6E-BE7499ECE0C9}" type="parTrans" cxnId="{EFB635AD-C3E5-49F3-9A57-3FC2BE9E7A9B}">
      <dgm:prSet/>
      <dgm:spPr/>
      <dgm:t>
        <a:bodyPr/>
        <a:lstStyle/>
        <a:p>
          <a:endParaRPr lang="ru-RU"/>
        </a:p>
      </dgm:t>
    </dgm:pt>
    <dgm:pt modelId="{862A6A97-39AE-4AA3-8FC7-99E5BAE9CC53}" type="sibTrans" cxnId="{EFB635AD-C3E5-49F3-9A57-3FC2BE9E7A9B}">
      <dgm:prSet/>
      <dgm:spPr/>
      <dgm:t>
        <a:bodyPr/>
        <a:lstStyle/>
        <a:p>
          <a:endParaRPr lang="ru-RU"/>
        </a:p>
      </dgm:t>
    </dgm:pt>
    <dgm:pt modelId="{061188B4-1C04-4451-9831-6BDB797CCF87}">
      <dgm:prSet phldrT="[Текст]"/>
      <dgm:spPr/>
      <dgm:t>
        <a:bodyPr/>
        <a:lstStyle/>
        <a:p>
          <a:r>
            <a:rPr lang="ru-RU" dirty="0"/>
            <a:t>Высокое (</a:t>
          </a:r>
          <a:r>
            <a:rPr lang="en-US" dirty="0"/>
            <a:t>X – XIII</a:t>
          </a:r>
          <a:r>
            <a:rPr lang="ru-RU" dirty="0"/>
            <a:t> в.)</a:t>
          </a:r>
        </a:p>
      </dgm:t>
    </dgm:pt>
    <dgm:pt modelId="{1591E4C2-DC42-481A-AB72-D5BE329CF63A}" type="parTrans" cxnId="{50F2DFBF-FB08-4D17-ADF6-EB86FA95ED3E}">
      <dgm:prSet/>
      <dgm:spPr/>
      <dgm:t>
        <a:bodyPr/>
        <a:lstStyle/>
        <a:p>
          <a:endParaRPr lang="ru-RU"/>
        </a:p>
      </dgm:t>
    </dgm:pt>
    <dgm:pt modelId="{5FCA5F39-69EA-4BAE-ABB3-2C5BBE1016C4}" type="sibTrans" cxnId="{50F2DFBF-FB08-4D17-ADF6-EB86FA95ED3E}">
      <dgm:prSet/>
      <dgm:spPr/>
      <dgm:t>
        <a:bodyPr/>
        <a:lstStyle/>
        <a:p>
          <a:endParaRPr lang="ru-RU"/>
        </a:p>
      </dgm:t>
    </dgm:pt>
    <dgm:pt modelId="{0F6DBEDB-3E14-46FD-A7E9-07F3390CBCE4}">
      <dgm:prSet phldrT="[Текст]"/>
      <dgm:spPr/>
      <dgm:t>
        <a:bodyPr/>
        <a:lstStyle/>
        <a:p>
          <a:r>
            <a:rPr lang="ru-RU" dirty="0"/>
            <a:t>Позднее </a:t>
          </a:r>
          <a:r>
            <a:rPr lang="en-US" dirty="0"/>
            <a:t>(XIV – XV</a:t>
          </a:r>
          <a:r>
            <a:rPr lang="ru-RU" dirty="0"/>
            <a:t> в.)</a:t>
          </a:r>
        </a:p>
      </dgm:t>
    </dgm:pt>
    <dgm:pt modelId="{51436839-796D-4D10-8826-5A2667D66512}" type="parTrans" cxnId="{3755DB9C-E420-4D7B-9F40-F4F681D1B0C0}">
      <dgm:prSet/>
      <dgm:spPr/>
      <dgm:t>
        <a:bodyPr/>
        <a:lstStyle/>
        <a:p>
          <a:endParaRPr lang="ru-RU"/>
        </a:p>
      </dgm:t>
    </dgm:pt>
    <dgm:pt modelId="{A50C0964-486B-4E7C-86A3-E8BF930C391B}" type="sibTrans" cxnId="{3755DB9C-E420-4D7B-9F40-F4F681D1B0C0}">
      <dgm:prSet/>
      <dgm:spPr/>
      <dgm:t>
        <a:bodyPr/>
        <a:lstStyle/>
        <a:p>
          <a:endParaRPr lang="ru-RU"/>
        </a:p>
      </dgm:t>
    </dgm:pt>
    <dgm:pt modelId="{D5315A3D-9C2F-4075-9351-C8DB6C509787}">
      <dgm:prSet phldrT="[Текст]"/>
      <dgm:spPr/>
      <dgm:t>
        <a:bodyPr/>
        <a:lstStyle/>
        <a:p>
          <a:r>
            <a:rPr lang="en-US" dirty="0"/>
            <a:t>XIX – </a:t>
          </a:r>
          <a:r>
            <a:rPr lang="ru-RU" dirty="0"/>
            <a:t>1917 г.</a:t>
          </a:r>
        </a:p>
      </dgm:t>
    </dgm:pt>
    <dgm:pt modelId="{66DAC72D-B1FA-420C-ADAE-7690C2C5F39F}" type="parTrans" cxnId="{49BD8C01-7652-4117-AEB5-8B17084D3598}">
      <dgm:prSet/>
      <dgm:spPr/>
      <dgm:t>
        <a:bodyPr/>
        <a:lstStyle/>
        <a:p>
          <a:endParaRPr lang="ru-RU"/>
        </a:p>
      </dgm:t>
    </dgm:pt>
    <dgm:pt modelId="{B88B92B7-1559-4CE8-918D-5970583AA9B1}" type="sibTrans" cxnId="{49BD8C01-7652-4117-AEB5-8B17084D3598}">
      <dgm:prSet/>
      <dgm:spPr/>
      <dgm:t>
        <a:bodyPr/>
        <a:lstStyle/>
        <a:p>
          <a:endParaRPr lang="ru-RU"/>
        </a:p>
      </dgm:t>
    </dgm:pt>
    <dgm:pt modelId="{A845FB7B-9F92-40C2-9E75-A3F9A55F99F7}" type="pres">
      <dgm:prSet presAssocID="{988D4C7F-D3DF-43D1-96D5-F2530DD9B4FF}" presName="linear" presStyleCnt="0">
        <dgm:presLayoutVars>
          <dgm:dir/>
          <dgm:animLvl val="lvl"/>
          <dgm:resizeHandles val="exact"/>
        </dgm:presLayoutVars>
      </dgm:prSet>
      <dgm:spPr/>
    </dgm:pt>
    <dgm:pt modelId="{5A71112E-C233-4569-B018-D5DB93FE5120}" type="pres">
      <dgm:prSet presAssocID="{10D81456-2D4A-4BF9-8C0E-8E3846D92D1D}" presName="parentLin" presStyleCnt="0"/>
      <dgm:spPr/>
    </dgm:pt>
    <dgm:pt modelId="{0140FEFC-81BF-4905-AA92-04F1132C7FD6}" type="pres">
      <dgm:prSet presAssocID="{10D81456-2D4A-4BF9-8C0E-8E3846D92D1D}" presName="parentLeftMargin" presStyleLbl="node1" presStyleIdx="0" presStyleCnt="3"/>
      <dgm:spPr/>
    </dgm:pt>
    <dgm:pt modelId="{8D8B4D02-4AA6-436C-8611-819A28748F95}" type="pres">
      <dgm:prSet presAssocID="{10D81456-2D4A-4BF9-8C0E-8E3846D92D1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EB3A84B-9637-41BE-8A44-510BFA770BFE}" type="pres">
      <dgm:prSet presAssocID="{10D81456-2D4A-4BF9-8C0E-8E3846D92D1D}" presName="negativeSpace" presStyleCnt="0"/>
      <dgm:spPr/>
    </dgm:pt>
    <dgm:pt modelId="{D0610EF8-BEEC-4BF0-9A65-6C55777877FC}" type="pres">
      <dgm:prSet presAssocID="{10D81456-2D4A-4BF9-8C0E-8E3846D92D1D}" presName="childText" presStyleLbl="conFgAcc1" presStyleIdx="0" presStyleCnt="3">
        <dgm:presLayoutVars>
          <dgm:bulletEnabled val="1"/>
        </dgm:presLayoutVars>
      </dgm:prSet>
      <dgm:spPr/>
    </dgm:pt>
    <dgm:pt modelId="{C60DB039-512B-47BC-87B6-34BA0EE14E01}" type="pres">
      <dgm:prSet presAssocID="{A8E79AAE-585E-48EE-A26C-804428004753}" presName="spaceBetweenRectangles" presStyleCnt="0"/>
      <dgm:spPr/>
    </dgm:pt>
    <dgm:pt modelId="{65A95359-7D6F-4AE8-B020-47D0F21D007B}" type="pres">
      <dgm:prSet presAssocID="{A9F50B17-CC90-4737-8238-9DB9F5B91FD3}" presName="parentLin" presStyleCnt="0"/>
      <dgm:spPr/>
    </dgm:pt>
    <dgm:pt modelId="{FDAFEEF9-7C7C-4C0C-A6D2-75B705077FC7}" type="pres">
      <dgm:prSet presAssocID="{A9F50B17-CC90-4737-8238-9DB9F5B91FD3}" presName="parentLeftMargin" presStyleLbl="node1" presStyleIdx="0" presStyleCnt="3"/>
      <dgm:spPr/>
    </dgm:pt>
    <dgm:pt modelId="{696330BC-F7C0-4429-A351-0E5A466E50A1}" type="pres">
      <dgm:prSet presAssocID="{A9F50B17-CC90-4737-8238-9DB9F5B91FD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5F2C903-996F-42C7-A5FD-B18A592502CB}" type="pres">
      <dgm:prSet presAssocID="{A9F50B17-CC90-4737-8238-9DB9F5B91FD3}" presName="negativeSpace" presStyleCnt="0"/>
      <dgm:spPr/>
    </dgm:pt>
    <dgm:pt modelId="{EC65601F-13AE-406F-8568-2D7633E6F450}" type="pres">
      <dgm:prSet presAssocID="{A9F50B17-CC90-4737-8238-9DB9F5B91FD3}" presName="childText" presStyleLbl="conFgAcc1" presStyleIdx="1" presStyleCnt="3">
        <dgm:presLayoutVars>
          <dgm:bulletEnabled val="1"/>
        </dgm:presLayoutVars>
      </dgm:prSet>
      <dgm:spPr/>
    </dgm:pt>
    <dgm:pt modelId="{F1A48A3B-9753-40BD-BAD7-4372AE10D67F}" type="pres">
      <dgm:prSet presAssocID="{BC871505-9B44-4DEE-8139-2A9ED8FF357C}" presName="spaceBetweenRectangles" presStyleCnt="0"/>
      <dgm:spPr/>
    </dgm:pt>
    <dgm:pt modelId="{837ECF99-0314-4850-BC96-C1BFDCB892A1}" type="pres">
      <dgm:prSet presAssocID="{E61FC474-08AA-4613-B4DB-F7C3585334CC}" presName="parentLin" presStyleCnt="0"/>
      <dgm:spPr/>
    </dgm:pt>
    <dgm:pt modelId="{D6D1B66C-760C-4992-96E1-978B6F27B4AF}" type="pres">
      <dgm:prSet presAssocID="{E61FC474-08AA-4613-B4DB-F7C3585334CC}" presName="parentLeftMargin" presStyleLbl="node1" presStyleIdx="1" presStyleCnt="3"/>
      <dgm:spPr/>
    </dgm:pt>
    <dgm:pt modelId="{155CAA57-4AFE-4C1E-8018-AC53BDBCE8D3}" type="pres">
      <dgm:prSet presAssocID="{E61FC474-08AA-4613-B4DB-F7C3585334C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82C961D-C787-4D42-8B2B-9544E23F570A}" type="pres">
      <dgm:prSet presAssocID="{E61FC474-08AA-4613-B4DB-F7C3585334CC}" presName="negativeSpace" presStyleCnt="0"/>
      <dgm:spPr/>
    </dgm:pt>
    <dgm:pt modelId="{ADAB8F0B-74AD-452D-AABC-39B036A96007}" type="pres">
      <dgm:prSet presAssocID="{E61FC474-08AA-4613-B4DB-F7C3585334C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9BD8C01-7652-4117-AEB5-8B17084D3598}" srcId="{E61FC474-08AA-4613-B4DB-F7C3585334CC}" destId="{D5315A3D-9C2F-4075-9351-C8DB6C509787}" srcOrd="1" destOrd="0" parTransId="{66DAC72D-B1FA-420C-ADAE-7690C2C5F39F}" sibTransId="{B88B92B7-1559-4CE8-918D-5970583AA9B1}"/>
    <dgm:cxn modelId="{CD3BE505-E7C3-4B57-9F99-082830E01AAA}" type="presOf" srcId="{988D4C7F-D3DF-43D1-96D5-F2530DD9B4FF}" destId="{A845FB7B-9F92-40C2-9E75-A3F9A55F99F7}" srcOrd="0" destOrd="0" presId="urn:microsoft.com/office/officeart/2005/8/layout/list1"/>
    <dgm:cxn modelId="{25CE5D15-BB50-4195-A1F4-027639DE8277}" type="presOf" srcId="{E61FC474-08AA-4613-B4DB-F7C3585334CC}" destId="{D6D1B66C-760C-4992-96E1-978B6F27B4AF}" srcOrd="0" destOrd="0" presId="urn:microsoft.com/office/officeart/2005/8/layout/list1"/>
    <dgm:cxn modelId="{9F4EB427-CE28-453B-9D6A-4325F5B0DC68}" srcId="{10D81456-2D4A-4BF9-8C0E-8E3846D92D1D}" destId="{716EE6E5-E6CF-41BF-84DD-760AFFC076C6}" srcOrd="0" destOrd="0" parTransId="{45B60D00-1E88-4D32-8EA6-63C268929B6C}" sibTransId="{47835366-9177-4DA2-A768-230B0497164E}"/>
    <dgm:cxn modelId="{9897C838-8905-4B72-B288-56897E483FE1}" type="presOf" srcId="{A9F50B17-CC90-4737-8238-9DB9F5B91FD3}" destId="{FDAFEEF9-7C7C-4C0C-A6D2-75B705077FC7}" srcOrd="0" destOrd="0" presId="urn:microsoft.com/office/officeart/2005/8/layout/list1"/>
    <dgm:cxn modelId="{42D67A39-E7A3-4BE0-A96B-2CD72592029E}" type="presOf" srcId="{A9F50B17-CC90-4737-8238-9DB9F5B91FD3}" destId="{696330BC-F7C0-4429-A351-0E5A466E50A1}" srcOrd="1" destOrd="0" presId="urn:microsoft.com/office/officeart/2005/8/layout/list1"/>
    <dgm:cxn modelId="{4A8E453B-BA6C-420E-AF72-E71526BAC65C}" type="presOf" srcId="{C8A06131-0569-44BA-91B2-3693F0801E48}" destId="{ADAB8F0B-74AD-452D-AABC-39B036A96007}" srcOrd="0" destOrd="0" presId="urn:microsoft.com/office/officeart/2005/8/layout/list1"/>
    <dgm:cxn modelId="{0FB54240-A7B7-46F9-A8EE-EA9780B3B49D}" type="presOf" srcId="{10D81456-2D4A-4BF9-8C0E-8E3846D92D1D}" destId="{0140FEFC-81BF-4905-AA92-04F1132C7FD6}" srcOrd="0" destOrd="0" presId="urn:microsoft.com/office/officeart/2005/8/layout/list1"/>
    <dgm:cxn modelId="{E219AD5F-943D-460F-9566-DE63DD295B90}" type="presOf" srcId="{10D81456-2D4A-4BF9-8C0E-8E3846D92D1D}" destId="{8D8B4D02-4AA6-436C-8611-819A28748F95}" srcOrd="1" destOrd="0" presId="urn:microsoft.com/office/officeart/2005/8/layout/list1"/>
    <dgm:cxn modelId="{0E7EF566-2115-4F47-871E-54C962AFE04A}" srcId="{988D4C7F-D3DF-43D1-96D5-F2530DD9B4FF}" destId="{E61FC474-08AA-4613-B4DB-F7C3585334CC}" srcOrd="2" destOrd="0" parTransId="{03D42566-7405-4A95-A3BF-8E289783A125}" sibTransId="{20544483-4290-4671-8838-52B536F1DCD7}"/>
    <dgm:cxn modelId="{8B740449-1850-4115-AE97-8973A9DD176D}" type="presOf" srcId="{2B105CF8-56DC-43A5-8F96-9DCDDB0CF975}" destId="{D0610EF8-BEEC-4BF0-9A65-6C55777877FC}" srcOrd="0" destOrd="2" presId="urn:microsoft.com/office/officeart/2005/8/layout/list1"/>
    <dgm:cxn modelId="{C8EFBB6C-7ACF-4337-AEDC-A52BCF748156}" srcId="{10D81456-2D4A-4BF9-8C0E-8E3846D92D1D}" destId="{A5DE5B5D-58CC-42DD-BFF1-0ED7B135001B}" srcOrd="1" destOrd="0" parTransId="{D6E34ED7-C36F-456B-AAE9-03A086AD2D3D}" sibTransId="{93DB01E9-7D56-4D77-A235-953A60EF7589}"/>
    <dgm:cxn modelId="{BED00187-1496-4369-832C-64828E70F6F8}" srcId="{E61FC474-08AA-4613-B4DB-F7C3585334CC}" destId="{C8A06131-0569-44BA-91B2-3693F0801E48}" srcOrd="0" destOrd="0" parTransId="{C86EBD97-8BC2-4E49-8708-E1E1D4CB0F13}" sibTransId="{F1235928-BFC1-4528-AA7D-8329CC725E95}"/>
    <dgm:cxn modelId="{153C6489-B4D2-4C61-A0AB-9144988CB681}" type="presOf" srcId="{BE18492A-926C-4B3C-AA27-6702B57EE485}" destId="{EC65601F-13AE-406F-8568-2D7633E6F450}" srcOrd="0" destOrd="0" presId="urn:microsoft.com/office/officeart/2005/8/layout/list1"/>
    <dgm:cxn modelId="{397C6F91-8FDE-4FB9-961C-20670332D6D7}" srcId="{988D4C7F-D3DF-43D1-96D5-F2530DD9B4FF}" destId="{A9F50B17-CC90-4737-8238-9DB9F5B91FD3}" srcOrd="1" destOrd="0" parTransId="{8E51B2A6-ECB8-4E44-AFB6-D61267A53DBA}" sibTransId="{BC871505-9B44-4DEE-8139-2A9ED8FF357C}"/>
    <dgm:cxn modelId="{90E18D99-9A64-4F36-881F-CDF72BE6945A}" type="presOf" srcId="{A5DE5B5D-58CC-42DD-BFF1-0ED7B135001B}" destId="{D0610EF8-BEEC-4BF0-9A65-6C55777877FC}" srcOrd="0" destOrd="1" presId="urn:microsoft.com/office/officeart/2005/8/layout/list1"/>
    <dgm:cxn modelId="{3755DB9C-E420-4D7B-9F40-F4F681D1B0C0}" srcId="{A9F50B17-CC90-4737-8238-9DB9F5B91FD3}" destId="{0F6DBEDB-3E14-46FD-A7E9-07F3390CBCE4}" srcOrd="2" destOrd="0" parTransId="{51436839-796D-4D10-8826-5A2667D66512}" sibTransId="{A50C0964-486B-4E7C-86A3-E8BF930C391B}"/>
    <dgm:cxn modelId="{6FEA24A8-FC39-4161-B1EA-604867557771}" type="presOf" srcId="{E61FC474-08AA-4613-B4DB-F7C3585334CC}" destId="{155CAA57-4AFE-4C1E-8018-AC53BDBCE8D3}" srcOrd="1" destOrd="0" presId="urn:microsoft.com/office/officeart/2005/8/layout/list1"/>
    <dgm:cxn modelId="{3ADB09AA-69AB-4614-A691-5C4A4414EB47}" srcId="{988D4C7F-D3DF-43D1-96D5-F2530DD9B4FF}" destId="{10D81456-2D4A-4BF9-8C0E-8E3846D92D1D}" srcOrd="0" destOrd="0" parTransId="{6367EC1E-7704-45EE-8DAB-7751FA27FDEC}" sibTransId="{A8E79AAE-585E-48EE-A26C-804428004753}"/>
    <dgm:cxn modelId="{EFB635AD-C3E5-49F3-9A57-3FC2BE9E7A9B}" srcId="{10D81456-2D4A-4BF9-8C0E-8E3846D92D1D}" destId="{2B105CF8-56DC-43A5-8F96-9DCDDB0CF975}" srcOrd="2" destOrd="0" parTransId="{55637D97-A487-4859-8A6E-BE7499ECE0C9}" sibTransId="{862A6A97-39AE-4AA3-8FC7-99E5BAE9CC53}"/>
    <dgm:cxn modelId="{9A270FB5-AF4A-49D7-929F-A8E6AAFA8AD0}" type="presOf" srcId="{D5315A3D-9C2F-4075-9351-C8DB6C509787}" destId="{ADAB8F0B-74AD-452D-AABC-39B036A96007}" srcOrd="0" destOrd="1" presId="urn:microsoft.com/office/officeart/2005/8/layout/list1"/>
    <dgm:cxn modelId="{50F2DFBF-FB08-4D17-ADF6-EB86FA95ED3E}" srcId="{A9F50B17-CC90-4737-8238-9DB9F5B91FD3}" destId="{061188B4-1C04-4451-9831-6BDB797CCF87}" srcOrd="1" destOrd="0" parTransId="{1591E4C2-DC42-481A-AB72-D5BE329CF63A}" sibTransId="{5FCA5F39-69EA-4BAE-ABB3-2C5BBE1016C4}"/>
    <dgm:cxn modelId="{80C3EBDB-EF27-46BA-96C6-AC1A2F42CFCD}" type="presOf" srcId="{0F6DBEDB-3E14-46FD-A7E9-07F3390CBCE4}" destId="{EC65601F-13AE-406F-8568-2D7633E6F450}" srcOrd="0" destOrd="2" presId="urn:microsoft.com/office/officeart/2005/8/layout/list1"/>
    <dgm:cxn modelId="{25990CDF-4BED-4D43-A576-AFA7AC2722E7}" type="presOf" srcId="{061188B4-1C04-4451-9831-6BDB797CCF87}" destId="{EC65601F-13AE-406F-8568-2D7633E6F450}" srcOrd="0" destOrd="1" presId="urn:microsoft.com/office/officeart/2005/8/layout/list1"/>
    <dgm:cxn modelId="{736A5EF3-FB96-4813-97F3-CAAE403A891C}" type="presOf" srcId="{716EE6E5-E6CF-41BF-84DD-760AFFC076C6}" destId="{D0610EF8-BEEC-4BF0-9A65-6C55777877FC}" srcOrd="0" destOrd="0" presId="urn:microsoft.com/office/officeart/2005/8/layout/list1"/>
    <dgm:cxn modelId="{90B5C1F9-DAEC-4EB4-88AE-2FE930AF00D7}" srcId="{A9F50B17-CC90-4737-8238-9DB9F5B91FD3}" destId="{BE18492A-926C-4B3C-AA27-6702B57EE485}" srcOrd="0" destOrd="0" parTransId="{7B689A01-40F9-41D9-A379-7E20FF843103}" sibTransId="{D9A5CCFF-44E0-4008-86E3-3AE654B39E0F}"/>
    <dgm:cxn modelId="{2E7D1FCE-2A42-4219-9DE5-A9FECD2AAC14}" type="presParOf" srcId="{A845FB7B-9F92-40C2-9E75-A3F9A55F99F7}" destId="{5A71112E-C233-4569-B018-D5DB93FE5120}" srcOrd="0" destOrd="0" presId="urn:microsoft.com/office/officeart/2005/8/layout/list1"/>
    <dgm:cxn modelId="{ECBEFEAB-9B96-4EFA-89E2-D5A4D2B8B560}" type="presParOf" srcId="{5A71112E-C233-4569-B018-D5DB93FE5120}" destId="{0140FEFC-81BF-4905-AA92-04F1132C7FD6}" srcOrd="0" destOrd="0" presId="urn:microsoft.com/office/officeart/2005/8/layout/list1"/>
    <dgm:cxn modelId="{84F478F0-32AD-4E51-881A-CFABC601E64A}" type="presParOf" srcId="{5A71112E-C233-4569-B018-D5DB93FE5120}" destId="{8D8B4D02-4AA6-436C-8611-819A28748F95}" srcOrd="1" destOrd="0" presId="urn:microsoft.com/office/officeart/2005/8/layout/list1"/>
    <dgm:cxn modelId="{89D09F51-B5A6-4C51-BA20-572E418A1B63}" type="presParOf" srcId="{A845FB7B-9F92-40C2-9E75-A3F9A55F99F7}" destId="{7EB3A84B-9637-41BE-8A44-510BFA770BFE}" srcOrd="1" destOrd="0" presId="urn:microsoft.com/office/officeart/2005/8/layout/list1"/>
    <dgm:cxn modelId="{48C2C3D3-F0DB-4E1E-B1BA-642C85020F39}" type="presParOf" srcId="{A845FB7B-9F92-40C2-9E75-A3F9A55F99F7}" destId="{D0610EF8-BEEC-4BF0-9A65-6C55777877FC}" srcOrd="2" destOrd="0" presId="urn:microsoft.com/office/officeart/2005/8/layout/list1"/>
    <dgm:cxn modelId="{7619DAC3-67F2-4E85-83BA-77C381D3D4F5}" type="presParOf" srcId="{A845FB7B-9F92-40C2-9E75-A3F9A55F99F7}" destId="{C60DB039-512B-47BC-87B6-34BA0EE14E01}" srcOrd="3" destOrd="0" presId="urn:microsoft.com/office/officeart/2005/8/layout/list1"/>
    <dgm:cxn modelId="{728CAEE8-5103-49F5-8932-C7392BDC4EC1}" type="presParOf" srcId="{A845FB7B-9F92-40C2-9E75-A3F9A55F99F7}" destId="{65A95359-7D6F-4AE8-B020-47D0F21D007B}" srcOrd="4" destOrd="0" presId="urn:microsoft.com/office/officeart/2005/8/layout/list1"/>
    <dgm:cxn modelId="{12716A59-6B0D-4549-9D6E-5ABA95F97F3D}" type="presParOf" srcId="{65A95359-7D6F-4AE8-B020-47D0F21D007B}" destId="{FDAFEEF9-7C7C-4C0C-A6D2-75B705077FC7}" srcOrd="0" destOrd="0" presId="urn:microsoft.com/office/officeart/2005/8/layout/list1"/>
    <dgm:cxn modelId="{6FC581EA-9144-4158-B626-29254675A320}" type="presParOf" srcId="{65A95359-7D6F-4AE8-B020-47D0F21D007B}" destId="{696330BC-F7C0-4429-A351-0E5A466E50A1}" srcOrd="1" destOrd="0" presId="urn:microsoft.com/office/officeart/2005/8/layout/list1"/>
    <dgm:cxn modelId="{5905EDAA-163A-46A7-926A-5A00AA476A98}" type="presParOf" srcId="{A845FB7B-9F92-40C2-9E75-A3F9A55F99F7}" destId="{15F2C903-996F-42C7-A5FD-B18A592502CB}" srcOrd="5" destOrd="0" presId="urn:microsoft.com/office/officeart/2005/8/layout/list1"/>
    <dgm:cxn modelId="{BB6A6217-3D2B-40F2-8AAB-27D6EBC4881F}" type="presParOf" srcId="{A845FB7B-9F92-40C2-9E75-A3F9A55F99F7}" destId="{EC65601F-13AE-406F-8568-2D7633E6F450}" srcOrd="6" destOrd="0" presId="urn:microsoft.com/office/officeart/2005/8/layout/list1"/>
    <dgm:cxn modelId="{C242CDDA-A3A6-4284-A68F-8D9F132A5AE4}" type="presParOf" srcId="{A845FB7B-9F92-40C2-9E75-A3F9A55F99F7}" destId="{F1A48A3B-9753-40BD-BAD7-4372AE10D67F}" srcOrd="7" destOrd="0" presId="urn:microsoft.com/office/officeart/2005/8/layout/list1"/>
    <dgm:cxn modelId="{3539CB01-0026-4E7B-B814-CFD8566CB64B}" type="presParOf" srcId="{A845FB7B-9F92-40C2-9E75-A3F9A55F99F7}" destId="{837ECF99-0314-4850-BC96-C1BFDCB892A1}" srcOrd="8" destOrd="0" presId="urn:microsoft.com/office/officeart/2005/8/layout/list1"/>
    <dgm:cxn modelId="{33231621-0FB1-481B-8530-361BCCF01701}" type="presParOf" srcId="{837ECF99-0314-4850-BC96-C1BFDCB892A1}" destId="{D6D1B66C-760C-4992-96E1-978B6F27B4AF}" srcOrd="0" destOrd="0" presId="urn:microsoft.com/office/officeart/2005/8/layout/list1"/>
    <dgm:cxn modelId="{ED87857F-7585-4AD8-8267-14AC4FED21D0}" type="presParOf" srcId="{837ECF99-0314-4850-BC96-C1BFDCB892A1}" destId="{155CAA57-4AFE-4C1E-8018-AC53BDBCE8D3}" srcOrd="1" destOrd="0" presId="urn:microsoft.com/office/officeart/2005/8/layout/list1"/>
    <dgm:cxn modelId="{E968A611-1C7D-431C-8F83-D5A6ECFBC2CE}" type="presParOf" srcId="{A845FB7B-9F92-40C2-9E75-A3F9A55F99F7}" destId="{D82C961D-C787-4D42-8B2B-9544E23F570A}" srcOrd="9" destOrd="0" presId="urn:microsoft.com/office/officeart/2005/8/layout/list1"/>
    <dgm:cxn modelId="{ADA9041C-04E8-4C9C-9E23-39557C6EBF1B}" type="presParOf" srcId="{A845FB7B-9F92-40C2-9E75-A3F9A55F99F7}" destId="{ADAB8F0B-74AD-452D-AABC-39B036A9600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EA69BF-555C-475F-B968-EDBB5C71EE61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</dgm:pt>
    <dgm:pt modelId="{EDC8D018-31FE-4B5B-9C25-C1F58E826F8B}">
      <dgm:prSet phldrT="[Текст]"/>
      <dgm:spPr/>
      <dgm:t>
        <a:bodyPr/>
        <a:lstStyle/>
        <a:p>
          <a:r>
            <a:rPr lang="ru-RU" dirty="0"/>
            <a:t>Племя</a:t>
          </a:r>
        </a:p>
      </dgm:t>
    </dgm:pt>
    <dgm:pt modelId="{08050F20-0121-4B8E-8D9F-E1F7A62A7BA4}" type="parTrans" cxnId="{CE20CCEA-56D2-4985-82D4-889093795450}">
      <dgm:prSet/>
      <dgm:spPr/>
      <dgm:t>
        <a:bodyPr/>
        <a:lstStyle/>
        <a:p>
          <a:endParaRPr lang="ru-RU"/>
        </a:p>
      </dgm:t>
    </dgm:pt>
    <dgm:pt modelId="{E977DC01-5928-40BC-A214-5D3C024ED969}" type="sibTrans" cxnId="{CE20CCEA-56D2-4985-82D4-889093795450}">
      <dgm:prSet/>
      <dgm:spPr/>
      <dgm:t>
        <a:bodyPr/>
        <a:lstStyle/>
        <a:p>
          <a:endParaRPr lang="ru-RU"/>
        </a:p>
      </dgm:t>
    </dgm:pt>
    <dgm:pt modelId="{F31EA17D-8FAF-4092-93A6-5D1A42C0DD07}">
      <dgm:prSet phldrT="[Текст]"/>
      <dgm:spPr/>
      <dgm:t>
        <a:bodyPr/>
        <a:lstStyle/>
        <a:p>
          <a:r>
            <a:rPr lang="ru-RU" dirty="0"/>
            <a:t>Народность</a:t>
          </a:r>
        </a:p>
      </dgm:t>
    </dgm:pt>
    <dgm:pt modelId="{D817E0DE-0200-4C60-990D-BA1C58209E95}" type="parTrans" cxnId="{0A39D3DB-B29E-46C8-B7F9-92C89CF924B4}">
      <dgm:prSet/>
      <dgm:spPr/>
      <dgm:t>
        <a:bodyPr/>
        <a:lstStyle/>
        <a:p>
          <a:endParaRPr lang="ru-RU"/>
        </a:p>
      </dgm:t>
    </dgm:pt>
    <dgm:pt modelId="{671A1004-BB1D-40B2-BF29-F189DB045522}" type="sibTrans" cxnId="{0A39D3DB-B29E-46C8-B7F9-92C89CF924B4}">
      <dgm:prSet/>
      <dgm:spPr/>
      <dgm:t>
        <a:bodyPr/>
        <a:lstStyle/>
        <a:p>
          <a:endParaRPr lang="ru-RU"/>
        </a:p>
      </dgm:t>
    </dgm:pt>
    <dgm:pt modelId="{8D955B0C-DAF8-439B-94A5-5252348E74DE}">
      <dgm:prSet phldrT="[Текст]"/>
      <dgm:spPr/>
      <dgm:t>
        <a:bodyPr/>
        <a:lstStyle/>
        <a:p>
          <a:r>
            <a:rPr lang="ru-RU" dirty="0"/>
            <a:t>Нация</a:t>
          </a:r>
        </a:p>
      </dgm:t>
    </dgm:pt>
    <dgm:pt modelId="{BB7FDAC3-CBD6-40F8-A480-392B0B03275F}" type="parTrans" cxnId="{47237F6B-5B5E-4A01-83B9-20514FFBD70D}">
      <dgm:prSet/>
      <dgm:spPr/>
      <dgm:t>
        <a:bodyPr/>
        <a:lstStyle/>
        <a:p>
          <a:endParaRPr lang="ru-RU"/>
        </a:p>
      </dgm:t>
    </dgm:pt>
    <dgm:pt modelId="{BA142DF6-9309-47FD-BAAD-0F78617F195C}" type="sibTrans" cxnId="{47237F6B-5B5E-4A01-83B9-20514FFBD70D}">
      <dgm:prSet/>
      <dgm:spPr/>
      <dgm:t>
        <a:bodyPr/>
        <a:lstStyle/>
        <a:p>
          <a:endParaRPr lang="ru-RU"/>
        </a:p>
      </dgm:t>
    </dgm:pt>
    <dgm:pt modelId="{58049A43-AD6E-4EEC-82AE-7D6C694B6C69}" type="pres">
      <dgm:prSet presAssocID="{B5EA69BF-555C-475F-B968-EDBB5C71EE61}" presName="linear" presStyleCnt="0">
        <dgm:presLayoutVars>
          <dgm:dir/>
          <dgm:animLvl val="lvl"/>
          <dgm:resizeHandles val="exact"/>
        </dgm:presLayoutVars>
      </dgm:prSet>
      <dgm:spPr/>
    </dgm:pt>
    <dgm:pt modelId="{60114DC2-3509-412B-8DE7-3427EA7526B9}" type="pres">
      <dgm:prSet presAssocID="{EDC8D018-31FE-4B5B-9C25-C1F58E826F8B}" presName="parentLin" presStyleCnt="0"/>
      <dgm:spPr/>
    </dgm:pt>
    <dgm:pt modelId="{5BB4FB3E-CF8C-4F7C-982D-E9753BCA06B4}" type="pres">
      <dgm:prSet presAssocID="{EDC8D018-31FE-4B5B-9C25-C1F58E826F8B}" presName="parentLeftMargin" presStyleLbl="node1" presStyleIdx="0" presStyleCnt="3"/>
      <dgm:spPr/>
    </dgm:pt>
    <dgm:pt modelId="{D645C1A4-8F76-4D79-B767-247263641B6C}" type="pres">
      <dgm:prSet presAssocID="{EDC8D018-31FE-4B5B-9C25-C1F58E826F8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B4FAE63-2A49-44B5-A03D-505E3D62921A}" type="pres">
      <dgm:prSet presAssocID="{EDC8D018-31FE-4B5B-9C25-C1F58E826F8B}" presName="negativeSpace" presStyleCnt="0"/>
      <dgm:spPr/>
    </dgm:pt>
    <dgm:pt modelId="{FB0D8D51-13EF-4AF1-BEF6-F62DE62FB61D}" type="pres">
      <dgm:prSet presAssocID="{EDC8D018-31FE-4B5B-9C25-C1F58E826F8B}" presName="childText" presStyleLbl="conFgAcc1" presStyleIdx="0" presStyleCnt="3">
        <dgm:presLayoutVars>
          <dgm:bulletEnabled val="1"/>
        </dgm:presLayoutVars>
      </dgm:prSet>
      <dgm:spPr/>
    </dgm:pt>
    <dgm:pt modelId="{0108B339-8750-42E5-86E2-70313390F673}" type="pres">
      <dgm:prSet presAssocID="{E977DC01-5928-40BC-A214-5D3C024ED969}" presName="spaceBetweenRectangles" presStyleCnt="0"/>
      <dgm:spPr/>
    </dgm:pt>
    <dgm:pt modelId="{01D18B5B-FD24-4456-A0AD-C41A08232DB6}" type="pres">
      <dgm:prSet presAssocID="{F31EA17D-8FAF-4092-93A6-5D1A42C0DD07}" presName="parentLin" presStyleCnt="0"/>
      <dgm:spPr/>
    </dgm:pt>
    <dgm:pt modelId="{C2D1C06B-2252-42B9-AA50-9622D84176ED}" type="pres">
      <dgm:prSet presAssocID="{F31EA17D-8FAF-4092-93A6-5D1A42C0DD07}" presName="parentLeftMargin" presStyleLbl="node1" presStyleIdx="0" presStyleCnt="3"/>
      <dgm:spPr/>
    </dgm:pt>
    <dgm:pt modelId="{03563A8D-2AB9-461A-B670-4FC3C61A7B62}" type="pres">
      <dgm:prSet presAssocID="{F31EA17D-8FAF-4092-93A6-5D1A42C0DD0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EE3D808-0AFB-451C-98C2-41E110D934EC}" type="pres">
      <dgm:prSet presAssocID="{F31EA17D-8FAF-4092-93A6-5D1A42C0DD07}" presName="negativeSpace" presStyleCnt="0"/>
      <dgm:spPr/>
    </dgm:pt>
    <dgm:pt modelId="{B990A2DC-5E64-4593-A39F-1802E6D0FDA9}" type="pres">
      <dgm:prSet presAssocID="{F31EA17D-8FAF-4092-93A6-5D1A42C0DD07}" presName="childText" presStyleLbl="conFgAcc1" presStyleIdx="1" presStyleCnt="3">
        <dgm:presLayoutVars>
          <dgm:bulletEnabled val="1"/>
        </dgm:presLayoutVars>
      </dgm:prSet>
      <dgm:spPr/>
    </dgm:pt>
    <dgm:pt modelId="{C9F1F2AE-5AF1-4AFC-92F1-C4FDA72CA512}" type="pres">
      <dgm:prSet presAssocID="{671A1004-BB1D-40B2-BF29-F189DB045522}" presName="spaceBetweenRectangles" presStyleCnt="0"/>
      <dgm:spPr/>
    </dgm:pt>
    <dgm:pt modelId="{6E8F6E32-BC97-4A4F-9879-34774C3CA8B1}" type="pres">
      <dgm:prSet presAssocID="{8D955B0C-DAF8-439B-94A5-5252348E74DE}" presName="parentLin" presStyleCnt="0"/>
      <dgm:spPr/>
    </dgm:pt>
    <dgm:pt modelId="{834B723C-83D9-458D-8D4B-ABFD53D2CBAB}" type="pres">
      <dgm:prSet presAssocID="{8D955B0C-DAF8-439B-94A5-5252348E74DE}" presName="parentLeftMargin" presStyleLbl="node1" presStyleIdx="1" presStyleCnt="3"/>
      <dgm:spPr/>
    </dgm:pt>
    <dgm:pt modelId="{DE3E59B5-AFA7-4E17-A17C-E9FFB0E8E892}" type="pres">
      <dgm:prSet presAssocID="{8D955B0C-DAF8-439B-94A5-5252348E74D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1E9979F-952A-440C-A9B9-F8705BC9A0FD}" type="pres">
      <dgm:prSet presAssocID="{8D955B0C-DAF8-439B-94A5-5252348E74DE}" presName="negativeSpace" presStyleCnt="0"/>
      <dgm:spPr/>
    </dgm:pt>
    <dgm:pt modelId="{61B93B2E-FA03-4DBB-B467-D69FEF2321C3}" type="pres">
      <dgm:prSet presAssocID="{8D955B0C-DAF8-439B-94A5-5252348E74D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479CC03-836E-41FF-83AC-C8CF988FC9C6}" type="presOf" srcId="{F31EA17D-8FAF-4092-93A6-5D1A42C0DD07}" destId="{C2D1C06B-2252-42B9-AA50-9622D84176ED}" srcOrd="0" destOrd="0" presId="urn:microsoft.com/office/officeart/2005/8/layout/list1"/>
    <dgm:cxn modelId="{EFEA6B3E-10EA-41F2-8F71-D3CE18D7A0C8}" type="presOf" srcId="{F31EA17D-8FAF-4092-93A6-5D1A42C0DD07}" destId="{03563A8D-2AB9-461A-B670-4FC3C61A7B62}" srcOrd="1" destOrd="0" presId="urn:microsoft.com/office/officeart/2005/8/layout/list1"/>
    <dgm:cxn modelId="{D6E2EC3E-4DD4-414B-BAD8-2F7956BF0207}" type="presOf" srcId="{EDC8D018-31FE-4B5B-9C25-C1F58E826F8B}" destId="{5BB4FB3E-CF8C-4F7C-982D-E9753BCA06B4}" srcOrd="0" destOrd="0" presId="urn:microsoft.com/office/officeart/2005/8/layout/list1"/>
    <dgm:cxn modelId="{CA827E65-6608-4ABF-9E6B-13C2D00A6E0C}" type="presOf" srcId="{EDC8D018-31FE-4B5B-9C25-C1F58E826F8B}" destId="{D645C1A4-8F76-4D79-B767-247263641B6C}" srcOrd="1" destOrd="0" presId="urn:microsoft.com/office/officeart/2005/8/layout/list1"/>
    <dgm:cxn modelId="{47237F6B-5B5E-4A01-83B9-20514FFBD70D}" srcId="{B5EA69BF-555C-475F-B968-EDBB5C71EE61}" destId="{8D955B0C-DAF8-439B-94A5-5252348E74DE}" srcOrd="2" destOrd="0" parTransId="{BB7FDAC3-CBD6-40F8-A480-392B0B03275F}" sibTransId="{BA142DF6-9309-47FD-BAAD-0F78617F195C}"/>
    <dgm:cxn modelId="{0C6B806D-C370-422C-90B4-6181BEE4C478}" type="presOf" srcId="{8D955B0C-DAF8-439B-94A5-5252348E74DE}" destId="{DE3E59B5-AFA7-4E17-A17C-E9FFB0E8E892}" srcOrd="1" destOrd="0" presId="urn:microsoft.com/office/officeart/2005/8/layout/list1"/>
    <dgm:cxn modelId="{2DE63B9A-DE60-46E7-8E1B-994B05707174}" type="presOf" srcId="{B5EA69BF-555C-475F-B968-EDBB5C71EE61}" destId="{58049A43-AD6E-4EEC-82AE-7D6C694B6C69}" srcOrd="0" destOrd="0" presId="urn:microsoft.com/office/officeart/2005/8/layout/list1"/>
    <dgm:cxn modelId="{0A39D3DB-B29E-46C8-B7F9-92C89CF924B4}" srcId="{B5EA69BF-555C-475F-B968-EDBB5C71EE61}" destId="{F31EA17D-8FAF-4092-93A6-5D1A42C0DD07}" srcOrd="1" destOrd="0" parTransId="{D817E0DE-0200-4C60-990D-BA1C58209E95}" sibTransId="{671A1004-BB1D-40B2-BF29-F189DB045522}"/>
    <dgm:cxn modelId="{CE20CCEA-56D2-4985-82D4-889093795450}" srcId="{B5EA69BF-555C-475F-B968-EDBB5C71EE61}" destId="{EDC8D018-31FE-4B5B-9C25-C1F58E826F8B}" srcOrd="0" destOrd="0" parTransId="{08050F20-0121-4B8E-8D9F-E1F7A62A7BA4}" sibTransId="{E977DC01-5928-40BC-A214-5D3C024ED969}"/>
    <dgm:cxn modelId="{A59E18EC-48EB-4440-97E4-08625F43CA2F}" type="presOf" srcId="{8D955B0C-DAF8-439B-94A5-5252348E74DE}" destId="{834B723C-83D9-458D-8D4B-ABFD53D2CBAB}" srcOrd="0" destOrd="0" presId="urn:microsoft.com/office/officeart/2005/8/layout/list1"/>
    <dgm:cxn modelId="{6552DC90-F99A-43B6-ACCC-D15452466990}" type="presParOf" srcId="{58049A43-AD6E-4EEC-82AE-7D6C694B6C69}" destId="{60114DC2-3509-412B-8DE7-3427EA7526B9}" srcOrd="0" destOrd="0" presId="urn:microsoft.com/office/officeart/2005/8/layout/list1"/>
    <dgm:cxn modelId="{0603D693-BD84-4178-A4F7-84B35757DBD3}" type="presParOf" srcId="{60114DC2-3509-412B-8DE7-3427EA7526B9}" destId="{5BB4FB3E-CF8C-4F7C-982D-E9753BCA06B4}" srcOrd="0" destOrd="0" presId="urn:microsoft.com/office/officeart/2005/8/layout/list1"/>
    <dgm:cxn modelId="{84868DF5-4C5F-44E3-9333-5EA2BBCDB5FA}" type="presParOf" srcId="{60114DC2-3509-412B-8DE7-3427EA7526B9}" destId="{D645C1A4-8F76-4D79-B767-247263641B6C}" srcOrd="1" destOrd="0" presId="urn:microsoft.com/office/officeart/2005/8/layout/list1"/>
    <dgm:cxn modelId="{1C9665FE-8A02-4D0B-8A79-3B03843AD39E}" type="presParOf" srcId="{58049A43-AD6E-4EEC-82AE-7D6C694B6C69}" destId="{BB4FAE63-2A49-44B5-A03D-505E3D62921A}" srcOrd="1" destOrd="0" presId="urn:microsoft.com/office/officeart/2005/8/layout/list1"/>
    <dgm:cxn modelId="{97612A13-F693-41F3-A964-AC6A9DCC64A0}" type="presParOf" srcId="{58049A43-AD6E-4EEC-82AE-7D6C694B6C69}" destId="{FB0D8D51-13EF-4AF1-BEF6-F62DE62FB61D}" srcOrd="2" destOrd="0" presId="urn:microsoft.com/office/officeart/2005/8/layout/list1"/>
    <dgm:cxn modelId="{0AF1E6B0-406E-44FD-BBA9-9E8DFA5C1E82}" type="presParOf" srcId="{58049A43-AD6E-4EEC-82AE-7D6C694B6C69}" destId="{0108B339-8750-42E5-86E2-70313390F673}" srcOrd="3" destOrd="0" presId="urn:microsoft.com/office/officeart/2005/8/layout/list1"/>
    <dgm:cxn modelId="{2BB790EB-23D2-49EC-B6A2-B8759B64E69D}" type="presParOf" srcId="{58049A43-AD6E-4EEC-82AE-7D6C694B6C69}" destId="{01D18B5B-FD24-4456-A0AD-C41A08232DB6}" srcOrd="4" destOrd="0" presId="urn:microsoft.com/office/officeart/2005/8/layout/list1"/>
    <dgm:cxn modelId="{8133F5E2-66D5-4666-8638-C00EEEA75726}" type="presParOf" srcId="{01D18B5B-FD24-4456-A0AD-C41A08232DB6}" destId="{C2D1C06B-2252-42B9-AA50-9622D84176ED}" srcOrd="0" destOrd="0" presId="urn:microsoft.com/office/officeart/2005/8/layout/list1"/>
    <dgm:cxn modelId="{82555451-BFC9-4F6C-B23F-657AA12AC1A7}" type="presParOf" srcId="{01D18B5B-FD24-4456-A0AD-C41A08232DB6}" destId="{03563A8D-2AB9-461A-B670-4FC3C61A7B62}" srcOrd="1" destOrd="0" presId="urn:microsoft.com/office/officeart/2005/8/layout/list1"/>
    <dgm:cxn modelId="{98E26450-D8E9-47A2-B0A6-29B2434EAE59}" type="presParOf" srcId="{58049A43-AD6E-4EEC-82AE-7D6C694B6C69}" destId="{2EE3D808-0AFB-451C-98C2-41E110D934EC}" srcOrd="5" destOrd="0" presId="urn:microsoft.com/office/officeart/2005/8/layout/list1"/>
    <dgm:cxn modelId="{6F1BFD77-DC3B-4214-965F-7D36CFA4BCA2}" type="presParOf" srcId="{58049A43-AD6E-4EEC-82AE-7D6C694B6C69}" destId="{B990A2DC-5E64-4593-A39F-1802E6D0FDA9}" srcOrd="6" destOrd="0" presId="urn:microsoft.com/office/officeart/2005/8/layout/list1"/>
    <dgm:cxn modelId="{2565C5DC-0195-48FF-9A6C-EAD312A3256F}" type="presParOf" srcId="{58049A43-AD6E-4EEC-82AE-7D6C694B6C69}" destId="{C9F1F2AE-5AF1-4AFC-92F1-C4FDA72CA512}" srcOrd="7" destOrd="0" presId="urn:microsoft.com/office/officeart/2005/8/layout/list1"/>
    <dgm:cxn modelId="{151E5D9F-5B28-4B0A-B4C9-26AFD29713C3}" type="presParOf" srcId="{58049A43-AD6E-4EEC-82AE-7D6C694B6C69}" destId="{6E8F6E32-BC97-4A4F-9879-34774C3CA8B1}" srcOrd="8" destOrd="0" presId="urn:microsoft.com/office/officeart/2005/8/layout/list1"/>
    <dgm:cxn modelId="{00E32418-4AD4-4A3C-AA8A-0059CE6226A8}" type="presParOf" srcId="{6E8F6E32-BC97-4A4F-9879-34774C3CA8B1}" destId="{834B723C-83D9-458D-8D4B-ABFD53D2CBAB}" srcOrd="0" destOrd="0" presId="urn:microsoft.com/office/officeart/2005/8/layout/list1"/>
    <dgm:cxn modelId="{EFDB9E89-6F26-42A4-9A01-C1D40D1DA825}" type="presParOf" srcId="{6E8F6E32-BC97-4A4F-9879-34774C3CA8B1}" destId="{DE3E59B5-AFA7-4E17-A17C-E9FFB0E8E892}" srcOrd="1" destOrd="0" presId="urn:microsoft.com/office/officeart/2005/8/layout/list1"/>
    <dgm:cxn modelId="{9D9D30F4-4E2F-4550-8C4C-8C1D6268EB24}" type="presParOf" srcId="{58049A43-AD6E-4EEC-82AE-7D6C694B6C69}" destId="{61E9979F-952A-440C-A9B9-F8705BC9A0FD}" srcOrd="9" destOrd="0" presId="urn:microsoft.com/office/officeart/2005/8/layout/list1"/>
    <dgm:cxn modelId="{D08FC866-DA60-42E6-BBEB-C60BCC06F340}" type="presParOf" srcId="{58049A43-AD6E-4EEC-82AE-7D6C694B6C69}" destId="{61B93B2E-FA03-4DBB-B467-D69FEF2321C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A947E1-1E42-46EC-9B6A-7A7958A5B746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43713E3-FBD0-405B-95F4-A1D523F10CF0}">
      <dgm:prSet/>
      <dgm:spPr/>
      <dgm:t>
        <a:bodyPr/>
        <a:lstStyle/>
        <a:p>
          <a:r>
            <a:rPr lang="ru-RU"/>
            <a:t>Племя — первое этническое сообщество в истории человечества, возникшее в первобытную эпоху. Первоначально состояло из нескольких родов и групп, отличалось максимальным единством языка и культуры</a:t>
          </a:r>
          <a:endParaRPr lang="en-US"/>
        </a:p>
      </dgm:t>
    </dgm:pt>
    <dgm:pt modelId="{52DCACBE-A62E-430F-8AC7-48E65DDF1ECC}" type="parTrans" cxnId="{325EE834-04EB-4213-AED4-C365BB710249}">
      <dgm:prSet/>
      <dgm:spPr/>
      <dgm:t>
        <a:bodyPr/>
        <a:lstStyle/>
        <a:p>
          <a:endParaRPr lang="en-US"/>
        </a:p>
      </dgm:t>
    </dgm:pt>
    <dgm:pt modelId="{B0B002C6-929A-416D-8230-7A2968524F92}" type="sibTrans" cxnId="{325EE834-04EB-4213-AED4-C365BB710249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20B2C01A-F06E-4ECB-9C2D-5C88EB715C30}">
      <dgm:prSet/>
      <dgm:spPr/>
      <dgm:t>
        <a:bodyPr/>
        <a:lstStyle/>
        <a:p>
          <a:r>
            <a:rPr lang="ru-RU"/>
            <a:t>Народность - о</a:t>
          </a:r>
          <a:r>
            <a:rPr lang="ru-RU" b="0" i="0"/>
            <a:t>бщность людей, исторически сложившаяся в процессе разложения племенных отношений на базе общности языка и территории и развивающейся общности экономической жизни и культуры</a:t>
          </a:r>
          <a:endParaRPr lang="en-US"/>
        </a:p>
      </dgm:t>
    </dgm:pt>
    <dgm:pt modelId="{16816C12-E1E2-4EB3-9C58-58B9064005FA}" type="parTrans" cxnId="{A9E8D53C-63EF-42B8-A722-6CAE65468C69}">
      <dgm:prSet/>
      <dgm:spPr/>
      <dgm:t>
        <a:bodyPr/>
        <a:lstStyle/>
        <a:p>
          <a:endParaRPr lang="en-US"/>
        </a:p>
      </dgm:t>
    </dgm:pt>
    <dgm:pt modelId="{8500BF39-146F-46E2-9698-FA6F36A41B9F}" type="sibTrans" cxnId="{A9E8D53C-63EF-42B8-A722-6CAE65468C69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E47E7171-AAC4-48DE-9D76-66517A0E8578}">
      <dgm:prSet/>
      <dgm:spPr/>
      <dgm:t>
        <a:bodyPr/>
        <a:lstStyle/>
        <a:p>
          <a:r>
            <a:rPr lang="ru-RU"/>
            <a:t>Нация - </a:t>
          </a:r>
          <a:r>
            <a:rPr lang="ru-RU" b="0" i="0"/>
            <a:t>Исторически сложившаяся устойчивая общность людей, возникшая на базе общности языка, территории, экономической жизни и психического склада, проявляющегося в общности культуры</a:t>
          </a:r>
          <a:endParaRPr lang="en-US"/>
        </a:p>
      </dgm:t>
    </dgm:pt>
    <dgm:pt modelId="{58C7D595-29A4-47C4-AB1D-4119CDD58AB6}" type="parTrans" cxnId="{895630CB-E314-4625-9197-2A55BCB5A2D3}">
      <dgm:prSet/>
      <dgm:spPr/>
      <dgm:t>
        <a:bodyPr/>
        <a:lstStyle/>
        <a:p>
          <a:endParaRPr lang="en-US"/>
        </a:p>
      </dgm:t>
    </dgm:pt>
    <dgm:pt modelId="{DF44F9B1-A1F6-440A-8DCC-3A9FED43CF99}" type="sibTrans" cxnId="{895630CB-E314-4625-9197-2A55BCB5A2D3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96D45C7C-A186-4343-B047-21901F06CEB0}" type="pres">
      <dgm:prSet presAssocID="{8AA947E1-1E42-46EC-9B6A-7A7958A5B746}" presName="Name0" presStyleCnt="0">
        <dgm:presLayoutVars>
          <dgm:animLvl val="lvl"/>
          <dgm:resizeHandles val="exact"/>
        </dgm:presLayoutVars>
      </dgm:prSet>
      <dgm:spPr/>
    </dgm:pt>
    <dgm:pt modelId="{42D1FBCC-D38D-4E4C-AECF-CDB532E645D8}" type="pres">
      <dgm:prSet presAssocID="{B43713E3-FBD0-405B-95F4-A1D523F10CF0}" presName="compositeNode" presStyleCnt="0">
        <dgm:presLayoutVars>
          <dgm:bulletEnabled val="1"/>
        </dgm:presLayoutVars>
      </dgm:prSet>
      <dgm:spPr/>
    </dgm:pt>
    <dgm:pt modelId="{F051CAE9-EB90-4418-BC53-1438BDD2545C}" type="pres">
      <dgm:prSet presAssocID="{B43713E3-FBD0-405B-95F4-A1D523F10CF0}" presName="bgRect" presStyleLbl="bgAccFollowNode1" presStyleIdx="0" presStyleCnt="3"/>
      <dgm:spPr/>
    </dgm:pt>
    <dgm:pt modelId="{4AA74FB8-4620-4613-B437-E5E2AB484334}" type="pres">
      <dgm:prSet presAssocID="{B0B002C6-929A-416D-8230-7A2968524F92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26EAC38A-B780-4F4B-AFC3-DCAF1E7CA0E8}" type="pres">
      <dgm:prSet presAssocID="{B43713E3-FBD0-405B-95F4-A1D523F10CF0}" presName="bottomLine" presStyleLbl="alignNode1" presStyleIdx="1" presStyleCnt="6">
        <dgm:presLayoutVars/>
      </dgm:prSet>
      <dgm:spPr/>
    </dgm:pt>
    <dgm:pt modelId="{7E16A98D-6B30-4298-BCA2-D1B2D9E3DCD8}" type="pres">
      <dgm:prSet presAssocID="{B43713E3-FBD0-405B-95F4-A1D523F10CF0}" presName="nodeText" presStyleLbl="bgAccFollowNode1" presStyleIdx="0" presStyleCnt="3">
        <dgm:presLayoutVars>
          <dgm:bulletEnabled val="1"/>
        </dgm:presLayoutVars>
      </dgm:prSet>
      <dgm:spPr/>
    </dgm:pt>
    <dgm:pt modelId="{D23FC09B-0C67-43EE-83F0-172D110E7045}" type="pres">
      <dgm:prSet presAssocID="{B0B002C6-929A-416D-8230-7A2968524F92}" presName="sibTrans" presStyleCnt="0"/>
      <dgm:spPr/>
    </dgm:pt>
    <dgm:pt modelId="{16919EFC-0C87-4A98-8CB9-1E3A021BFF0D}" type="pres">
      <dgm:prSet presAssocID="{20B2C01A-F06E-4ECB-9C2D-5C88EB715C30}" presName="compositeNode" presStyleCnt="0">
        <dgm:presLayoutVars>
          <dgm:bulletEnabled val="1"/>
        </dgm:presLayoutVars>
      </dgm:prSet>
      <dgm:spPr/>
    </dgm:pt>
    <dgm:pt modelId="{EE31603D-689E-44F6-AAB1-419B5C5C75D4}" type="pres">
      <dgm:prSet presAssocID="{20B2C01A-F06E-4ECB-9C2D-5C88EB715C30}" presName="bgRect" presStyleLbl="bgAccFollowNode1" presStyleIdx="1" presStyleCnt="3"/>
      <dgm:spPr/>
    </dgm:pt>
    <dgm:pt modelId="{5A49CB44-FEAB-4583-A6DD-974556C96817}" type="pres">
      <dgm:prSet presAssocID="{8500BF39-146F-46E2-9698-FA6F36A41B9F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DF5787FC-5D9D-4B9B-A745-1C55758A1BDE}" type="pres">
      <dgm:prSet presAssocID="{20B2C01A-F06E-4ECB-9C2D-5C88EB715C30}" presName="bottomLine" presStyleLbl="alignNode1" presStyleIdx="3" presStyleCnt="6">
        <dgm:presLayoutVars/>
      </dgm:prSet>
      <dgm:spPr/>
    </dgm:pt>
    <dgm:pt modelId="{98730287-708D-4588-B493-F4CD73B87500}" type="pres">
      <dgm:prSet presAssocID="{20B2C01A-F06E-4ECB-9C2D-5C88EB715C30}" presName="nodeText" presStyleLbl="bgAccFollowNode1" presStyleIdx="1" presStyleCnt="3">
        <dgm:presLayoutVars>
          <dgm:bulletEnabled val="1"/>
        </dgm:presLayoutVars>
      </dgm:prSet>
      <dgm:spPr/>
    </dgm:pt>
    <dgm:pt modelId="{E423C1CD-D9C3-4CEC-B0C1-85F178ACA31C}" type="pres">
      <dgm:prSet presAssocID="{8500BF39-146F-46E2-9698-FA6F36A41B9F}" presName="sibTrans" presStyleCnt="0"/>
      <dgm:spPr/>
    </dgm:pt>
    <dgm:pt modelId="{D0972CEA-657F-4A8D-B71F-1B05475D7BE9}" type="pres">
      <dgm:prSet presAssocID="{E47E7171-AAC4-48DE-9D76-66517A0E8578}" presName="compositeNode" presStyleCnt="0">
        <dgm:presLayoutVars>
          <dgm:bulletEnabled val="1"/>
        </dgm:presLayoutVars>
      </dgm:prSet>
      <dgm:spPr/>
    </dgm:pt>
    <dgm:pt modelId="{87EB5828-4A56-47A6-B7D5-F85D0379976F}" type="pres">
      <dgm:prSet presAssocID="{E47E7171-AAC4-48DE-9D76-66517A0E8578}" presName="bgRect" presStyleLbl="bgAccFollowNode1" presStyleIdx="2" presStyleCnt="3"/>
      <dgm:spPr/>
    </dgm:pt>
    <dgm:pt modelId="{CB8FD8D6-9839-481D-9E3D-716556E5D15B}" type="pres">
      <dgm:prSet presAssocID="{DF44F9B1-A1F6-440A-8DCC-3A9FED43CF99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2A0DB6DA-C295-4A30-B9EB-6AAFD77EFA78}" type="pres">
      <dgm:prSet presAssocID="{E47E7171-AAC4-48DE-9D76-66517A0E8578}" presName="bottomLine" presStyleLbl="alignNode1" presStyleIdx="5" presStyleCnt="6">
        <dgm:presLayoutVars/>
      </dgm:prSet>
      <dgm:spPr/>
    </dgm:pt>
    <dgm:pt modelId="{BE027B67-CB4B-4DFA-B4F5-921E20C1F6AA}" type="pres">
      <dgm:prSet presAssocID="{E47E7171-AAC4-48DE-9D76-66517A0E8578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9F129116-65EB-40C1-AF88-41E3047BF0A5}" type="presOf" srcId="{E47E7171-AAC4-48DE-9D76-66517A0E8578}" destId="{87EB5828-4A56-47A6-B7D5-F85D0379976F}" srcOrd="0" destOrd="0" presId="urn:microsoft.com/office/officeart/2016/7/layout/BasicLinearProcessNumbered"/>
    <dgm:cxn modelId="{325EE834-04EB-4213-AED4-C365BB710249}" srcId="{8AA947E1-1E42-46EC-9B6A-7A7958A5B746}" destId="{B43713E3-FBD0-405B-95F4-A1D523F10CF0}" srcOrd="0" destOrd="0" parTransId="{52DCACBE-A62E-430F-8AC7-48E65DDF1ECC}" sibTransId="{B0B002C6-929A-416D-8230-7A2968524F92}"/>
    <dgm:cxn modelId="{54006D3A-F290-48EF-AAC3-B0D85E0DA906}" type="presOf" srcId="{B0B002C6-929A-416D-8230-7A2968524F92}" destId="{4AA74FB8-4620-4613-B437-E5E2AB484334}" srcOrd="0" destOrd="0" presId="urn:microsoft.com/office/officeart/2016/7/layout/BasicLinearProcessNumbered"/>
    <dgm:cxn modelId="{A9E8D53C-63EF-42B8-A722-6CAE65468C69}" srcId="{8AA947E1-1E42-46EC-9B6A-7A7958A5B746}" destId="{20B2C01A-F06E-4ECB-9C2D-5C88EB715C30}" srcOrd="1" destOrd="0" parTransId="{16816C12-E1E2-4EB3-9C58-58B9064005FA}" sibTransId="{8500BF39-146F-46E2-9698-FA6F36A41B9F}"/>
    <dgm:cxn modelId="{488CF43C-3D10-4315-BD0D-48831858CFEA}" type="presOf" srcId="{20B2C01A-F06E-4ECB-9C2D-5C88EB715C30}" destId="{98730287-708D-4588-B493-F4CD73B87500}" srcOrd="1" destOrd="0" presId="urn:microsoft.com/office/officeart/2016/7/layout/BasicLinearProcessNumbered"/>
    <dgm:cxn modelId="{5D4BCD62-5966-4E37-ADAB-4BB0D10FF0F5}" type="presOf" srcId="{8AA947E1-1E42-46EC-9B6A-7A7958A5B746}" destId="{96D45C7C-A186-4343-B047-21901F06CEB0}" srcOrd="0" destOrd="0" presId="urn:microsoft.com/office/officeart/2016/7/layout/BasicLinearProcessNumbered"/>
    <dgm:cxn modelId="{A2DEBC4A-9305-411B-886D-4B0BB0FEC2AE}" type="presOf" srcId="{E47E7171-AAC4-48DE-9D76-66517A0E8578}" destId="{BE027B67-CB4B-4DFA-B4F5-921E20C1F6AA}" srcOrd="1" destOrd="0" presId="urn:microsoft.com/office/officeart/2016/7/layout/BasicLinearProcessNumbered"/>
    <dgm:cxn modelId="{8C738B86-7114-4227-B434-3179E4760D55}" type="presOf" srcId="{B43713E3-FBD0-405B-95F4-A1D523F10CF0}" destId="{F051CAE9-EB90-4418-BC53-1438BDD2545C}" srcOrd="0" destOrd="0" presId="urn:microsoft.com/office/officeart/2016/7/layout/BasicLinearProcessNumbered"/>
    <dgm:cxn modelId="{7943F0AC-AED7-417C-9E3A-21B1F0BBE516}" type="presOf" srcId="{B43713E3-FBD0-405B-95F4-A1D523F10CF0}" destId="{7E16A98D-6B30-4298-BCA2-D1B2D9E3DCD8}" srcOrd="1" destOrd="0" presId="urn:microsoft.com/office/officeart/2016/7/layout/BasicLinearProcessNumbered"/>
    <dgm:cxn modelId="{895630CB-E314-4625-9197-2A55BCB5A2D3}" srcId="{8AA947E1-1E42-46EC-9B6A-7A7958A5B746}" destId="{E47E7171-AAC4-48DE-9D76-66517A0E8578}" srcOrd="2" destOrd="0" parTransId="{58C7D595-29A4-47C4-AB1D-4119CDD58AB6}" sibTransId="{DF44F9B1-A1F6-440A-8DCC-3A9FED43CF99}"/>
    <dgm:cxn modelId="{E91033D7-B236-481C-AD5B-34FC3EC358D8}" type="presOf" srcId="{DF44F9B1-A1F6-440A-8DCC-3A9FED43CF99}" destId="{CB8FD8D6-9839-481D-9E3D-716556E5D15B}" srcOrd="0" destOrd="0" presId="urn:microsoft.com/office/officeart/2016/7/layout/BasicLinearProcessNumbered"/>
    <dgm:cxn modelId="{252EF3ED-91D7-4575-B4D0-9689A4065D76}" type="presOf" srcId="{8500BF39-146F-46E2-9698-FA6F36A41B9F}" destId="{5A49CB44-FEAB-4583-A6DD-974556C96817}" srcOrd="0" destOrd="0" presId="urn:microsoft.com/office/officeart/2016/7/layout/BasicLinearProcessNumbered"/>
    <dgm:cxn modelId="{4FF625F0-5552-4E92-9FEC-010147EFDD3E}" type="presOf" srcId="{20B2C01A-F06E-4ECB-9C2D-5C88EB715C30}" destId="{EE31603D-689E-44F6-AAB1-419B5C5C75D4}" srcOrd="0" destOrd="0" presId="urn:microsoft.com/office/officeart/2016/7/layout/BasicLinearProcessNumbered"/>
    <dgm:cxn modelId="{3EEA2E75-362D-4E54-A744-6F9880C2AA6A}" type="presParOf" srcId="{96D45C7C-A186-4343-B047-21901F06CEB0}" destId="{42D1FBCC-D38D-4E4C-AECF-CDB532E645D8}" srcOrd="0" destOrd="0" presId="urn:microsoft.com/office/officeart/2016/7/layout/BasicLinearProcessNumbered"/>
    <dgm:cxn modelId="{B40F4C3A-103B-4D2E-873E-9404F92E981E}" type="presParOf" srcId="{42D1FBCC-D38D-4E4C-AECF-CDB532E645D8}" destId="{F051CAE9-EB90-4418-BC53-1438BDD2545C}" srcOrd="0" destOrd="0" presId="urn:microsoft.com/office/officeart/2016/7/layout/BasicLinearProcessNumbered"/>
    <dgm:cxn modelId="{87748E5C-68FD-485B-82AB-FD4776BDCF97}" type="presParOf" srcId="{42D1FBCC-D38D-4E4C-AECF-CDB532E645D8}" destId="{4AA74FB8-4620-4613-B437-E5E2AB484334}" srcOrd="1" destOrd="0" presId="urn:microsoft.com/office/officeart/2016/7/layout/BasicLinearProcessNumbered"/>
    <dgm:cxn modelId="{74999550-E220-4A7E-97F6-19E879696A98}" type="presParOf" srcId="{42D1FBCC-D38D-4E4C-AECF-CDB532E645D8}" destId="{26EAC38A-B780-4F4B-AFC3-DCAF1E7CA0E8}" srcOrd="2" destOrd="0" presId="urn:microsoft.com/office/officeart/2016/7/layout/BasicLinearProcessNumbered"/>
    <dgm:cxn modelId="{09D39B98-49E5-47EC-B01E-27C4BD1774D2}" type="presParOf" srcId="{42D1FBCC-D38D-4E4C-AECF-CDB532E645D8}" destId="{7E16A98D-6B30-4298-BCA2-D1B2D9E3DCD8}" srcOrd="3" destOrd="0" presId="urn:microsoft.com/office/officeart/2016/7/layout/BasicLinearProcessNumbered"/>
    <dgm:cxn modelId="{80713F85-2E7D-44C1-BC03-50E0F27E1CD5}" type="presParOf" srcId="{96D45C7C-A186-4343-B047-21901F06CEB0}" destId="{D23FC09B-0C67-43EE-83F0-172D110E7045}" srcOrd="1" destOrd="0" presId="urn:microsoft.com/office/officeart/2016/7/layout/BasicLinearProcessNumbered"/>
    <dgm:cxn modelId="{41E1F9FB-FA6A-4650-9059-D59ED1D5943F}" type="presParOf" srcId="{96D45C7C-A186-4343-B047-21901F06CEB0}" destId="{16919EFC-0C87-4A98-8CB9-1E3A021BFF0D}" srcOrd="2" destOrd="0" presId="urn:microsoft.com/office/officeart/2016/7/layout/BasicLinearProcessNumbered"/>
    <dgm:cxn modelId="{5F96144D-C18B-4711-8358-8F4A061820A5}" type="presParOf" srcId="{16919EFC-0C87-4A98-8CB9-1E3A021BFF0D}" destId="{EE31603D-689E-44F6-AAB1-419B5C5C75D4}" srcOrd="0" destOrd="0" presId="urn:microsoft.com/office/officeart/2016/7/layout/BasicLinearProcessNumbered"/>
    <dgm:cxn modelId="{A97FD8E2-7DD0-475F-BCE9-9AC0DF43FEF6}" type="presParOf" srcId="{16919EFC-0C87-4A98-8CB9-1E3A021BFF0D}" destId="{5A49CB44-FEAB-4583-A6DD-974556C96817}" srcOrd="1" destOrd="0" presId="urn:microsoft.com/office/officeart/2016/7/layout/BasicLinearProcessNumbered"/>
    <dgm:cxn modelId="{0C8F7855-C080-4702-8E23-1C18243BFB73}" type="presParOf" srcId="{16919EFC-0C87-4A98-8CB9-1E3A021BFF0D}" destId="{DF5787FC-5D9D-4B9B-A745-1C55758A1BDE}" srcOrd="2" destOrd="0" presId="urn:microsoft.com/office/officeart/2016/7/layout/BasicLinearProcessNumbered"/>
    <dgm:cxn modelId="{B9103487-6C47-46C7-9667-9A5539E5D080}" type="presParOf" srcId="{16919EFC-0C87-4A98-8CB9-1E3A021BFF0D}" destId="{98730287-708D-4588-B493-F4CD73B87500}" srcOrd="3" destOrd="0" presId="urn:microsoft.com/office/officeart/2016/7/layout/BasicLinearProcessNumbered"/>
    <dgm:cxn modelId="{8C6CCE92-759B-481D-AA5F-E5EB7FABE66D}" type="presParOf" srcId="{96D45C7C-A186-4343-B047-21901F06CEB0}" destId="{E423C1CD-D9C3-4CEC-B0C1-85F178ACA31C}" srcOrd="3" destOrd="0" presId="urn:microsoft.com/office/officeart/2016/7/layout/BasicLinearProcessNumbered"/>
    <dgm:cxn modelId="{BC3165B8-54C7-4FDF-9490-87C0A3530094}" type="presParOf" srcId="{96D45C7C-A186-4343-B047-21901F06CEB0}" destId="{D0972CEA-657F-4A8D-B71F-1B05475D7BE9}" srcOrd="4" destOrd="0" presId="urn:microsoft.com/office/officeart/2016/7/layout/BasicLinearProcessNumbered"/>
    <dgm:cxn modelId="{8596CA63-1310-4C1D-98F0-94E7B82E4C9F}" type="presParOf" srcId="{D0972CEA-657F-4A8D-B71F-1B05475D7BE9}" destId="{87EB5828-4A56-47A6-B7D5-F85D0379976F}" srcOrd="0" destOrd="0" presId="urn:microsoft.com/office/officeart/2016/7/layout/BasicLinearProcessNumbered"/>
    <dgm:cxn modelId="{CFB24166-0427-4F33-8FA4-597E8B4F08F4}" type="presParOf" srcId="{D0972CEA-657F-4A8D-B71F-1B05475D7BE9}" destId="{CB8FD8D6-9839-481D-9E3D-716556E5D15B}" srcOrd="1" destOrd="0" presId="urn:microsoft.com/office/officeart/2016/7/layout/BasicLinearProcessNumbered"/>
    <dgm:cxn modelId="{19E7A85C-BCEE-4B0F-95DD-A1A0FB5F5536}" type="presParOf" srcId="{D0972CEA-657F-4A8D-B71F-1B05475D7BE9}" destId="{2A0DB6DA-C295-4A30-B9EB-6AAFD77EFA78}" srcOrd="2" destOrd="0" presId="urn:microsoft.com/office/officeart/2016/7/layout/BasicLinearProcessNumbered"/>
    <dgm:cxn modelId="{6095B69C-764F-4355-AC7B-AB50F6D9565D}" type="presParOf" srcId="{D0972CEA-657F-4A8D-B71F-1B05475D7BE9}" destId="{BE027B67-CB4B-4DFA-B4F5-921E20C1F6AA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EF568-DC20-49B8-8855-B7E8ADA5578C}">
      <dsp:nvSpPr>
        <dsp:cNvPr id="0" name=""/>
        <dsp:cNvSpPr/>
      </dsp:nvSpPr>
      <dsp:spPr>
        <a:xfrm>
          <a:off x="0" y="2447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BAA18A-19F4-4663-A2B9-20D89EDEA9B7}">
      <dsp:nvSpPr>
        <dsp:cNvPr id="0" name=""/>
        <dsp:cNvSpPr/>
      </dsp:nvSpPr>
      <dsp:spPr>
        <a:xfrm>
          <a:off x="375217" y="281534"/>
          <a:ext cx="682214" cy="682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02529-AB74-4B81-8CB9-4857EE707013}">
      <dsp:nvSpPr>
        <dsp:cNvPr id="0" name=""/>
        <dsp:cNvSpPr/>
      </dsp:nvSpPr>
      <dsp:spPr>
        <a:xfrm>
          <a:off x="1432649" y="2447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История Беларуси в контексте всемирной истории</a:t>
          </a:r>
          <a:endParaRPr lang="en-US" sz="2200" kern="1200" dirty="0"/>
        </a:p>
      </dsp:txBody>
      <dsp:txXfrm>
        <a:off x="1432649" y="2447"/>
        <a:ext cx="5156041" cy="1240389"/>
      </dsp:txXfrm>
    </dsp:sp>
    <dsp:sp modelId="{4E7C7315-BB3D-4B9D-8E81-9A863F0CB669}">
      <dsp:nvSpPr>
        <dsp:cNvPr id="0" name=""/>
        <dsp:cNvSpPr/>
      </dsp:nvSpPr>
      <dsp:spPr>
        <a:xfrm>
          <a:off x="0" y="1552933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D2DB12-4546-439C-90F8-52FD63394881}">
      <dsp:nvSpPr>
        <dsp:cNvPr id="0" name=""/>
        <dsp:cNvSpPr/>
      </dsp:nvSpPr>
      <dsp:spPr>
        <a:xfrm>
          <a:off x="375217" y="1832021"/>
          <a:ext cx="682214" cy="6822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8DEBF-C025-42A0-B242-4F1444E1D775}">
      <dsp:nvSpPr>
        <dsp:cNvPr id="0" name=""/>
        <dsp:cNvSpPr/>
      </dsp:nvSpPr>
      <dsp:spPr>
        <a:xfrm>
          <a:off x="1432649" y="1552933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Периодизация истории Беларуси с древнейших времен до конца XVIII в.</a:t>
          </a:r>
          <a:endParaRPr lang="en-US" sz="2200" kern="1200" dirty="0"/>
        </a:p>
      </dsp:txBody>
      <dsp:txXfrm>
        <a:off x="1432649" y="1552933"/>
        <a:ext cx="5156041" cy="1240389"/>
      </dsp:txXfrm>
    </dsp:sp>
    <dsp:sp modelId="{0C07130E-5F4A-4F3E-9FF8-AFBEACFC29A7}">
      <dsp:nvSpPr>
        <dsp:cNvPr id="0" name=""/>
        <dsp:cNvSpPr/>
      </dsp:nvSpPr>
      <dsp:spPr>
        <a:xfrm>
          <a:off x="0" y="3103420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5BB67-469C-458E-B56F-232705801196}">
      <dsp:nvSpPr>
        <dsp:cNvPr id="0" name=""/>
        <dsp:cNvSpPr/>
      </dsp:nvSpPr>
      <dsp:spPr>
        <a:xfrm>
          <a:off x="375217" y="3382507"/>
          <a:ext cx="682214" cy="6822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55D4E-3471-41DC-B4B3-1A16737148DE}">
      <dsp:nvSpPr>
        <dsp:cNvPr id="0" name=""/>
        <dsp:cNvSpPr/>
      </dsp:nvSpPr>
      <dsp:spPr>
        <a:xfrm>
          <a:off x="1432649" y="3103420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Формирование белорусского этноса</a:t>
          </a:r>
          <a:endParaRPr lang="en-US" sz="2200" kern="1200"/>
        </a:p>
      </dsp:txBody>
      <dsp:txXfrm>
        <a:off x="1432649" y="3103420"/>
        <a:ext cx="5156041" cy="1240389"/>
      </dsp:txXfrm>
    </dsp:sp>
    <dsp:sp modelId="{6FFD6657-AA80-40A2-B96F-5F8A1B71D67C}">
      <dsp:nvSpPr>
        <dsp:cNvPr id="0" name=""/>
        <dsp:cNvSpPr/>
      </dsp:nvSpPr>
      <dsp:spPr>
        <a:xfrm>
          <a:off x="0" y="4653906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36640-242F-4957-A1E6-E5CFEF71CF21}">
      <dsp:nvSpPr>
        <dsp:cNvPr id="0" name=""/>
        <dsp:cNvSpPr/>
      </dsp:nvSpPr>
      <dsp:spPr>
        <a:xfrm>
          <a:off x="375217" y="4932994"/>
          <a:ext cx="682214" cy="6822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00939-67F7-4B6F-A6B0-70ED19CBD1E0}">
      <dsp:nvSpPr>
        <dsp:cNvPr id="0" name=""/>
        <dsp:cNvSpPr/>
      </dsp:nvSpPr>
      <dsp:spPr>
        <a:xfrm>
          <a:off x="1432649" y="4653906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Исторические формы белорусской государственности </a:t>
          </a:r>
          <a:endParaRPr lang="en-US" sz="2200" kern="1200"/>
        </a:p>
      </dsp:txBody>
      <dsp:txXfrm>
        <a:off x="1432649" y="4653906"/>
        <a:ext cx="5156041" cy="12403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691D2-4B5C-46AA-B4A5-CDE4C0956A6F}">
      <dsp:nvSpPr>
        <dsp:cNvPr id="0" name=""/>
        <dsp:cNvSpPr/>
      </dsp:nvSpPr>
      <dsp:spPr>
        <a:xfrm>
          <a:off x="0" y="7171"/>
          <a:ext cx="6588691" cy="1427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история отвечает на вопросы о том, что произошло, когда, где, почему и при каких обстоятельствах, какие этапы прошло в своем развитии и чем стало сегодня с точки зрения исторического опыта</a:t>
          </a:r>
          <a:endParaRPr lang="en-US" sz="2000" kern="1200"/>
        </a:p>
      </dsp:txBody>
      <dsp:txXfrm>
        <a:off x="69680" y="76851"/>
        <a:ext cx="6449331" cy="1288040"/>
      </dsp:txXfrm>
    </dsp:sp>
    <dsp:sp modelId="{4D724AFB-4512-451E-BF08-7607914EF56B}">
      <dsp:nvSpPr>
        <dsp:cNvPr id="0" name=""/>
        <dsp:cNvSpPr/>
      </dsp:nvSpPr>
      <dsp:spPr>
        <a:xfrm>
          <a:off x="0" y="1492171"/>
          <a:ext cx="6588691" cy="142740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опирается на лингвистику, этнографию, философию, антропологию и другие отрасли знания</a:t>
          </a:r>
          <a:endParaRPr lang="en-US" sz="2000" kern="1200"/>
        </a:p>
      </dsp:txBody>
      <dsp:txXfrm>
        <a:off x="69680" y="1561851"/>
        <a:ext cx="6449331" cy="1288040"/>
      </dsp:txXfrm>
    </dsp:sp>
    <dsp:sp modelId="{E03072F4-4140-48B6-9849-DADA2AA8FE4F}">
      <dsp:nvSpPr>
        <dsp:cNvPr id="0" name=""/>
        <dsp:cNvSpPr/>
      </dsp:nvSpPr>
      <dsp:spPr>
        <a:xfrm>
          <a:off x="0" y="2977171"/>
          <a:ext cx="6588691" cy="142740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История помогает узнать прошлое своей родины, точнее определить ее место среди других стран и народов</a:t>
          </a:r>
          <a:endParaRPr lang="en-US" sz="2000" kern="1200"/>
        </a:p>
      </dsp:txBody>
      <dsp:txXfrm>
        <a:off x="69680" y="3046851"/>
        <a:ext cx="6449331" cy="1288040"/>
      </dsp:txXfrm>
    </dsp:sp>
    <dsp:sp modelId="{6C105668-331F-485B-B76C-A0256152D42A}">
      <dsp:nvSpPr>
        <dsp:cNvPr id="0" name=""/>
        <dsp:cNvSpPr/>
      </dsp:nvSpPr>
      <dsp:spPr>
        <a:xfrm>
          <a:off x="0" y="4462171"/>
          <a:ext cx="6588691" cy="14274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Она дает нам социальную память и позволяет сохранить преемственность в жизни поколений</a:t>
          </a:r>
          <a:endParaRPr lang="en-US" sz="2000" kern="1200"/>
        </a:p>
      </dsp:txBody>
      <dsp:txXfrm>
        <a:off x="69680" y="4531851"/>
        <a:ext cx="6449331" cy="1288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43EFF-48BC-4AD7-A7DA-22B6C9C1C5C6}">
      <dsp:nvSpPr>
        <dsp:cNvPr id="0" name=""/>
        <dsp:cNvSpPr/>
      </dsp:nvSpPr>
      <dsp:spPr>
        <a:xfrm>
          <a:off x="0" y="369570"/>
          <a:ext cx="690051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4B3F8F-4D7C-4793-BFBC-2C88A1E5D00F}">
      <dsp:nvSpPr>
        <dsp:cNvPr id="0" name=""/>
        <dsp:cNvSpPr/>
      </dsp:nvSpPr>
      <dsp:spPr>
        <a:xfrm>
          <a:off x="345025" y="570"/>
          <a:ext cx="4830358" cy="73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Первобытное общество</a:t>
          </a:r>
        </a:p>
      </dsp:txBody>
      <dsp:txXfrm>
        <a:off x="381051" y="36596"/>
        <a:ext cx="4758306" cy="665948"/>
      </dsp:txXfrm>
    </dsp:sp>
    <dsp:sp modelId="{2B356F0C-7D80-49FF-97E6-B101753EFEB9}">
      <dsp:nvSpPr>
        <dsp:cNvPr id="0" name=""/>
        <dsp:cNvSpPr/>
      </dsp:nvSpPr>
      <dsp:spPr>
        <a:xfrm>
          <a:off x="0" y="1503570"/>
          <a:ext cx="690051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4FBD59-4E9A-486F-958A-652D1395AC0B}">
      <dsp:nvSpPr>
        <dsp:cNvPr id="0" name=""/>
        <dsp:cNvSpPr/>
      </dsp:nvSpPr>
      <dsp:spPr>
        <a:xfrm>
          <a:off x="345025" y="1134570"/>
          <a:ext cx="4830358" cy="73800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Древний Мир</a:t>
          </a:r>
        </a:p>
      </dsp:txBody>
      <dsp:txXfrm>
        <a:off x="381051" y="1170596"/>
        <a:ext cx="4758306" cy="665948"/>
      </dsp:txXfrm>
    </dsp:sp>
    <dsp:sp modelId="{0809DC78-3CA5-41EB-9792-0E8BC1B2D2BF}">
      <dsp:nvSpPr>
        <dsp:cNvPr id="0" name=""/>
        <dsp:cNvSpPr/>
      </dsp:nvSpPr>
      <dsp:spPr>
        <a:xfrm>
          <a:off x="0" y="2637570"/>
          <a:ext cx="690051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0C4178-71BB-4990-82AA-7B3E28E92689}">
      <dsp:nvSpPr>
        <dsp:cNvPr id="0" name=""/>
        <dsp:cNvSpPr/>
      </dsp:nvSpPr>
      <dsp:spPr>
        <a:xfrm>
          <a:off x="345025" y="2268570"/>
          <a:ext cx="4830358" cy="73800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Средневековье</a:t>
          </a:r>
        </a:p>
      </dsp:txBody>
      <dsp:txXfrm>
        <a:off x="381051" y="2304596"/>
        <a:ext cx="4758306" cy="665948"/>
      </dsp:txXfrm>
    </dsp:sp>
    <dsp:sp modelId="{40FD03FA-226D-4FE1-BBBA-FF3C648066C7}">
      <dsp:nvSpPr>
        <dsp:cNvPr id="0" name=""/>
        <dsp:cNvSpPr/>
      </dsp:nvSpPr>
      <dsp:spPr>
        <a:xfrm>
          <a:off x="0" y="3771570"/>
          <a:ext cx="690051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30730-6C68-440E-9D6A-7A1D1FCC665D}">
      <dsp:nvSpPr>
        <dsp:cNvPr id="0" name=""/>
        <dsp:cNvSpPr/>
      </dsp:nvSpPr>
      <dsp:spPr>
        <a:xfrm>
          <a:off x="345025" y="3402570"/>
          <a:ext cx="4830358" cy="73800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Новое время</a:t>
          </a:r>
        </a:p>
      </dsp:txBody>
      <dsp:txXfrm>
        <a:off x="381051" y="3438596"/>
        <a:ext cx="4758306" cy="665948"/>
      </dsp:txXfrm>
    </dsp:sp>
    <dsp:sp modelId="{29D03F21-665D-4DB1-8698-7657DC04C08E}">
      <dsp:nvSpPr>
        <dsp:cNvPr id="0" name=""/>
        <dsp:cNvSpPr/>
      </dsp:nvSpPr>
      <dsp:spPr>
        <a:xfrm>
          <a:off x="0" y="4905570"/>
          <a:ext cx="690051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152549-309C-468D-9609-1CF9ECFF9B01}">
      <dsp:nvSpPr>
        <dsp:cNvPr id="0" name=""/>
        <dsp:cNvSpPr/>
      </dsp:nvSpPr>
      <dsp:spPr>
        <a:xfrm>
          <a:off x="345025" y="4536570"/>
          <a:ext cx="4830358" cy="7380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Новейшее время</a:t>
          </a:r>
        </a:p>
      </dsp:txBody>
      <dsp:txXfrm>
        <a:off x="381051" y="4572596"/>
        <a:ext cx="4758306" cy="665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10EF8-BEEC-4BF0-9A65-6C55777877FC}">
      <dsp:nvSpPr>
        <dsp:cNvPr id="0" name=""/>
        <dsp:cNvSpPr/>
      </dsp:nvSpPr>
      <dsp:spPr>
        <a:xfrm>
          <a:off x="0" y="417720"/>
          <a:ext cx="6900512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16560" rIns="5355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Каменный век (40 тыс. – конец </a:t>
          </a:r>
          <a:r>
            <a:rPr lang="en-US" sz="2000" kern="1200" dirty="0"/>
            <a:t>III</a:t>
          </a:r>
          <a:r>
            <a:rPr lang="ru-RU" sz="2000" kern="1200" dirty="0"/>
            <a:t> тыс. до н.э.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Бронзовый век (</a:t>
          </a:r>
          <a:r>
            <a:rPr lang="en-US" sz="2000" kern="1200" dirty="0"/>
            <a:t>II</a:t>
          </a:r>
          <a:r>
            <a:rPr lang="ru-RU" sz="2000" kern="1200" dirty="0"/>
            <a:t> тыс. до н.э.-</a:t>
          </a:r>
          <a:r>
            <a:rPr lang="en-US" sz="2000" kern="1200" dirty="0"/>
            <a:t> VIII</a:t>
          </a:r>
          <a:r>
            <a:rPr lang="ru-RU" sz="2000" kern="1200" dirty="0"/>
            <a:t> в. до н.э.)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Железный век (</a:t>
          </a:r>
          <a:r>
            <a:rPr lang="en-US" sz="2000" kern="1200" dirty="0"/>
            <a:t>VII – V</a:t>
          </a:r>
          <a:r>
            <a:rPr lang="ru-RU" sz="2000" kern="1200" dirty="0"/>
            <a:t> в. до н.э.)</a:t>
          </a:r>
        </a:p>
      </dsp:txBody>
      <dsp:txXfrm>
        <a:off x="0" y="417720"/>
        <a:ext cx="6900512" cy="1512000"/>
      </dsp:txXfrm>
    </dsp:sp>
    <dsp:sp modelId="{8D8B4D02-4AA6-436C-8611-819A28748F95}">
      <dsp:nvSpPr>
        <dsp:cNvPr id="0" name=""/>
        <dsp:cNvSpPr/>
      </dsp:nvSpPr>
      <dsp:spPr>
        <a:xfrm>
          <a:off x="345025" y="122520"/>
          <a:ext cx="4830358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Древний период</a:t>
          </a:r>
        </a:p>
      </dsp:txBody>
      <dsp:txXfrm>
        <a:off x="373846" y="151341"/>
        <a:ext cx="4772716" cy="532758"/>
      </dsp:txXfrm>
    </dsp:sp>
    <dsp:sp modelId="{EC65601F-13AE-406F-8568-2D7633E6F450}">
      <dsp:nvSpPr>
        <dsp:cNvPr id="0" name=""/>
        <dsp:cNvSpPr/>
      </dsp:nvSpPr>
      <dsp:spPr>
        <a:xfrm>
          <a:off x="0" y="2332920"/>
          <a:ext cx="6900512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16560" rIns="5355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Раннее (Конец </a:t>
          </a:r>
          <a:r>
            <a:rPr lang="en-US" sz="2000" kern="1200" dirty="0"/>
            <a:t>V –</a:t>
          </a:r>
          <a:r>
            <a:rPr lang="ru-RU" sz="2000" kern="1200" dirty="0"/>
            <a:t> </a:t>
          </a:r>
          <a:r>
            <a:rPr lang="en-US" sz="2000" kern="1200" dirty="0"/>
            <a:t>IX</a:t>
          </a:r>
          <a:r>
            <a:rPr lang="ru-RU" sz="2000" kern="1200" dirty="0"/>
            <a:t> в.)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Высокое (</a:t>
          </a:r>
          <a:r>
            <a:rPr lang="en-US" sz="2000" kern="1200" dirty="0"/>
            <a:t>X – XIII</a:t>
          </a:r>
          <a:r>
            <a:rPr lang="ru-RU" sz="2000" kern="1200" dirty="0"/>
            <a:t> в.)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Позднее </a:t>
          </a:r>
          <a:r>
            <a:rPr lang="en-US" sz="2000" kern="1200" dirty="0"/>
            <a:t>(XIV – XV</a:t>
          </a:r>
          <a:r>
            <a:rPr lang="ru-RU" sz="2000" kern="1200" dirty="0"/>
            <a:t> в.)</a:t>
          </a:r>
        </a:p>
      </dsp:txBody>
      <dsp:txXfrm>
        <a:off x="0" y="2332920"/>
        <a:ext cx="6900512" cy="1512000"/>
      </dsp:txXfrm>
    </dsp:sp>
    <dsp:sp modelId="{696330BC-F7C0-4429-A351-0E5A466E50A1}">
      <dsp:nvSpPr>
        <dsp:cNvPr id="0" name=""/>
        <dsp:cNvSpPr/>
      </dsp:nvSpPr>
      <dsp:spPr>
        <a:xfrm>
          <a:off x="345025" y="2037720"/>
          <a:ext cx="4830358" cy="59040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Средневековье</a:t>
          </a:r>
        </a:p>
      </dsp:txBody>
      <dsp:txXfrm>
        <a:off x="373846" y="2066541"/>
        <a:ext cx="4772716" cy="532758"/>
      </dsp:txXfrm>
    </dsp:sp>
    <dsp:sp modelId="{ADAB8F0B-74AD-452D-AABC-39B036A96007}">
      <dsp:nvSpPr>
        <dsp:cNvPr id="0" name=""/>
        <dsp:cNvSpPr/>
      </dsp:nvSpPr>
      <dsp:spPr>
        <a:xfrm>
          <a:off x="0" y="4248120"/>
          <a:ext cx="6900512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16560" rIns="5355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XVI – </a:t>
          </a:r>
          <a:r>
            <a:rPr lang="ru-RU" sz="2000" kern="1200" dirty="0"/>
            <a:t>конец </a:t>
          </a:r>
          <a:r>
            <a:rPr lang="en-US" sz="2000" kern="1200" dirty="0"/>
            <a:t>XVIII</a:t>
          </a:r>
          <a:r>
            <a:rPr lang="ru-RU" sz="2000" kern="1200" dirty="0"/>
            <a:t> в.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XIX – </a:t>
          </a:r>
          <a:r>
            <a:rPr lang="ru-RU" sz="2000" kern="1200" dirty="0"/>
            <a:t>1917 г.</a:t>
          </a:r>
        </a:p>
      </dsp:txBody>
      <dsp:txXfrm>
        <a:off x="0" y="4248120"/>
        <a:ext cx="6900512" cy="1165500"/>
      </dsp:txXfrm>
    </dsp:sp>
    <dsp:sp modelId="{155CAA57-4AFE-4C1E-8018-AC53BDBCE8D3}">
      <dsp:nvSpPr>
        <dsp:cNvPr id="0" name=""/>
        <dsp:cNvSpPr/>
      </dsp:nvSpPr>
      <dsp:spPr>
        <a:xfrm>
          <a:off x="345025" y="3952920"/>
          <a:ext cx="4830358" cy="5904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Новое время</a:t>
          </a:r>
        </a:p>
      </dsp:txBody>
      <dsp:txXfrm>
        <a:off x="373846" y="3981741"/>
        <a:ext cx="4772716" cy="532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D8D51-13EF-4AF1-BEF6-F62DE62FB61D}">
      <dsp:nvSpPr>
        <dsp:cNvPr id="0" name=""/>
        <dsp:cNvSpPr/>
      </dsp:nvSpPr>
      <dsp:spPr>
        <a:xfrm>
          <a:off x="0" y="627214"/>
          <a:ext cx="586109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45C1A4-8F76-4D79-B767-247263641B6C}">
      <dsp:nvSpPr>
        <dsp:cNvPr id="0" name=""/>
        <dsp:cNvSpPr/>
      </dsp:nvSpPr>
      <dsp:spPr>
        <a:xfrm>
          <a:off x="293054" y="7294"/>
          <a:ext cx="4102763" cy="12398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075" tIns="0" rIns="155075" bIns="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 dirty="0"/>
            <a:t>Племя</a:t>
          </a:r>
        </a:p>
      </dsp:txBody>
      <dsp:txXfrm>
        <a:off x="353578" y="67818"/>
        <a:ext cx="3981715" cy="1118792"/>
      </dsp:txXfrm>
    </dsp:sp>
    <dsp:sp modelId="{B990A2DC-5E64-4593-A39F-1802E6D0FDA9}">
      <dsp:nvSpPr>
        <dsp:cNvPr id="0" name=""/>
        <dsp:cNvSpPr/>
      </dsp:nvSpPr>
      <dsp:spPr>
        <a:xfrm>
          <a:off x="0" y="2532335"/>
          <a:ext cx="586109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63A8D-2AB9-461A-B670-4FC3C61A7B62}">
      <dsp:nvSpPr>
        <dsp:cNvPr id="0" name=""/>
        <dsp:cNvSpPr/>
      </dsp:nvSpPr>
      <dsp:spPr>
        <a:xfrm>
          <a:off x="293054" y="1912414"/>
          <a:ext cx="4102763" cy="12398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075" tIns="0" rIns="155075" bIns="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 dirty="0"/>
            <a:t>Народность</a:t>
          </a:r>
        </a:p>
      </dsp:txBody>
      <dsp:txXfrm>
        <a:off x="353578" y="1972938"/>
        <a:ext cx="3981715" cy="1118792"/>
      </dsp:txXfrm>
    </dsp:sp>
    <dsp:sp modelId="{61B93B2E-FA03-4DBB-B467-D69FEF2321C3}">
      <dsp:nvSpPr>
        <dsp:cNvPr id="0" name=""/>
        <dsp:cNvSpPr/>
      </dsp:nvSpPr>
      <dsp:spPr>
        <a:xfrm>
          <a:off x="0" y="4437455"/>
          <a:ext cx="586109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3E59B5-AFA7-4E17-A17C-E9FFB0E8E892}">
      <dsp:nvSpPr>
        <dsp:cNvPr id="0" name=""/>
        <dsp:cNvSpPr/>
      </dsp:nvSpPr>
      <dsp:spPr>
        <a:xfrm>
          <a:off x="293054" y="3817535"/>
          <a:ext cx="4102763" cy="12398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075" tIns="0" rIns="155075" bIns="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 dirty="0"/>
            <a:t>Нация</a:t>
          </a:r>
        </a:p>
      </dsp:txBody>
      <dsp:txXfrm>
        <a:off x="353578" y="3878059"/>
        <a:ext cx="3981715" cy="11187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1CAE9-EB90-4418-BC53-1438BDD2545C}">
      <dsp:nvSpPr>
        <dsp:cNvPr id="0" name=""/>
        <dsp:cNvSpPr/>
      </dsp:nvSpPr>
      <dsp:spPr>
        <a:xfrm>
          <a:off x="0" y="0"/>
          <a:ext cx="3286125" cy="393931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Племя — первое этническое сообщество в истории человечества, возникшее в первобытную эпоху. Первоначально состояло из нескольких родов и групп, отличалось максимальным единством языка и культуры</a:t>
          </a:r>
          <a:endParaRPr lang="en-US" sz="1500" kern="1200"/>
        </a:p>
      </dsp:txBody>
      <dsp:txXfrm>
        <a:off x="0" y="1496937"/>
        <a:ext cx="3286125" cy="2363586"/>
      </dsp:txXfrm>
    </dsp:sp>
    <dsp:sp modelId="{4AA74FB8-4620-4613-B437-E5E2AB484334}">
      <dsp:nvSpPr>
        <dsp:cNvPr id="0" name=""/>
        <dsp:cNvSpPr/>
      </dsp:nvSpPr>
      <dsp:spPr>
        <a:xfrm>
          <a:off x="1052166" y="393930"/>
          <a:ext cx="1181793" cy="11817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137" tIns="12700" rIns="9213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25236" y="567000"/>
        <a:ext cx="835653" cy="835653"/>
      </dsp:txXfrm>
    </dsp:sp>
    <dsp:sp modelId="{26EAC38A-B780-4F4B-AFC3-DCAF1E7CA0E8}">
      <dsp:nvSpPr>
        <dsp:cNvPr id="0" name=""/>
        <dsp:cNvSpPr/>
      </dsp:nvSpPr>
      <dsp:spPr>
        <a:xfrm>
          <a:off x="0" y="3939238"/>
          <a:ext cx="3286125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1603D-689E-44F6-AAB1-419B5C5C75D4}">
      <dsp:nvSpPr>
        <dsp:cNvPr id="0" name=""/>
        <dsp:cNvSpPr/>
      </dsp:nvSpPr>
      <dsp:spPr>
        <a:xfrm>
          <a:off x="3614737" y="0"/>
          <a:ext cx="3286125" cy="393931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Народность - о</a:t>
          </a:r>
          <a:r>
            <a:rPr lang="ru-RU" sz="1500" b="0" i="0" kern="1200"/>
            <a:t>бщность людей, исторически сложившаяся в процессе разложения племенных отношений на базе общности языка и территории и развивающейся общности экономической жизни и культуры</a:t>
          </a:r>
          <a:endParaRPr lang="en-US" sz="1500" kern="1200"/>
        </a:p>
      </dsp:txBody>
      <dsp:txXfrm>
        <a:off x="3614737" y="1496937"/>
        <a:ext cx="3286125" cy="2363586"/>
      </dsp:txXfrm>
    </dsp:sp>
    <dsp:sp modelId="{5A49CB44-FEAB-4583-A6DD-974556C96817}">
      <dsp:nvSpPr>
        <dsp:cNvPr id="0" name=""/>
        <dsp:cNvSpPr/>
      </dsp:nvSpPr>
      <dsp:spPr>
        <a:xfrm>
          <a:off x="4666903" y="393930"/>
          <a:ext cx="1181793" cy="118179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137" tIns="12700" rIns="9213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839973" y="567000"/>
        <a:ext cx="835653" cy="835653"/>
      </dsp:txXfrm>
    </dsp:sp>
    <dsp:sp modelId="{DF5787FC-5D9D-4B9B-A745-1C55758A1BDE}">
      <dsp:nvSpPr>
        <dsp:cNvPr id="0" name=""/>
        <dsp:cNvSpPr/>
      </dsp:nvSpPr>
      <dsp:spPr>
        <a:xfrm>
          <a:off x="3614737" y="3939238"/>
          <a:ext cx="3286125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B5828-4A56-47A6-B7D5-F85D0379976F}">
      <dsp:nvSpPr>
        <dsp:cNvPr id="0" name=""/>
        <dsp:cNvSpPr/>
      </dsp:nvSpPr>
      <dsp:spPr>
        <a:xfrm>
          <a:off x="7229475" y="0"/>
          <a:ext cx="3286125" cy="393931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Нация - </a:t>
          </a:r>
          <a:r>
            <a:rPr lang="ru-RU" sz="1500" b="0" i="0" kern="1200"/>
            <a:t>Исторически сложившаяся устойчивая общность людей, возникшая на базе общности языка, территории, экономической жизни и психического склада, проявляющегося в общности культуры</a:t>
          </a:r>
          <a:endParaRPr lang="en-US" sz="1500" kern="1200"/>
        </a:p>
      </dsp:txBody>
      <dsp:txXfrm>
        <a:off x="7229475" y="1496937"/>
        <a:ext cx="3286125" cy="2363586"/>
      </dsp:txXfrm>
    </dsp:sp>
    <dsp:sp modelId="{CB8FD8D6-9839-481D-9E3D-716556E5D15B}">
      <dsp:nvSpPr>
        <dsp:cNvPr id="0" name=""/>
        <dsp:cNvSpPr/>
      </dsp:nvSpPr>
      <dsp:spPr>
        <a:xfrm>
          <a:off x="8281641" y="393930"/>
          <a:ext cx="1181793" cy="118179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137" tIns="12700" rIns="9213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454711" y="567000"/>
        <a:ext cx="835653" cy="835653"/>
      </dsp:txXfrm>
    </dsp:sp>
    <dsp:sp modelId="{2A0DB6DA-C295-4A30-B9EB-6AAFD77EFA78}">
      <dsp:nvSpPr>
        <dsp:cNvPr id="0" name=""/>
        <dsp:cNvSpPr/>
      </dsp:nvSpPr>
      <dsp:spPr>
        <a:xfrm>
          <a:off x="7229475" y="3939238"/>
          <a:ext cx="3286125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90574-A447-2093-0841-D607E6DFA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9EEDB4-3422-1C28-21C0-4B8AB3A6E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BBC5F9-9CCE-A851-5ECD-5BAB36C55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2D21-1791-48D6-AFF0-4E4DB4BDB15C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045A70-70AA-8E3C-28B5-E6B04EF06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DEFD12-9AE7-130A-F028-86893E6C0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8314-3FE4-45EA-8BE4-91CA6FF75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09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59D391-01A7-23E8-D850-E29D2BAB2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598933-7C42-7B1F-99F0-D4EA5FAC0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8CDFEA-8D83-502C-D74F-47ED592F9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2D21-1791-48D6-AFF0-4E4DB4BDB15C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A7CAA4-B286-EC9F-EC09-EF08BD9BD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FFA8D8-3465-8170-84AF-8B5F3676D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8314-3FE4-45EA-8BE4-91CA6FF75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02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BF9C86-42A5-6B72-BE1C-058CD986E0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00138D-FDCD-3BF2-54F2-EBCF34FD5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DE6DDB-AF78-2603-90D0-679DAF708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2D21-1791-48D6-AFF0-4E4DB4BDB15C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664CF5-FCF4-C37A-4BB4-9B5A79BF8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A30413-539C-70F9-3357-A3C9E55B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8314-3FE4-45EA-8BE4-91CA6FF75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80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9645A-C037-7F58-0052-8ACD69FA1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4DA228-0D5A-98A4-25BD-BF294F937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04416-A938-179D-DF47-51471031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2D21-1791-48D6-AFF0-4E4DB4BDB15C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27E9D2-D0C4-A589-9EAC-7801E280F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A099FA-AA50-BBEC-C863-C1819668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8314-3FE4-45EA-8BE4-91CA6FF75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70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2C488-547C-B640-4E5B-0AC43F468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136184-8814-DFC7-A720-D3500C5BE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CB3B16-13FC-2AC1-83C8-53F76C7AC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2D21-1791-48D6-AFF0-4E4DB4BDB15C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0FE7C3-E833-FFD3-1593-6E34DBDA5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E45C53-67FD-445E-EFFB-C19FE5B1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8314-3FE4-45EA-8BE4-91CA6FF75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570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0C62C-FE94-D709-1671-E827E4858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03B160-E4FD-32D8-28BE-E084621B3D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2E01EC-C423-E335-768E-359A5EBF4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C4C717-04E1-EBBC-BDA6-919B1BB98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2D21-1791-48D6-AFF0-4E4DB4BDB15C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E57A0C-FD5E-AA08-8B92-81C13A477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0C930B-660D-E183-37C0-39A2DD341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8314-3FE4-45EA-8BE4-91CA6FF75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21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1161FF-F785-DF41-D4F4-CEE968247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9523EF-0436-D3D3-AE89-2E8F82E46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8D3890-6DC8-47B2-98A4-79DB203C9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01B4CB9-CB74-9CF4-A488-E68A6B5E2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8DBAE7-E6A1-D450-1DAA-642D152DE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3E9C2E-0AD7-F694-AAA2-9717708A8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2D21-1791-48D6-AFF0-4E4DB4BDB15C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D1854A8-1103-0695-7F8E-E00D697D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33B9C0-AA49-497B-7805-9BCD5902F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8314-3FE4-45EA-8BE4-91CA6FF75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340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C1A1E-EF41-BF89-902A-D37FFFD26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1E659E5-9A68-DB16-DB09-C4DA5422C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2D21-1791-48D6-AFF0-4E4DB4BDB15C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CF8E86-FBB9-5AD8-F14D-506C2036E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39345D-A581-92EB-4F37-9FCB099C6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8314-3FE4-45EA-8BE4-91CA6FF75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11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3111A52-6682-3664-27DD-114E7B193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2D21-1791-48D6-AFF0-4E4DB4BDB15C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D577A4-AC5E-4408-F8BD-A931D71CE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C41B02-E585-E869-38DD-1D3004E09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8314-3FE4-45EA-8BE4-91CA6FF75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0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F2E90-80BA-635F-1C5A-1E217F80C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963998-91EE-E602-0BDA-41A550739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9DD995-51B0-4215-EE06-6B282E57D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258903-78C2-A9A1-B137-ED51B4204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2D21-1791-48D6-AFF0-4E4DB4BDB15C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088804-949C-61C9-FE88-D5165B3B0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47E1A8-B6B9-E02C-FA19-1C2738767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8314-3FE4-45EA-8BE4-91CA6FF75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971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98E7C-6AB6-1C51-2395-0681EC47F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0E261D4-8486-74F2-AD62-E01183E70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8C3B44-0BBB-87D3-187C-DB8162CA8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EBE8AD-9768-D6E8-0E16-C5692F3EB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2D21-1791-48D6-AFF0-4E4DB4BDB15C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CF5B87-A8B9-F6B5-8179-95B836FCC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FC26AD-A4B8-5E7D-3610-F6BE05612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8314-3FE4-45EA-8BE4-91CA6FF75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221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EDA61-2854-ED08-15CC-24B287539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306B24-2BA2-A0C9-B8EE-E1CA6967E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05F35A-4F74-5AB3-5D63-141AE95C2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B2D21-1791-48D6-AFF0-4E4DB4BDB15C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AB5C02-2C04-7E24-C4AB-D7E53C1A8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FBBE8F-67D9-32BD-D15C-5F9598622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68314-3FE4-45EA-8BE4-91CA6FF758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82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638FB9-7BD2-B54A-3945-F6D75FED80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§ 1. Особенности истории Беларуси с древнейших времен до конца XVIII в.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084F6B-57A3-9FB6-1D77-4B36FEEE0E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597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769EE-4A86-CBAC-7EA4-F564FB1C9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3800"/>
              <a:t>Периодизация истории Беларуси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5DB8F51-7C71-39EB-2E03-6AE5D4AC30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23809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0024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A4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96362D-791D-364B-1D9C-738F53E3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Периодизация истории Беларуси</a:t>
            </a:r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72D4729-F7DB-56B9-C294-9CD043165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2514" y="1445342"/>
            <a:ext cx="8103331" cy="356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90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DCCA9-5BFD-08CD-93A7-086D891D8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3. Формирование белорусского этноса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7836BC-C828-5DCF-DD96-3B468213F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Стоунах сбалансированная">
            <a:extLst>
              <a:ext uri="{FF2B5EF4-FFF2-40B4-BE49-F238E27FC236}">
                <a16:creationId xmlns:a16="http://schemas.microsoft.com/office/drawing/2014/main" id="{66B280B4-CCE8-A73F-98F6-47CE414533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61" r="26601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30930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03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4877A2A-6B88-2CDB-8F62-3F5C5677C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Этнос</a:t>
            </a:r>
          </a:p>
        </p:txBody>
      </p:sp>
      <p:sp>
        <p:nvSpPr>
          <p:cNvPr id="104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1E143C5-8616-96F2-36D3-ABC610F2A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устойчивое сообщество людей, исторически сложившееся на определенной территории, которое характеризуется общностью языка, хозяйственной жизни, культуры, быта, черт психики и самосознания.</a:t>
            </a:r>
          </a:p>
        </p:txBody>
      </p:sp>
      <p:pic>
        <p:nvPicPr>
          <p:cNvPr id="1026" name="Picture 2" descr="Белорусы | lemur59.ru">
            <a:extLst>
              <a:ext uri="{FF2B5EF4-FFF2-40B4-BE49-F238E27FC236}">
                <a16:creationId xmlns:a16="http://schemas.microsoft.com/office/drawing/2014/main" id="{9EA339BB-432D-C826-2652-E8B52E36C9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3639" y="640080"/>
            <a:ext cx="6865034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486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EC306-475A-A61E-041C-A74801B46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ru-RU" dirty="0"/>
              <a:t>Признаки этноса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94F201-979B-8A6D-AEFB-1BCA6911A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r>
              <a:rPr lang="ru-RU" dirty="0"/>
              <a:t>этническая территория; </a:t>
            </a:r>
          </a:p>
          <a:p>
            <a:r>
              <a:rPr lang="ru-RU" dirty="0"/>
              <a:t>особые антропологические черты (внешний вид); </a:t>
            </a:r>
          </a:p>
          <a:p>
            <a:r>
              <a:rPr lang="ru-RU" dirty="0"/>
              <a:t> особенности психического склада (характер); </a:t>
            </a:r>
          </a:p>
          <a:p>
            <a:r>
              <a:rPr lang="ru-RU" dirty="0"/>
              <a:t> язык; </a:t>
            </a:r>
          </a:p>
          <a:p>
            <a:r>
              <a:rPr lang="ru-RU" dirty="0"/>
              <a:t> этническое самосознание; </a:t>
            </a:r>
          </a:p>
          <a:p>
            <a:r>
              <a:rPr lang="ru-RU" dirty="0"/>
              <a:t> самоназвание (этноним); </a:t>
            </a:r>
          </a:p>
          <a:p>
            <a:r>
              <a:rPr lang="ru-RU" dirty="0"/>
              <a:t> своеобразная культура</a:t>
            </a:r>
          </a:p>
        </p:txBody>
      </p:sp>
    </p:spTree>
    <p:extLst>
      <p:ext uri="{BB962C8B-B14F-4D97-AF65-F5344CB8AC3E}">
        <p14:creationId xmlns:p14="http://schemas.microsoft.com/office/powerpoint/2010/main" val="3955723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15B4F-BE6D-A3B5-BC92-E8987757D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Этнография</a:t>
            </a:r>
          </a:p>
        </p:txBody>
      </p:sp>
      <p:sp>
        <p:nvSpPr>
          <p:cNvPr id="205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48AA2A-D7F4-40FD-5B18-A9B49AAEE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Наука, изучающая бытовые и культурные особенности этносов, проблемы их происхождения (этногенеза), расселения и культурного взаимодействия</a:t>
            </a:r>
          </a:p>
        </p:txBody>
      </p:sp>
      <p:pic>
        <p:nvPicPr>
          <p:cNvPr id="2050" name="Picture 2" descr="Беларусы на здымках 1911-1912 гг.">
            <a:extLst>
              <a:ext uri="{FF2B5EF4-FFF2-40B4-BE49-F238E27FC236}">
                <a16:creationId xmlns:a16="http://schemas.microsoft.com/office/drawing/2014/main" id="{DFAEFC0C-DA7D-0EA2-54D8-52AAA14FD6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64476"/>
            <a:ext cx="6903720" cy="472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848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E9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42B6A-2168-6AFA-F686-49D75D2A8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Этническая территория</a:t>
            </a:r>
          </a:p>
        </p:txBody>
      </p:sp>
      <p:pic>
        <p:nvPicPr>
          <p:cNvPr id="5" name="Объект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B39BADD1-250C-E4AF-7D34-044018B244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5227" y="961812"/>
            <a:ext cx="7094944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61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1" name="Rectangle 3078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2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3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4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5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72F39B-8EBC-0CB8-9693-1432218A8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Материальная культура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162AC9-B689-7845-A078-BE0B0E401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9635" y="2546161"/>
            <a:ext cx="3200451" cy="29859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EFFFF"/>
                </a:solidFill>
              </a:rPr>
              <a:t>орудия труда, жилье, хозяйственные постройки, оружие, одежда, украшения, а также культурные растения и домашние животные.</a:t>
            </a:r>
          </a:p>
        </p:txBody>
      </p:sp>
      <p:pic>
        <p:nvPicPr>
          <p:cNvPr id="3074" name="Picture 2" descr="Белорусская национальная одежда (25 фото): женские модели из Белоруссии">
            <a:extLst>
              <a:ext uri="{FF2B5EF4-FFF2-40B4-BE49-F238E27FC236}">
                <a16:creationId xmlns:a16="http://schemas.microsoft.com/office/drawing/2014/main" id="{0FB14A65-8B80-22E5-DE81-E091D7F4FC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8268" y="1095048"/>
            <a:ext cx="6539075" cy="434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718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7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9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1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A059779-E6FF-C3B6-813D-1AEDC97C8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Духовная культура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9446437D-3356-1541-173B-6BB4BC2AB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9635" y="2546161"/>
            <a:ext cx="3200451" cy="29859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EFFFF"/>
                </a:solidFill>
              </a:rPr>
              <a:t>продукты деятельности коллективного (индивидуального) сознания и разума — например, литературу, музыку, театр и т. д.</a:t>
            </a:r>
          </a:p>
        </p:txBody>
      </p:sp>
      <p:pic>
        <p:nvPicPr>
          <p:cNvPr id="4098" name="Picture 2" descr="791 Белорусская литература, портреты">
            <a:extLst>
              <a:ext uri="{FF2B5EF4-FFF2-40B4-BE49-F238E27FC236}">
                <a16:creationId xmlns:a16="http://schemas.microsoft.com/office/drawing/2014/main" id="{508CD94C-831A-D6BF-D60A-A72FCE8615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8268" y="1005135"/>
            <a:ext cx="6539075" cy="452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847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8" name="Rectangle 512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9" name="Rectangle 5128">
            <a:extLst>
              <a:ext uri="{FF2B5EF4-FFF2-40B4-BE49-F238E27FC236}">
                <a16:creationId xmlns:a16="http://schemas.microsoft.com/office/drawing/2014/main" id="{726D3CBF-1D48-413A-86DA-BED534942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BC6FB67-5059-D69E-2A17-025BD9071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43447"/>
            <a:ext cx="3597320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Этническое самосознание 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3C47BCD-1CB4-85C0-03AD-368D381FE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4629234"/>
            <a:ext cx="3597321" cy="148531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/>
              <a:t> осознание людьми своей принадлежности к определенному народу</a:t>
            </a:r>
          </a:p>
        </p:txBody>
      </p:sp>
      <p:cxnSp>
        <p:nvCxnSpPr>
          <p:cNvPr id="5140" name="Straight Connector 5130">
            <a:extLst>
              <a:ext uri="{FF2B5EF4-FFF2-40B4-BE49-F238E27FC236}">
                <a16:creationId xmlns:a16="http://schemas.microsoft.com/office/drawing/2014/main" id="{F02A64E5-C20B-47CF-8CCC-D62830964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8200" y="4524316"/>
            <a:ext cx="2586790" cy="0"/>
          </a:xfrm>
          <a:prstGeom prst="line">
            <a:avLst/>
          </a:prstGeom>
          <a:ln w="22225">
            <a:solidFill>
              <a:srgbClr val="6868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Типичный белорус. Чем примечателен наш менталитет? | Мнение | Общество |  АиФ Аргументы и факты в Беларуси">
            <a:extLst>
              <a:ext uri="{FF2B5EF4-FFF2-40B4-BE49-F238E27FC236}">
                <a16:creationId xmlns:a16="http://schemas.microsoft.com/office/drawing/2014/main" id="{4746ABAF-A37E-EA5D-3AD1-C2B2FB7497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9" r="7811"/>
          <a:stretch/>
        </p:blipFill>
        <p:spPr bwMode="auto">
          <a:xfrm>
            <a:off x="5170507" y="484633"/>
            <a:ext cx="6542215" cy="588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80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43CBD-9EC5-BF8B-2773-6B745A734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22E396-2E70-F16A-0329-E84469167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212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1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8BFAB4C-DFE7-E4FE-DB43-1FE49456F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522" y="591829"/>
            <a:ext cx="3939688" cy="5583126"/>
          </a:xfrm>
        </p:spPr>
        <p:txBody>
          <a:bodyPr>
            <a:normAutofit/>
          </a:bodyPr>
          <a:lstStyle/>
          <a:p>
            <a:r>
              <a:rPr lang="ru-RU" sz="7400"/>
              <a:t>Развитие этноса</a:t>
            </a:r>
          </a:p>
        </p:txBody>
      </p:sp>
      <p:cxnSp>
        <p:nvCxnSpPr>
          <p:cNvPr id="24" name="Straight Connector 13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3111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91891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17571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6EF46690-BE4E-EFDE-1FA2-E6115F1531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033353"/>
              </p:ext>
            </p:extLst>
          </p:nvPr>
        </p:nvGraphicFramePr>
        <p:xfrm>
          <a:off x="5492710" y="671805"/>
          <a:ext cx="5861090" cy="550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1417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F2AA3E-C714-4E8D-9F46-9E6FFF7FB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38328"/>
            <a:ext cx="11438793" cy="15777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06DC4-1853-C324-BA45-57E9DC33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7541"/>
            <a:ext cx="10515600" cy="13255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bg1"/>
                </a:solidFill>
              </a:rPr>
              <a:t>Основные понятия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9C197028-285B-B720-A7CA-E52FFE5750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930470"/>
              </p:ext>
            </p:extLst>
          </p:nvPr>
        </p:nvGraphicFramePr>
        <p:xfrm>
          <a:off x="838200" y="2281565"/>
          <a:ext cx="10515600" cy="3939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3247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6437C-153C-74C6-CEB5-3915008EC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Этническая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история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белорусов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7529EA3-7DC6-6E31-AD61-FA4A21455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22" y="639523"/>
            <a:ext cx="6553545" cy="558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91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FDFBE-C2D1-26AE-9A7D-B81E4FDAE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4. Исторические формы белорусской государственности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321974-88A5-C108-C690-19205EBDC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616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054A0-8ADB-A1F1-9E9A-F1EF429D4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Полоцкое и Туровское княжество в составе Киевской Руси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Объект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8CF4458E-1D3C-6102-E282-54633C55E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22" y="1589787"/>
            <a:ext cx="6553545" cy="368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06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ADF11-E8E1-8AC9-5833-490FDCA33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Великое Княжество Литовское</a:t>
            </a:r>
          </a:p>
        </p:txBody>
      </p:sp>
      <p:cxnSp>
        <p:nvCxnSpPr>
          <p:cNvPr id="6153" name="Straight Connector 615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Selvestor Vivat sur Twitter : &quot;Беларусь и белорусы (литвины) исторически Великое  Княжество Литовское нашего государства средневековья вместе с народами  Украины и сегодняшней Литвы. Граница с Московией проходила по линии  Можайск-Тула. Современная Беларусь">
            <a:extLst>
              <a:ext uri="{FF2B5EF4-FFF2-40B4-BE49-F238E27FC236}">
                <a16:creationId xmlns:a16="http://schemas.microsoft.com/office/drawing/2014/main" id="{849DED77-C8DE-EBCB-FA94-5761731BF4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672290"/>
            <a:ext cx="6553545" cy="552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918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ACD171-59D8-2772-368C-55FBAD08E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Речь Посполитая</a:t>
            </a:r>
          </a:p>
        </p:txBody>
      </p:sp>
      <p:cxnSp>
        <p:nvCxnSpPr>
          <p:cNvPr id="7177" name="Straight Connector 717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Речь Посполитая — Википедия">
            <a:extLst>
              <a:ext uri="{FF2B5EF4-FFF2-40B4-BE49-F238E27FC236}">
                <a16:creationId xmlns:a16="http://schemas.microsoft.com/office/drawing/2014/main" id="{C610FF00-CAC0-6E2A-0542-B9D4118B5B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860705"/>
            <a:ext cx="6553545" cy="514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773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9235F-2CA5-2044-A585-E53F2B5C9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Основные особенности развития белорусских земель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DF44C42-9A62-BB48-C75C-9880C960C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22" y="605163"/>
            <a:ext cx="6553545" cy="565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34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F2A61A-5376-D137-F62E-5734E9A1B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DB2844-3499-F450-F605-52868655D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300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3E4DF-9272-CCE9-497F-123704F42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064ED7-CFB2-2F65-CA68-AA04BA043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851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88B6E-612B-60C2-F3CA-60AB5A9F2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ru-RU" sz="4800">
                <a:solidFill>
                  <a:schemeClr val="bg1"/>
                </a:solidFill>
              </a:rPr>
              <a:t>План урока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2DE8D36E-4EF6-183A-4289-2997B340D2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309015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9933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Тест, оценки, д</a:t>
            </a:r>
            <a:r>
              <a:rPr lang="en-US"/>
              <a:t>/</a:t>
            </a:r>
            <a:r>
              <a:rPr lang="ru-RU"/>
              <a:t>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1211202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383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Книги на полке">
            <a:extLst>
              <a:ext uri="{FF2B5EF4-FFF2-40B4-BE49-F238E27FC236}">
                <a16:creationId xmlns:a16="http://schemas.microsoft.com/office/drawing/2014/main" id="{77A19A03-C3F3-9756-FE4D-46C68BD854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31" b="1350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F90884-2CC9-D229-06DF-DA8BB8B62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1. </a:t>
            </a:r>
            <a:r>
              <a:rPr lang="en-US" sz="5200" dirty="0" err="1">
                <a:solidFill>
                  <a:srgbClr val="FFFFFF"/>
                </a:solidFill>
              </a:rPr>
              <a:t>История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  <a:r>
              <a:rPr lang="en-US" sz="5200" dirty="0" err="1">
                <a:solidFill>
                  <a:srgbClr val="FFFFFF"/>
                </a:solidFill>
              </a:rPr>
              <a:t>Беларуси</a:t>
            </a:r>
            <a:r>
              <a:rPr lang="en-US" sz="5200" dirty="0">
                <a:solidFill>
                  <a:srgbClr val="FFFFFF"/>
                </a:solidFill>
              </a:rPr>
              <a:t> в </a:t>
            </a:r>
            <a:r>
              <a:rPr lang="en-US" sz="5200" dirty="0" err="1">
                <a:solidFill>
                  <a:srgbClr val="FFFFFF"/>
                </a:solidFill>
              </a:rPr>
              <a:t>контексте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  <a:r>
              <a:rPr lang="en-US" sz="5200" dirty="0" err="1">
                <a:solidFill>
                  <a:srgbClr val="FFFFFF"/>
                </a:solidFill>
              </a:rPr>
              <a:t>всемирной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  <a:r>
              <a:rPr lang="en-US" sz="5200" dirty="0" err="1">
                <a:solidFill>
                  <a:srgbClr val="FFFFFF"/>
                </a:solidFill>
              </a:rPr>
              <a:t>истории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5E2777-BCF1-442A-5D11-1D8191037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2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D99BE75-8F0C-A939-C843-D3F56F296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0000"/>
          </a:blip>
          <a:srcRect t="11009" r="-1" b="4699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311C0-3EF4-057F-64E3-1A77F2D0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</a:rPr>
              <a:t>История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D6C746-2E21-2054-3367-215CA45D0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 err="1">
                <a:solidFill>
                  <a:srgbClr val="FFFFFF"/>
                </a:solidFill>
              </a:rPr>
              <a:t>наука</a:t>
            </a:r>
            <a:r>
              <a:rPr lang="en-US" sz="2400" dirty="0">
                <a:solidFill>
                  <a:srgbClr val="FFFFFF"/>
                </a:solidFill>
              </a:rPr>
              <a:t> о </a:t>
            </a:r>
            <a:r>
              <a:rPr lang="en-US" sz="2400" dirty="0" err="1">
                <a:solidFill>
                  <a:srgbClr val="FFFFFF"/>
                </a:solidFill>
              </a:rPr>
              <a:t>закономерностях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развертывания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во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времени</a:t>
            </a:r>
            <a:r>
              <a:rPr lang="en-US" sz="2400" dirty="0">
                <a:solidFill>
                  <a:srgbClr val="FFFFFF"/>
                </a:solidFill>
              </a:rPr>
              <a:t> и </a:t>
            </a:r>
            <a:r>
              <a:rPr lang="en-US" sz="2400" dirty="0" err="1">
                <a:solidFill>
                  <a:srgbClr val="FFFFFF"/>
                </a:solidFill>
              </a:rPr>
              <a:t>пространстве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всемирно-исторического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процесса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16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E52C7-4701-7A6D-12D2-33CB99BA1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ru-RU" sz="4800">
                <a:solidFill>
                  <a:schemeClr val="bg1"/>
                </a:solidFill>
              </a:rPr>
              <a:t>Особенности истории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539DD97D-BF57-587A-3AF3-0F5E157920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713941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3125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7D5DB-318B-7603-6ACE-025C1B931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«Каждый гражданин должен понимать, что будущее страны и народа обусловлено прошлым, нашей историей»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DCA430-4E4B-AD9E-5482-3A3B68199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413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88E2F-4B91-3C24-262C-862F0FF3F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 Периодизация истории Беларуси с древнейших времен до конца XVIII в.</a:t>
            </a:r>
            <a:br>
              <a:rPr lang="en-US" sz="4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1900D-B64A-E9F4-89DE-4365811B8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499" y="4810308"/>
            <a:ext cx="9003022" cy="107655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174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81AFE-94D7-4AB0-CE52-8B18C2BBB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3800"/>
              <a:t>Общемировая периодизация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112C977-7753-08CD-45A6-759292AE25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63125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42976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550</Words>
  <Application>Microsoft Office PowerPoint</Application>
  <PresentationFormat>Широкоэкранный</PresentationFormat>
  <Paragraphs>76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§ 1. Особенности истории Беларуси с древнейших времен до конца XVIII в.</vt:lpstr>
      <vt:lpstr>Проверка д/з</vt:lpstr>
      <vt:lpstr>План урока</vt:lpstr>
      <vt:lpstr>1. История Беларуси в контексте всемирной истории</vt:lpstr>
      <vt:lpstr>История</vt:lpstr>
      <vt:lpstr>Особенности истории</vt:lpstr>
      <vt:lpstr>«Каждый гражданин должен понимать, что будущее страны и народа обусловлено прошлым, нашей историей»</vt:lpstr>
      <vt:lpstr>2. Периодизация истории Беларуси с древнейших времен до конца XVIII в. </vt:lpstr>
      <vt:lpstr>Общемировая периодизация</vt:lpstr>
      <vt:lpstr>Периодизация истории Беларуси</vt:lpstr>
      <vt:lpstr>Периодизация истории Беларуси</vt:lpstr>
      <vt:lpstr>3. Формирование белорусского этноса</vt:lpstr>
      <vt:lpstr>Этнос</vt:lpstr>
      <vt:lpstr>Признаки этноса</vt:lpstr>
      <vt:lpstr>Этнография</vt:lpstr>
      <vt:lpstr>Этническая территория</vt:lpstr>
      <vt:lpstr>Материальная культура</vt:lpstr>
      <vt:lpstr>Духовная культура</vt:lpstr>
      <vt:lpstr>Этническое самосознание </vt:lpstr>
      <vt:lpstr>Развитие этноса</vt:lpstr>
      <vt:lpstr>Основные понятия</vt:lpstr>
      <vt:lpstr>Этническая история белорусов</vt:lpstr>
      <vt:lpstr>4. Исторические формы белорусской государственности</vt:lpstr>
      <vt:lpstr>Полоцкое и Туровское княжество в составе Киевской Руси</vt:lpstr>
      <vt:lpstr>Великое Княжество Литовское</vt:lpstr>
      <vt:lpstr>Речь Посполитая</vt:lpstr>
      <vt:lpstr>Основные особенности развития белорусских земель</vt:lpstr>
      <vt:lpstr>Контроль знаний</vt:lpstr>
      <vt:lpstr>Домашнее задание</vt:lpstr>
      <vt:lpstr>Тест, оценки, д/з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1. Особенности истории Беларуси с древнейших времен до конца XVIII в.</dc:title>
  <dc:creator>Роман Жигалов</dc:creator>
  <cp:lastModifiedBy>Роман Жигалов</cp:lastModifiedBy>
  <cp:revision>1</cp:revision>
  <dcterms:created xsi:type="dcterms:W3CDTF">2022-07-17T14:41:25Z</dcterms:created>
  <dcterms:modified xsi:type="dcterms:W3CDTF">2022-07-17T17:53:56Z</dcterms:modified>
</cp:coreProperties>
</file>