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9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AA50A-9404-4CA7-84CB-8019CF2F14C4}" v="24" dt="2022-08-25T09:43:29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50FAA50A-9404-4CA7-84CB-8019CF2F14C4}"/>
    <pc:docChg chg="undo custSel addSld delSld modSld">
      <pc:chgData name="Roman Zhigalov" userId="1f97e9fdf7779aa5" providerId="LiveId" clId="{50FAA50A-9404-4CA7-84CB-8019CF2F14C4}" dt="2022-08-25T09:43:29.492" v="1962"/>
      <pc:docMkLst>
        <pc:docMk/>
      </pc:docMkLst>
      <pc:sldChg chg="modSp new mod">
        <pc:chgData name="Roman Zhigalov" userId="1f97e9fdf7779aa5" providerId="LiveId" clId="{50FAA50A-9404-4CA7-84CB-8019CF2F14C4}" dt="2022-08-25T08:18:51.845" v="2" actId="27636"/>
        <pc:sldMkLst>
          <pc:docMk/>
          <pc:sldMk cId="2814078539" sldId="256"/>
        </pc:sldMkLst>
        <pc:spChg chg="mod">
          <ac:chgData name="Roman Zhigalov" userId="1f97e9fdf7779aa5" providerId="LiveId" clId="{50FAA50A-9404-4CA7-84CB-8019CF2F14C4}" dt="2022-08-25T08:18:51.845" v="2" actId="27636"/>
          <ac:spMkLst>
            <pc:docMk/>
            <pc:sldMk cId="2814078539" sldId="256"/>
            <ac:spMk id="2" creationId="{99335B65-AA6A-0241-C73D-8659359ADDA6}"/>
          </ac:spMkLst>
        </pc:spChg>
      </pc:sldChg>
      <pc:sldChg chg="modSp new mod">
        <pc:chgData name="Roman Zhigalov" userId="1f97e9fdf7779aa5" providerId="LiveId" clId="{50FAA50A-9404-4CA7-84CB-8019CF2F14C4}" dt="2022-08-25T08:19:23.237" v="22" actId="122"/>
        <pc:sldMkLst>
          <pc:docMk/>
          <pc:sldMk cId="2949188585" sldId="257"/>
        </pc:sldMkLst>
        <pc:spChg chg="mod">
          <ac:chgData name="Roman Zhigalov" userId="1f97e9fdf7779aa5" providerId="LiveId" clId="{50FAA50A-9404-4CA7-84CB-8019CF2F14C4}" dt="2022-08-25T08:19:23.237" v="22" actId="122"/>
          <ac:spMkLst>
            <pc:docMk/>
            <pc:sldMk cId="2949188585" sldId="257"/>
            <ac:spMk id="2" creationId="{486B2E3C-BCF5-E9AF-0310-8E5B7BE04466}"/>
          </ac:spMkLst>
        </pc:spChg>
      </pc:sldChg>
      <pc:sldChg chg="addSp modSp new mod setBg">
        <pc:chgData name="Roman Zhigalov" userId="1f97e9fdf7779aa5" providerId="LiveId" clId="{50FAA50A-9404-4CA7-84CB-8019CF2F14C4}" dt="2022-08-25T09:31:04.646" v="1250" actId="20577"/>
        <pc:sldMkLst>
          <pc:docMk/>
          <pc:sldMk cId="1454520651" sldId="258"/>
        </pc:sldMkLst>
        <pc:spChg chg="mod">
          <ac:chgData name="Roman Zhigalov" userId="1f97e9fdf7779aa5" providerId="LiveId" clId="{50FAA50A-9404-4CA7-84CB-8019CF2F14C4}" dt="2022-08-25T08:42:35.625" v="172" actId="26606"/>
          <ac:spMkLst>
            <pc:docMk/>
            <pc:sldMk cId="1454520651" sldId="258"/>
            <ac:spMk id="2" creationId="{23EE9FB0-59CF-6AA5-6EA1-B8D4F35E8A10}"/>
          </ac:spMkLst>
        </pc:spChg>
        <pc:spChg chg="mod">
          <ac:chgData name="Roman Zhigalov" userId="1f97e9fdf7779aa5" providerId="LiveId" clId="{50FAA50A-9404-4CA7-84CB-8019CF2F14C4}" dt="2022-08-25T09:31:04.646" v="1250" actId="20577"/>
          <ac:spMkLst>
            <pc:docMk/>
            <pc:sldMk cId="1454520651" sldId="258"/>
            <ac:spMk id="3" creationId="{E37CBDD8-3AB4-8BCB-9007-84F2F9DAD39A}"/>
          </ac:spMkLst>
        </pc:spChg>
        <pc:spChg chg="add">
          <ac:chgData name="Roman Zhigalov" userId="1f97e9fdf7779aa5" providerId="LiveId" clId="{50FAA50A-9404-4CA7-84CB-8019CF2F14C4}" dt="2022-08-25T08:42:35.625" v="172" actId="26606"/>
          <ac:spMkLst>
            <pc:docMk/>
            <pc:sldMk cId="1454520651" sldId="258"/>
            <ac:spMk id="8" creationId="{907EF6B7-1338-4443-8C46-6A318D952DFD}"/>
          </ac:spMkLst>
        </pc:spChg>
        <pc:spChg chg="add">
          <ac:chgData name="Roman Zhigalov" userId="1f97e9fdf7779aa5" providerId="LiveId" clId="{50FAA50A-9404-4CA7-84CB-8019CF2F14C4}" dt="2022-08-25T08:42:35.625" v="172" actId="26606"/>
          <ac:spMkLst>
            <pc:docMk/>
            <pc:sldMk cId="1454520651" sldId="258"/>
            <ac:spMk id="10" creationId="{DAAE4CDD-124C-4DCF-9584-B6033B545DD5}"/>
          </ac:spMkLst>
        </pc:spChg>
        <pc:spChg chg="add">
          <ac:chgData name="Roman Zhigalov" userId="1f97e9fdf7779aa5" providerId="LiveId" clId="{50FAA50A-9404-4CA7-84CB-8019CF2F14C4}" dt="2022-08-25T08:42:35.625" v="172" actId="26606"/>
          <ac:spMkLst>
            <pc:docMk/>
            <pc:sldMk cId="1454520651" sldId="258"/>
            <ac:spMk id="12" creationId="{081E4A58-353D-44AE-B2FC-2A74E2E400F7}"/>
          </ac:spMkLst>
        </pc:spChg>
      </pc:sldChg>
      <pc:sldChg chg="addSp modSp new mod setBg">
        <pc:chgData name="Roman Zhigalov" userId="1f97e9fdf7779aa5" providerId="LiveId" clId="{50FAA50A-9404-4CA7-84CB-8019CF2F14C4}" dt="2022-08-25T08:44:08.553" v="183" actId="26606"/>
        <pc:sldMkLst>
          <pc:docMk/>
          <pc:sldMk cId="411212092" sldId="259"/>
        </pc:sldMkLst>
        <pc:spChg chg="mod">
          <ac:chgData name="Roman Zhigalov" userId="1f97e9fdf7779aa5" providerId="LiveId" clId="{50FAA50A-9404-4CA7-84CB-8019CF2F14C4}" dt="2022-08-25T08:44:08.553" v="183" actId="26606"/>
          <ac:spMkLst>
            <pc:docMk/>
            <pc:sldMk cId="411212092" sldId="259"/>
            <ac:spMk id="2" creationId="{17A18470-93DE-69C9-D76C-EAD71D03984A}"/>
          </ac:spMkLst>
        </pc:spChg>
        <pc:spChg chg="mod">
          <ac:chgData name="Roman Zhigalov" userId="1f97e9fdf7779aa5" providerId="LiveId" clId="{50FAA50A-9404-4CA7-84CB-8019CF2F14C4}" dt="2022-08-25T08:44:08.553" v="183" actId="26606"/>
          <ac:spMkLst>
            <pc:docMk/>
            <pc:sldMk cId="411212092" sldId="259"/>
            <ac:spMk id="3" creationId="{3CD43EAD-B122-5D96-18E0-31D4A95D1401}"/>
          </ac:spMkLst>
        </pc:spChg>
        <pc:spChg chg="add">
          <ac:chgData name="Roman Zhigalov" userId="1f97e9fdf7779aa5" providerId="LiveId" clId="{50FAA50A-9404-4CA7-84CB-8019CF2F14C4}" dt="2022-08-25T08:44:08.553" v="183" actId="26606"/>
          <ac:spMkLst>
            <pc:docMk/>
            <pc:sldMk cId="411212092" sldId="259"/>
            <ac:spMk id="8" creationId="{9095C1F4-AE7F-44E4-8693-40D3D6831140}"/>
          </ac:spMkLst>
        </pc:spChg>
        <pc:spChg chg="add">
          <ac:chgData name="Roman Zhigalov" userId="1f97e9fdf7779aa5" providerId="LiveId" clId="{50FAA50A-9404-4CA7-84CB-8019CF2F14C4}" dt="2022-08-25T08:44:08.553" v="183" actId="26606"/>
          <ac:spMkLst>
            <pc:docMk/>
            <pc:sldMk cId="411212092" sldId="259"/>
            <ac:spMk id="14" creationId="{871AEA07-1E14-44B4-8E55-64EF049CD66F}"/>
          </ac:spMkLst>
        </pc:spChg>
        <pc:grpChg chg="add">
          <ac:chgData name="Roman Zhigalov" userId="1f97e9fdf7779aa5" providerId="LiveId" clId="{50FAA50A-9404-4CA7-84CB-8019CF2F14C4}" dt="2022-08-25T08:44:08.553" v="183" actId="26606"/>
          <ac:grpSpMkLst>
            <pc:docMk/>
            <pc:sldMk cId="411212092" sldId="259"/>
            <ac:grpSpMk id="10" creationId="{8734DDD3-F723-4DD3-8ABE-EC0B2AC87D74}"/>
          </ac:grpSpMkLst>
        </pc:grpChg>
      </pc:sldChg>
      <pc:sldChg chg="addSp delSp modSp new mod setBg">
        <pc:chgData name="Roman Zhigalov" userId="1f97e9fdf7779aa5" providerId="LiveId" clId="{50FAA50A-9404-4CA7-84CB-8019CF2F14C4}" dt="2022-08-25T08:50:47.537" v="318" actId="403"/>
        <pc:sldMkLst>
          <pc:docMk/>
          <pc:sldMk cId="1850105776" sldId="260"/>
        </pc:sldMkLst>
        <pc:spChg chg="mod">
          <ac:chgData name="Roman Zhigalov" userId="1f97e9fdf7779aa5" providerId="LiveId" clId="{50FAA50A-9404-4CA7-84CB-8019CF2F14C4}" dt="2022-08-25T08:50:44.834" v="316" actId="26606"/>
          <ac:spMkLst>
            <pc:docMk/>
            <pc:sldMk cId="1850105776" sldId="260"/>
            <ac:spMk id="2" creationId="{972CD42C-47F3-1F77-9F00-505A2D5C2FD3}"/>
          </ac:spMkLst>
        </pc:spChg>
        <pc:spChg chg="del">
          <ac:chgData name="Roman Zhigalov" userId="1f97e9fdf7779aa5" providerId="LiveId" clId="{50FAA50A-9404-4CA7-84CB-8019CF2F14C4}" dt="2022-08-25T08:49:30.894" v="185"/>
          <ac:spMkLst>
            <pc:docMk/>
            <pc:sldMk cId="1850105776" sldId="260"/>
            <ac:spMk id="3" creationId="{96F7E4F6-2C8A-DF43-CC31-177138976115}"/>
          </ac:spMkLst>
        </pc:spChg>
        <pc:spChg chg="mod">
          <ac:chgData name="Roman Zhigalov" userId="1f97e9fdf7779aa5" providerId="LiveId" clId="{50FAA50A-9404-4CA7-84CB-8019CF2F14C4}" dt="2022-08-25T08:50:47.537" v="318" actId="403"/>
          <ac:spMkLst>
            <pc:docMk/>
            <pc:sldMk cId="1850105776" sldId="260"/>
            <ac:spMk id="4" creationId="{EA85C917-3F09-E9A3-1C78-FDD596577B19}"/>
          </ac:spMkLst>
        </pc:spChg>
        <pc:spChg chg="add">
          <ac:chgData name="Roman Zhigalov" userId="1f97e9fdf7779aa5" providerId="LiveId" clId="{50FAA50A-9404-4CA7-84CB-8019CF2F14C4}" dt="2022-08-25T08:50:44.834" v="316" actId="26606"/>
          <ac:spMkLst>
            <pc:docMk/>
            <pc:sldMk cId="1850105776" sldId="260"/>
            <ac:spMk id="1031" creationId="{201CC55D-ED54-4C5C-95E6-10947BD1103B}"/>
          </ac:spMkLst>
        </pc:spChg>
        <pc:spChg chg="add">
          <ac:chgData name="Roman Zhigalov" userId="1f97e9fdf7779aa5" providerId="LiveId" clId="{50FAA50A-9404-4CA7-84CB-8019CF2F14C4}" dt="2022-08-25T08:50:44.834" v="316" actId="26606"/>
          <ac:spMkLst>
            <pc:docMk/>
            <pc:sldMk cId="1850105776" sldId="260"/>
            <ac:spMk id="1037" creationId="{3873B707-463F-40B0-8227-E8CC6C67EB25}"/>
          </ac:spMkLst>
        </pc:spChg>
        <pc:spChg chg="add">
          <ac:chgData name="Roman Zhigalov" userId="1f97e9fdf7779aa5" providerId="LiveId" clId="{50FAA50A-9404-4CA7-84CB-8019CF2F14C4}" dt="2022-08-25T08:50:44.834" v="316" actId="26606"/>
          <ac:spMkLst>
            <pc:docMk/>
            <pc:sldMk cId="1850105776" sldId="260"/>
            <ac:spMk id="1039" creationId="{C13237C8-E62C-4F0D-A318-BD6FB6C2D138}"/>
          </ac:spMkLst>
        </pc:spChg>
        <pc:spChg chg="add">
          <ac:chgData name="Roman Zhigalov" userId="1f97e9fdf7779aa5" providerId="LiveId" clId="{50FAA50A-9404-4CA7-84CB-8019CF2F14C4}" dt="2022-08-25T08:50:44.834" v="316" actId="26606"/>
          <ac:spMkLst>
            <pc:docMk/>
            <pc:sldMk cId="1850105776" sldId="260"/>
            <ac:spMk id="1041" creationId="{19C9EAEA-39D0-4B0E-A0EB-51E7B26740B1}"/>
          </ac:spMkLst>
        </pc:spChg>
        <pc:grpChg chg="add">
          <ac:chgData name="Roman Zhigalov" userId="1f97e9fdf7779aa5" providerId="LiveId" clId="{50FAA50A-9404-4CA7-84CB-8019CF2F14C4}" dt="2022-08-25T08:50:44.834" v="316" actId="26606"/>
          <ac:grpSpMkLst>
            <pc:docMk/>
            <pc:sldMk cId="1850105776" sldId="260"/>
            <ac:grpSpMk id="1033" creationId="{1DE889C7-FAD6-4397-98E2-05D503484459}"/>
          </ac:grpSpMkLst>
        </pc:grpChg>
        <pc:picChg chg="add mod">
          <ac:chgData name="Roman Zhigalov" userId="1f97e9fdf7779aa5" providerId="LiveId" clId="{50FAA50A-9404-4CA7-84CB-8019CF2F14C4}" dt="2022-08-25T08:50:44.834" v="316" actId="26606"/>
          <ac:picMkLst>
            <pc:docMk/>
            <pc:sldMk cId="1850105776" sldId="260"/>
            <ac:picMk id="1026" creationId="{792A8C2C-0130-BFF7-FFC2-1D4AF8ECD54C}"/>
          </ac:picMkLst>
        </pc:picChg>
      </pc:sldChg>
      <pc:sldChg chg="addSp modSp new mod setBg">
        <pc:chgData name="Roman Zhigalov" userId="1f97e9fdf7779aa5" providerId="LiveId" clId="{50FAA50A-9404-4CA7-84CB-8019CF2F14C4}" dt="2022-08-25T08:51:35.560" v="373" actId="26606"/>
        <pc:sldMkLst>
          <pc:docMk/>
          <pc:sldMk cId="3759859791" sldId="261"/>
        </pc:sldMkLst>
        <pc:spChg chg="mod">
          <ac:chgData name="Roman Zhigalov" userId="1f97e9fdf7779aa5" providerId="LiveId" clId="{50FAA50A-9404-4CA7-84CB-8019CF2F14C4}" dt="2022-08-25T08:51:35.560" v="373" actId="26606"/>
          <ac:spMkLst>
            <pc:docMk/>
            <pc:sldMk cId="3759859791" sldId="261"/>
            <ac:spMk id="2" creationId="{3AE911B8-5D54-1511-B39F-78A521DF0A2C}"/>
          </ac:spMkLst>
        </pc:spChg>
        <pc:spChg chg="mod">
          <ac:chgData name="Roman Zhigalov" userId="1f97e9fdf7779aa5" providerId="LiveId" clId="{50FAA50A-9404-4CA7-84CB-8019CF2F14C4}" dt="2022-08-25T08:51:35.560" v="373" actId="26606"/>
          <ac:spMkLst>
            <pc:docMk/>
            <pc:sldMk cId="3759859791" sldId="261"/>
            <ac:spMk id="3" creationId="{E32F1409-7887-60D8-B2BF-F38F5D4752A8}"/>
          </ac:spMkLst>
        </pc:spChg>
        <pc:spChg chg="add">
          <ac:chgData name="Roman Zhigalov" userId="1f97e9fdf7779aa5" providerId="LiveId" clId="{50FAA50A-9404-4CA7-84CB-8019CF2F14C4}" dt="2022-08-25T08:51:35.560" v="373" actId="26606"/>
          <ac:spMkLst>
            <pc:docMk/>
            <pc:sldMk cId="3759859791" sldId="261"/>
            <ac:spMk id="8" creationId="{DBF61EA3-B236-439E-9C0B-340980D56BEE}"/>
          </ac:spMkLst>
        </pc:spChg>
        <pc:spChg chg="add">
          <ac:chgData name="Roman Zhigalov" userId="1f97e9fdf7779aa5" providerId="LiveId" clId="{50FAA50A-9404-4CA7-84CB-8019CF2F14C4}" dt="2022-08-25T08:51:35.560" v="373" actId="26606"/>
          <ac:spMkLst>
            <pc:docMk/>
            <pc:sldMk cId="3759859791" sldId="261"/>
            <ac:spMk id="14" creationId="{E659831F-0D9A-4C63-9EBB-8435B85A440F}"/>
          </ac:spMkLst>
        </pc:spChg>
        <pc:grpChg chg="add">
          <ac:chgData name="Roman Zhigalov" userId="1f97e9fdf7779aa5" providerId="LiveId" clId="{50FAA50A-9404-4CA7-84CB-8019CF2F14C4}" dt="2022-08-25T08:51:35.560" v="373" actId="26606"/>
          <ac:grpSpMkLst>
            <pc:docMk/>
            <pc:sldMk cId="3759859791" sldId="261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50FAA50A-9404-4CA7-84CB-8019CF2F14C4}" dt="2022-08-25T09:00:06.685" v="453" actId="26606"/>
        <pc:sldMkLst>
          <pc:docMk/>
          <pc:sldMk cId="3548804394" sldId="262"/>
        </pc:sldMkLst>
        <pc:spChg chg="mod ord">
          <ac:chgData name="Roman Zhigalov" userId="1f97e9fdf7779aa5" providerId="LiveId" clId="{50FAA50A-9404-4CA7-84CB-8019CF2F14C4}" dt="2022-08-25T09:00:06.685" v="453" actId="26606"/>
          <ac:spMkLst>
            <pc:docMk/>
            <pc:sldMk cId="3548804394" sldId="262"/>
            <ac:spMk id="2" creationId="{F304BD26-DC31-1517-525F-E7B8BE428B0D}"/>
          </ac:spMkLst>
        </pc:spChg>
        <pc:spChg chg="del">
          <ac:chgData name="Roman Zhigalov" userId="1f97e9fdf7779aa5" providerId="LiveId" clId="{50FAA50A-9404-4CA7-84CB-8019CF2F14C4}" dt="2022-08-25T08:59:40.390" v="375"/>
          <ac:spMkLst>
            <pc:docMk/>
            <pc:sldMk cId="3548804394" sldId="262"/>
            <ac:spMk id="3" creationId="{D1ED9E18-C7EA-8E92-BA3F-6C6DED8BC935}"/>
          </ac:spMkLst>
        </pc:spChg>
        <pc:spChg chg="add">
          <ac:chgData name="Roman Zhigalov" userId="1f97e9fdf7779aa5" providerId="LiveId" clId="{50FAA50A-9404-4CA7-84CB-8019CF2F14C4}" dt="2022-08-25T09:00:06.685" v="453" actId="26606"/>
          <ac:spMkLst>
            <pc:docMk/>
            <pc:sldMk cId="3548804394" sldId="262"/>
            <ac:spMk id="2055" creationId="{37C89E4B-3C9F-44B9-8B86-D9E3D112D8EC}"/>
          </ac:spMkLst>
        </pc:spChg>
        <pc:picChg chg="add mod">
          <ac:chgData name="Roman Zhigalov" userId="1f97e9fdf7779aa5" providerId="LiveId" clId="{50FAA50A-9404-4CA7-84CB-8019CF2F14C4}" dt="2022-08-25T09:00:06.685" v="453" actId="26606"/>
          <ac:picMkLst>
            <pc:docMk/>
            <pc:sldMk cId="3548804394" sldId="262"/>
            <ac:picMk id="2050" creationId="{3A60DA49-8A4C-CF39-989A-0BA313B29ABC}"/>
          </ac:picMkLst>
        </pc:picChg>
        <pc:cxnChg chg="add">
          <ac:chgData name="Roman Zhigalov" userId="1f97e9fdf7779aa5" providerId="LiveId" clId="{50FAA50A-9404-4CA7-84CB-8019CF2F14C4}" dt="2022-08-25T09:00:06.685" v="453" actId="26606"/>
          <ac:cxnSpMkLst>
            <pc:docMk/>
            <pc:sldMk cId="3548804394" sldId="262"/>
            <ac:cxnSpMk id="2057" creationId="{AA2EAA10-076F-46BD-8F0F-B9A2FB77A85C}"/>
          </ac:cxnSpMkLst>
        </pc:cxnChg>
        <pc:cxnChg chg="add">
          <ac:chgData name="Roman Zhigalov" userId="1f97e9fdf7779aa5" providerId="LiveId" clId="{50FAA50A-9404-4CA7-84CB-8019CF2F14C4}" dt="2022-08-25T09:00:06.685" v="453" actId="26606"/>
          <ac:cxnSpMkLst>
            <pc:docMk/>
            <pc:sldMk cId="3548804394" sldId="262"/>
            <ac:cxnSpMk id="2059" creationId="{D891E407-403B-4764-86C9-33A56D3BCAA3}"/>
          </ac:cxnSpMkLst>
        </pc:cxnChg>
      </pc:sldChg>
      <pc:sldChg chg="addSp delSp modSp new mod setBg">
        <pc:chgData name="Roman Zhigalov" userId="1f97e9fdf7779aa5" providerId="LiveId" clId="{50FAA50A-9404-4CA7-84CB-8019CF2F14C4}" dt="2022-08-25T09:02:10.966" v="500" actId="27614"/>
        <pc:sldMkLst>
          <pc:docMk/>
          <pc:sldMk cId="3846032407" sldId="263"/>
        </pc:sldMkLst>
        <pc:spChg chg="mod ord">
          <ac:chgData name="Roman Zhigalov" userId="1f97e9fdf7779aa5" providerId="LiveId" clId="{50FAA50A-9404-4CA7-84CB-8019CF2F14C4}" dt="2022-08-25T09:02:08.247" v="499" actId="26606"/>
          <ac:spMkLst>
            <pc:docMk/>
            <pc:sldMk cId="3846032407" sldId="263"/>
            <ac:spMk id="2" creationId="{E95AF823-37B6-24CE-5803-6FA91F6CA346}"/>
          </ac:spMkLst>
        </pc:spChg>
        <pc:spChg chg="del">
          <ac:chgData name="Roman Zhigalov" userId="1f97e9fdf7779aa5" providerId="LiveId" clId="{50FAA50A-9404-4CA7-84CB-8019CF2F14C4}" dt="2022-08-25T09:02:03.075" v="498"/>
          <ac:spMkLst>
            <pc:docMk/>
            <pc:sldMk cId="3846032407" sldId="263"/>
            <ac:spMk id="3" creationId="{2AB29221-A571-CFC9-3BDB-3397082A3BC6}"/>
          </ac:spMkLst>
        </pc:spChg>
        <pc:spChg chg="add">
          <ac:chgData name="Roman Zhigalov" userId="1f97e9fdf7779aa5" providerId="LiveId" clId="{50FAA50A-9404-4CA7-84CB-8019CF2F14C4}" dt="2022-08-25T09:02:08.247" v="499" actId="26606"/>
          <ac:spMkLst>
            <pc:docMk/>
            <pc:sldMk cId="3846032407" sldId="263"/>
            <ac:spMk id="3079" creationId="{37C89E4B-3C9F-44B9-8B86-D9E3D112D8EC}"/>
          </ac:spMkLst>
        </pc:spChg>
        <pc:picChg chg="add mod">
          <ac:chgData name="Roman Zhigalov" userId="1f97e9fdf7779aa5" providerId="LiveId" clId="{50FAA50A-9404-4CA7-84CB-8019CF2F14C4}" dt="2022-08-25T09:02:10.966" v="500" actId="27614"/>
          <ac:picMkLst>
            <pc:docMk/>
            <pc:sldMk cId="3846032407" sldId="263"/>
            <ac:picMk id="3074" creationId="{8AE22775-6761-2434-22E6-FAD32D53E119}"/>
          </ac:picMkLst>
        </pc:picChg>
        <pc:cxnChg chg="add">
          <ac:chgData name="Roman Zhigalov" userId="1f97e9fdf7779aa5" providerId="LiveId" clId="{50FAA50A-9404-4CA7-84CB-8019CF2F14C4}" dt="2022-08-25T09:02:08.247" v="499" actId="26606"/>
          <ac:cxnSpMkLst>
            <pc:docMk/>
            <pc:sldMk cId="3846032407" sldId="263"/>
            <ac:cxnSpMk id="3081" creationId="{AA2EAA10-076F-46BD-8F0F-B9A2FB77A85C}"/>
          </ac:cxnSpMkLst>
        </pc:cxnChg>
        <pc:cxnChg chg="add">
          <ac:chgData name="Roman Zhigalov" userId="1f97e9fdf7779aa5" providerId="LiveId" clId="{50FAA50A-9404-4CA7-84CB-8019CF2F14C4}" dt="2022-08-25T09:02:08.247" v="499" actId="26606"/>
          <ac:cxnSpMkLst>
            <pc:docMk/>
            <pc:sldMk cId="3846032407" sldId="263"/>
            <ac:cxnSpMk id="3083" creationId="{D891E407-403B-4764-86C9-33A56D3BCAA3}"/>
          </ac:cxnSpMkLst>
        </pc:cxnChg>
      </pc:sldChg>
      <pc:sldChg chg="addSp delSp modSp new mod setBg">
        <pc:chgData name="Roman Zhigalov" userId="1f97e9fdf7779aa5" providerId="LiveId" clId="{50FAA50A-9404-4CA7-84CB-8019CF2F14C4}" dt="2022-08-25T09:04:24.078" v="724" actId="26606"/>
        <pc:sldMkLst>
          <pc:docMk/>
          <pc:sldMk cId="1961945560" sldId="264"/>
        </pc:sldMkLst>
        <pc:spChg chg="mod">
          <ac:chgData name="Roman Zhigalov" userId="1f97e9fdf7779aa5" providerId="LiveId" clId="{50FAA50A-9404-4CA7-84CB-8019CF2F14C4}" dt="2022-08-25T09:04:24.078" v="724" actId="26606"/>
          <ac:spMkLst>
            <pc:docMk/>
            <pc:sldMk cId="1961945560" sldId="264"/>
            <ac:spMk id="2" creationId="{21379DA1-13BB-21E6-A952-7AAD8697D820}"/>
          </ac:spMkLst>
        </pc:spChg>
        <pc:spChg chg="mod">
          <ac:chgData name="Roman Zhigalov" userId="1f97e9fdf7779aa5" providerId="LiveId" clId="{50FAA50A-9404-4CA7-84CB-8019CF2F14C4}" dt="2022-08-25T09:04:24.078" v="724" actId="26606"/>
          <ac:spMkLst>
            <pc:docMk/>
            <pc:sldMk cId="1961945560" sldId="264"/>
            <ac:spMk id="3" creationId="{3355C4B9-7202-1FF9-9A20-2D528F847DF8}"/>
          </ac:spMkLst>
        </pc:spChg>
        <pc:spChg chg="add del">
          <ac:chgData name="Roman Zhigalov" userId="1f97e9fdf7779aa5" providerId="LiveId" clId="{50FAA50A-9404-4CA7-84CB-8019CF2F14C4}" dt="2022-08-25T09:04:24.047" v="723" actId="26606"/>
          <ac:spMkLst>
            <pc:docMk/>
            <pc:sldMk cId="1961945560" sldId="264"/>
            <ac:spMk id="8" creationId="{100EDD19-6802-4EC3-95CE-CFFAB042CFD6}"/>
          </ac:spMkLst>
        </pc:spChg>
        <pc:spChg chg="add del">
          <ac:chgData name="Roman Zhigalov" userId="1f97e9fdf7779aa5" providerId="LiveId" clId="{50FAA50A-9404-4CA7-84CB-8019CF2F14C4}" dt="2022-08-25T09:04:24.047" v="723" actId="26606"/>
          <ac:spMkLst>
            <pc:docMk/>
            <pc:sldMk cId="1961945560" sldId="264"/>
            <ac:spMk id="10" creationId="{DB17E863-922E-4C26-BD64-E8FD41D28661}"/>
          </ac:spMkLst>
        </pc:spChg>
        <pc:spChg chg="add">
          <ac:chgData name="Roman Zhigalov" userId="1f97e9fdf7779aa5" providerId="LiveId" clId="{50FAA50A-9404-4CA7-84CB-8019CF2F14C4}" dt="2022-08-25T09:04:24.078" v="724" actId="26606"/>
          <ac:spMkLst>
            <pc:docMk/>
            <pc:sldMk cId="1961945560" sldId="264"/>
            <ac:spMk id="14" creationId="{B6CDA21F-E7AF-4C75-8395-33F58D5B0E45}"/>
          </ac:spMkLst>
        </pc:spChg>
        <pc:spChg chg="add">
          <ac:chgData name="Roman Zhigalov" userId="1f97e9fdf7779aa5" providerId="LiveId" clId="{50FAA50A-9404-4CA7-84CB-8019CF2F14C4}" dt="2022-08-25T09:04:24.078" v="724" actId="26606"/>
          <ac:spMkLst>
            <pc:docMk/>
            <pc:sldMk cId="1961945560" sldId="264"/>
            <ac:spMk id="15" creationId="{D5B0017B-2ECA-49AF-B397-DC140825DF8D}"/>
          </ac:spMkLst>
        </pc:spChg>
        <pc:grpChg chg="add">
          <ac:chgData name="Roman Zhigalov" userId="1f97e9fdf7779aa5" providerId="LiveId" clId="{50FAA50A-9404-4CA7-84CB-8019CF2F14C4}" dt="2022-08-25T09:04:24.078" v="724" actId="26606"/>
          <ac:grpSpMkLst>
            <pc:docMk/>
            <pc:sldMk cId="1961945560" sldId="264"/>
            <ac:grpSpMk id="16" creationId="{AE1C45F0-260A-458C-96ED-C1F6D2151219}"/>
          </ac:grpSpMkLst>
        </pc:grpChg>
        <pc:cxnChg chg="add">
          <ac:chgData name="Roman Zhigalov" userId="1f97e9fdf7779aa5" providerId="LiveId" clId="{50FAA50A-9404-4CA7-84CB-8019CF2F14C4}" dt="2022-08-25T09:04:24.078" v="724" actId="26606"/>
          <ac:cxnSpMkLst>
            <pc:docMk/>
            <pc:sldMk cId="1961945560" sldId="264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50FAA50A-9404-4CA7-84CB-8019CF2F14C4}" dt="2022-08-25T09:08:44.999" v="767" actId="27614"/>
        <pc:sldMkLst>
          <pc:docMk/>
          <pc:sldMk cId="789301511" sldId="265"/>
        </pc:sldMkLst>
        <pc:spChg chg="mod ord">
          <ac:chgData name="Roman Zhigalov" userId="1f97e9fdf7779aa5" providerId="LiveId" clId="{50FAA50A-9404-4CA7-84CB-8019CF2F14C4}" dt="2022-08-25T09:08:40.374" v="766" actId="26606"/>
          <ac:spMkLst>
            <pc:docMk/>
            <pc:sldMk cId="789301511" sldId="265"/>
            <ac:spMk id="2" creationId="{594F6BBD-FF7C-15EA-26E1-E0B3B72A57A4}"/>
          </ac:spMkLst>
        </pc:spChg>
        <pc:spChg chg="del mod">
          <ac:chgData name="Roman Zhigalov" userId="1f97e9fdf7779aa5" providerId="LiveId" clId="{50FAA50A-9404-4CA7-84CB-8019CF2F14C4}" dt="2022-08-25T09:08:34.105" v="763"/>
          <ac:spMkLst>
            <pc:docMk/>
            <pc:sldMk cId="789301511" sldId="265"/>
            <ac:spMk id="3" creationId="{295CCA6A-40A9-82AA-2FC5-D7ABE30E9BB9}"/>
          </ac:spMkLst>
        </pc:spChg>
        <pc:spChg chg="add del">
          <ac:chgData name="Roman Zhigalov" userId="1f97e9fdf7779aa5" providerId="LiveId" clId="{50FAA50A-9404-4CA7-84CB-8019CF2F14C4}" dt="2022-08-25T09:08:40.343" v="765" actId="26606"/>
          <ac:spMkLst>
            <pc:docMk/>
            <pc:sldMk cId="789301511" sldId="265"/>
            <ac:spMk id="4103" creationId="{37C89E4B-3C9F-44B9-8B86-D9E3D112D8EC}"/>
          </ac:spMkLst>
        </pc:spChg>
        <pc:spChg chg="add">
          <ac:chgData name="Roman Zhigalov" userId="1f97e9fdf7779aa5" providerId="LiveId" clId="{50FAA50A-9404-4CA7-84CB-8019CF2F14C4}" dt="2022-08-25T09:08:40.374" v="766" actId="26606"/>
          <ac:spMkLst>
            <pc:docMk/>
            <pc:sldMk cId="789301511" sldId="265"/>
            <ac:spMk id="4111" creationId="{7F57BEA8-497D-4AA8-8A18-BDCD696B25FE}"/>
          </ac:spMkLst>
        </pc:spChg>
        <pc:picChg chg="add mod">
          <ac:chgData name="Roman Zhigalov" userId="1f97e9fdf7779aa5" providerId="LiveId" clId="{50FAA50A-9404-4CA7-84CB-8019CF2F14C4}" dt="2022-08-25T09:08:44.999" v="767" actId="27614"/>
          <ac:picMkLst>
            <pc:docMk/>
            <pc:sldMk cId="789301511" sldId="265"/>
            <ac:picMk id="4098" creationId="{7E8CDA31-F727-025B-BAD1-2CB99B478855}"/>
          </ac:picMkLst>
        </pc:picChg>
        <pc:cxnChg chg="add del">
          <ac:chgData name="Roman Zhigalov" userId="1f97e9fdf7779aa5" providerId="LiveId" clId="{50FAA50A-9404-4CA7-84CB-8019CF2F14C4}" dt="2022-08-25T09:08:40.343" v="765" actId="26606"/>
          <ac:cxnSpMkLst>
            <pc:docMk/>
            <pc:sldMk cId="789301511" sldId="265"/>
            <ac:cxnSpMk id="4105" creationId="{AA2EAA10-076F-46BD-8F0F-B9A2FB77A85C}"/>
          </ac:cxnSpMkLst>
        </pc:cxnChg>
        <pc:cxnChg chg="add del">
          <ac:chgData name="Roman Zhigalov" userId="1f97e9fdf7779aa5" providerId="LiveId" clId="{50FAA50A-9404-4CA7-84CB-8019CF2F14C4}" dt="2022-08-25T09:08:40.343" v="765" actId="26606"/>
          <ac:cxnSpMkLst>
            <pc:docMk/>
            <pc:sldMk cId="789301511" sldId="265"/>
            <ac:cxnSpMk id="4107" creationId="{D891E407-403B-4764-86C9-33A56D3BCAA3}"/>
          </ac:cxnSpMkLst>
        </pc:cxnChg>
        <pc:cxnChg chg="add">
          <ac:chgData name="Roman Zhigalov" userId="1f97e9fdf7779aa5" providerId="LiveId" clId="{50FAA50A-9404-4CA7-84CB-8019CF2F14C4}" dt="2022-08-25T09:08:40.374" v="766" actId="26606"/>
          <ac:cxnSpMkLst>
            <pc:docMk/>
            <pc:sldMk cId="789301511" sldId="265"/>
            <ac:cxnSpMk id="4109" creationId="{AD7193FB-6AE6-4B3B-8F89-56B55DD63B4D}"/>
          </ac:cxnSpMkLst>
        </pc:cxnChg>
        <pc:cxnChg chg="add">
          <ac:chgData name="Roman Zhigalov" userId="1f97e9fdf7779aa5" providerId="LiveId" clId="{50FAA50A-9404-4CA7-84CB-8019CF2F14C4}" dt="2022-08-25T09:08:40.374" v="766" actId="26606"/>
          <ac:cxnSpMkLst>
            <pc:docMk/>
            <pc:sldMk cId="789301511" sldId="265"/>
            <ac:cxnSpMk id="4110" creationId="{D2E961F1-4A28-4A5F-BBD4-6E400E5E6C75}"/>
          </ac:cxnSpMkLst>
        </pc:cxnChg>
        <pc:cxnChg chg="add">
          <ac:chgData name="Roman Zhigalov" userId="1f97e9fdf7779aa5" providerId="LiveId" clId="{50FAA50A-9404-4CA7-84CB-8019CF2F14C4}" dt="2022-08-25T09:08:40.374" v="766" actId="26606"/>
          <ac:cxnSpMkLst>
            <pc:docMk/>
            <pc:sldMk cId="789301511" sldId="265"/>
            <ac:cxnSpMk id="4112" creationId="{A82415D3-DDE5-4D63-8CB3-23A5EC581B27}"/>
          </ac:cxnSpMkLst>
        </pc:cxnChg>
      </pc:sldChg>
      <pc:sldChg chg="addSp delSp modSp new mod setBg modClrScheme chgLayout">
        <pc:chgData name="Roman Zhigalov" userId="1f97e9fdf7779aa5" providerId="LiveId" clId="{50FAA50A-9404-4CA7-84CB-8019CF2F14C4}" dt="2022-08-25T09:09:35.611" v="797" actId="26606"/>
        <pc:sldMkLst>
          <pc:docMk/>
          <pc:sldMk cId="3128620165" sldId="266"/>
        </pc:sldMkLst>
        <pc:spChg chg="del mod ord">
          <ac:chgData name="Roman Zhigalov" userId="1f97e9fdf7779aa5" providerId="LiveId" clId="{50FAA50A-9404-4CA7-84CB-8019CF2F14C4}" dt="2022-08-25T09:09:11.176" v="769" actId="700"/>
          <ac:spMkLst>
            <pc:docMk/>
            <pc:sldMk cId="3128620165" sldId="266"/>
            <ac:spMk id="2" creationId="{BD614E8D-2BF7-6EDA-D099-6ECE9A81E71E}"/>
          </ac:spMkLst>
        </pc:spChg>
        <pc:spChg chg="del mod ord">
          <ac:chgData name="Roman Zhigalov" userId="1f97e9fdf7779aa5" providerId="LiveId" clId="{50FAA50A-9404-4CA7-84CB-8019CF2F14C4}" dt="2022-08-25T09:09:11.176" v="769" actId="700"/>
          <ac:spMkLst>
            <pc:docMk/>
            <pc:sldMk cId="3128620165" sldId="266"/>
            <ac:spMk id="3" creationId="{CA036846-9042-4972-C097-32F12C4CB894}"/>
          </ac:spMkLst>
        </pc:spChg>
        <pc:spChg chg="add mod ord">
          <ac:chgData name="Roman Zhigalov" userId="1f97e9fdf7779aa5" providerId="LiveId" clId="{50FAA50A-9404-4CA7-84CB-8019CF2F14C4}" dt="2022-08-25T09:09:35.611" v="797" actId="26606"/>
          <ac:spMkLst>
            <pc:docMk/>
            <pc:sldMk cId="3128620165" sldId="266"/>
            <ac:spMk id="4" creationId="{3A259FFA-5F48-8D21-9F2B-AE443D8FF678}"/>
          </ac:spMkLst>
        </pc:spChg>
        <pc:spChg chg="add mod ord">
          <ac:chgData name="Roman Zhigalov" userId="1f97e9fdf7779aa5" providerId="LiveId" clId="{50FAA50A-9404-4CA7-84CB-8019CF2F14C4}" dt="2022-08-25T09:09:35.611" v="797" actId="26606"/>
          <ac:spMkLst>
            <pc:docMk/>
            <pc:sldMk cId="3128620165" sldId="266"/>
            <ac:spMk id="5" creationId="{E7AF46FB-BB19-3C75-6318-40F6DA0912AC}"/>
          </ac:spMkLst>
        </pc:spChg>
        <pc:spChg chg="add">
          <ac:chgData name="Roman Zhigalov" userId="1f97e9fdf7779aa5" providerId="LiveId" clId="{50FAA50A-9404-4CA7-84CB-8019CF2F14C4}" dt="2022-08-25T09:09:35.611" v="797" actId="26606"/>
          <ac:spMkLst>
            <pc:docMk/>
            <pc:sldMk cId="3128620165" sldId="266"/>
            <ac:spMk id="10" creationId="{9095C1F4-AE7F-44E4-8693-40D3D6831140}"/>
          </ac:spMkLst>
        </pc:spChg>
        <pc:spChg chg="add">
          <ac:chgData name="Roman Zhigalov" userId="1f97e9fdf7779aa5" providerId="LiveId" clId="{50FAA50A-9404-4CA7-84CB-8019CF2F14C4}" dt="2022-08-25T09:09:35.611" v="797" actId="26606"/>
          <ac:spMkLst>
            <pc:docMk/>
            <pc:sldMk cId="3128620165" sldId="266"/>
            <ac:spMk id="16" creationId="{871AEA07-1E14-44B4-8E55-64EF049CD66F}"/>
          </ac:spMkLst>
        </pc:spChg>
        <pc:grpChg chg="add">
          <ac:chgData name="Roman Zhigalov" userId="1f97e9fdf7779aa5" providerId="LiveId" clId="{50FAA50A-9404-4CA7-84CB-8019CF2F14C4}" dt="2022-08-25T09:09:35.611" v="797" actId="26606"/>
          <ac:grpSpMkLst>
            <pc:docMk/>
            <pc:sldMk cId="3128620165" sldId="266"/>
            <ac:grpSpMk id="12" creationId="{8734DDD3-F723-4DD3-8ABE-EC0B2AC87D74}"/>
          </ac:grpSpMkLst>
        </pc:grpChg>
      </pc:sldChg>
      <pc:sldChg chg="addSp delSp modSp new mod setBg">
        <pc:chgData name="Roman Zhigalov" userId="1f97e9fdf7779aa5" providerId="LiveId" clId="{50FAA50A-9404-4CA7-84CB-8019CF2F14C4}" dt="2022-08-25T09:17:47.169" v="833" actId="27614"/>
        <pc:sldMkLst>
          <pc:docMk/>
          <pc:sldMk cId="3543503913" sldId="267"/>
        </pc:sldMkLst>
        <pc:spChg chg="mod">
          <ac:chgData name="Roman Zhigalov" userId="1f97e9fdf7779aa5" providerId="LiveId" clId="{50FAA50A-9404-4CA7-84CB-8019CF2F14C4}" dt="2022-08-25T09:17:43.779" v="832" actId="26606"/>
          <ac:spMkLst>
            <pc:docMk/>
            <pc:sldMk cId="3543503913" sldId="267"/>
            <ac:spMk id="2" creationId="{053026E5-EDE3-0A9D-6F5A-B0BA28FB6FF2}"/>
          </ac:spMkLst>
        </pc:spChg>
        <pc:spChg chg="add del">
          <ac:chgData name="Roman Zhigalov" userId="1f97e9fdf7779aa5" providerId="LiveId" clId="{50FAA50A-9404-4CA7-84CB-8019CF2F14C4}" dt="2022-08-25T09:17:40.420" v="831"/>
          <ac:spMkLst>
            <pc:docMk/>
            <pc:sldMk cId="3543503913" sldId="267"/>
            <ac:spMk id="3" creationId="{7125452C-21D5-7873-F766-7DFDB6B3AE1E}"/>
          </ac:spMkLst>
        </pc:spChg>
        <pc:spChg chg="add">
          <ac:chgData name="Roman Zhigalov" userId="1f97e9fdf7779aa5" providerId="LiveId" clId="{50FAA50A-9404-4CA7-84CB-8019CF2F14C4}" dt="2022-08-25T09:17:43.779" v="832" actId="26606"/>
          <ac:spMkLst>
            <pc:docMk/>
            <pc:sldMk cId="3543503913" sldId="267"/>
            <ac:spMk id="5126" creationId="{9B7AD9F6-8CE7-4299-8FC6-328F4DCD3FF9}"/>
          </ac:spMkLst>
        </pc:spChg>
        <pc:spChg chg="add del">
          <ac:chgData name="Roman Zhigalov" userId="1f97e9fdf7779aa5" providerId="LiveId" clId="{50FAA50A-9404-4CA7-84CB-8019CF2F14C4}" dt="2022-08-25T09:17:25.122" v="829" actId="26606"/>
          <ac:spMkLst>
            <pc:docMk/>
            <pc:sldMk cId="3543503913" sldId="267"/>
            <ac:spMk id="5127" creationId="{9B7AD9F6-8CE7-4299-8FC6-328F4DCD3FF9}"/>
          </ac:spMkLst>
        </pc:spChg>
        <pc:spChg chg="add del">
          <ac:chgData name="Roman Zhigalov" userId="1f97e9fdf7779aa5" providerId="LiveId" clId="{50FAA50A-9404-4CA7-84CB-8019CF2F14C4}" dt="2022-08-25T09:17:25.122" v="829" actId="26606"/>
          <ac:spMkLst>
            <pc:docMk/>
            <pc:sldMk cId="3543503913" sldId="267"/>
            <ac:spMk id="5129" creationId="{F49775AF-8896-43EE-92C6-83497D6DC56F}"/>
          </ac:spMkLst>
        </pc:spChg>
        <pc:spChg chg="add">
          <ac:chgData name="Roman Zhigalov" userId="1f97e9fdf7779aa5" providerId="LiveId" clId="{50FAA50A-9404-4CA7-84CB-8019CF2F14C4}" dt="2022-08-25T09:17:43.779" v="832" actId="26606"/>
          <ac:spMkLst>
            <pc:docMk/>
            <pc:sldMk cId="3543503913" sldId="267"/>
            <ac:spMk id="5131" creationId="{F49775AF-8896-43EE-92C6-83497D6DC56F}"/>
          </ac:spMkLst>
        </pc:spChg>
        <pc:picChg chg="add del mod">
          <ac:chgData name="Roman Zhigalov" userId="1f97e9fdf7779aa5" providerId="LiveId" clId="{50FAA50A-9404-4CA7-84CB-8019CF2F14C4}" dt="2022-08-25T09:17:25.543" v="830"/>
          <ac:picMkLst>
            <pc:docMk/>
            <pc:sldMk cId="3543503913" sldId="267"/>
            <ac:picMk id="5122" creationId="{E53ADBCD-E531-5E27-F2F6-412EDC672F4C}"/>
          </ac:picMkLst>
        </pc:picChg>
        <pc:picChg chg="add mod">
          <ac:chgData name="Roman Zhigalov" userId="1f97e9fdf7779aa5" providerId="LiveId" clId="{50FAA50A-9404-4CA7-84CB-8019CF2F14C4}" dt="2022-08-25T09:17:47.169" v="833" actId="27614"/>
          <ac:picMkLst>
            <pc:docMk/>
            <pc:sldMk cId="3543503913" sldId="267"/>
            <ac:picMk id="5124" creationId="{E9C3B135-CB4F-8016-F09D-108C2E113C2F}"/>
          </ac:picMkLst>
        </pc:picChg>
      </pc:sldChg>
      <pc:sldChg chg="addSp delSp modSp new mod setBg">
        <pc:chgData name="Roman Zhigalov" userId="1f97e9fdf7779aa5" providerId="LiveId" clId="{50FAA50A-9404-4CA7-84CB-8019CF2F14C4}" dt="2022-08-25T09:19:22.091" v="872" actId="27614"/>
        <pc:sldMkLst>
          <pc:docMk/>
          <pc:sldMk cId="637081714" sldId="268"/>
        </pc:sldMkLst>
        <pc:spChg chg="mod ord">
          <ac:chgData name="Roman Zhigalov" userId="1f97e9fdf7779aa5" providerId="LiveId" clId="{50FAA50A-9404-4CA7-84CB-8019CF2F14C4}" dt="2022-08-25T09:19:19.419" v="871" actId="26606"/>
          <ac:spMkLst>
            <pc:docMk/>
            <pc:sldMk cId="637081714" sldId="268"/>
            <ac:spMk id="2" creationId="{669505E9-C966-692A-730A-040971C5E13E}"/>
          </ac:spMkLst>
        </pc:spChg>
        <pc:spChg chg="add del">
          <ac:chgData name="Roman Zhigalov" userId="1f97e9fdf7779aa5" providerId="LiveId" clId="{50FAA50A-9404-4CA7-84CB-8019CF2F14C4}" dt="2022-08-25T09:19:13.264" v="866"/>
          <ac:spMkLst>
            <pc:docMk/>
            <pc:sldMk cId="637081714" sldId="268"/>
            <ac:spMk id="3" creationId="{77232388-D5C9-1F2C-422B-ED3A48B14D8E}"/>
          </ac:spMkLst>
        </pc:spChg>
        <pc:spChg chg="add del">
          <ac:chgData name="Roman Zhigalov" userId="1f97e9fdf7779aa5" providerId="LiveId" clId="{50FAA50A-9404-4CA7-84CB-8019CF2F14C4}" dt="2022-08-25T09:19:18.154" v="868" actId="26606"/>
          <ac:spMkLst>
            <pc:docMk/>
            <pc:sldMk cId="637081714" sldId="268"/>
            <ac:spMk id="6153" creationId="{9B7AD9F6-8CE7-4299-8FC6-328F4DCD3FF9}"/>
          </ac:spMkLst>
        </pc:spChg>
        <pc:spChg chg="add del">
          <ac:chgData name="Roman Zhigalov" userId="1f97e9fdf7779aa5" providerId="LiveId" clId="{50FAA50A-9404-4CA7-84CB-8019CF2F14C4}" dt="2022-08-25T09:19:18.154" v="868" actId="26606"/>
          <ac:spMkLst>
            <pc:docMk/>
            <pc:sldMk cId="637081714" sldId="268"/>
            <ac:spMk id="6155" creationId="{F49775AF-8896-43EE-92C6-83497D6DC56F}"/>
          </ac:spMkLst>
        </pc:spChg>
        <pc:spChg chg="add del">
          <ac:chgData name="Roman Zhigalov" userId="1f97e9fdf7779aa5" providerId="LiveId" clId="{50FAA50A-9404-4CA7-84CB-8019CF2F14C4}" dt="2022-08-25T09:19:19.404" v="870" actId="26606"/>
          <ac:spMkLst>
            <pc:docMk/>
            <pc:sldMk cId="637081714" sldId="268"/>
            <ac:spMk id="6157" creationId="{665DBBEF-238B-476B-96AB-8AAC3224ECEA}"/>
          </ac:spMkLst>
        </pc:spChg>
        <pc:spChg chg="add del">
          <ac:chgData name="Roman Zhigalov" userId="1f97e9fdf7779aa5" providerId="LiveId" clId="{50FAA50A-9404-4CA7-84CB-8019CF2F14C4}" dt="2022-08-25T09:19:19.404" v="870" actId="26606"/>
          <ac:spMkLst>
            <pc:docMk/>
            <pc:sldMk cId="637081714" sldId="268"/>
            <ac:spMk id="6158" creationId="{3FCFB1DE-0B7E-48CC-BA90-B2AB0889F9D6}"/>
          </ac:spMkLst>
        </pc:spChg>
        <pc:spChg chg="add">
          <ac:chgData name="Roman Zhigalov" userId="1f97e9fdf7779aa5" providerId="LiveId" clId="{50FAA50A-9404-4CA7-84CB-8019CF2F14C4}" dt="2022-08-25T09:19:19.419" v="871" actId="26606"/>
          <ac:spMkLst>
            <pc:docMk/>
            <pc:sldMk cId="637081714" sldId="268"/>
            <ac:spMk id="6160" creationId="{37C89E4B-3C9F-44B9-8B86-D9E3D112D8EC}"/>
          </ac:spMkLst>
        </pc:spChg>
        <pc:picChg chg="add del mod">
          <ac:chgData name="Roman Zhigalov" userId="1f97e9fdf7779aa5" providerId="LiveId" clId="{50FAA50A-9404-4CA7-84CB-8019CF2F14C4}" dt="2022-08-25T09:18:27.932" v="865"/>
          <ac:picMkLst>
            <pc:docMk/>
            <pc:sldMk cId="637081714" sldId="268"/>
            <ac:picMk id="6146" creationId="{650720D1-AA6A-2B11-613C-75BAB3856582}"/>
          </ac:picMkLst>
        </pc:picChg>
        <pc:picChg chg="add mod">
          <ac:chgData name="Roman Zhigalov" userId="1f97e9fdf7779aa5" providerId="LiveId" clId="{50FAA50A-9404-4CA7-84CB-8019CF2F14C4}" dt="2022-08-25T09:19:22.091" v="872" actId="27614"/>
          <ac:picMkLst>
            <pc:docMk/>
            <pc:sldMk cId="637081714" sldId="268"/>
            <ac:picMk id="6148" creationId="{E1B7F987-774D-536F-847C-D694A803DA31}"/>
          </ac:picMkLst>
        </pc:picChg>
        <pc:cxnChg chg="add">
          <ac:chgData name="Roman Zhigalov" userId="1f97e9fdf7779aa5" providerId="LiveId" clId="{50FAA50A-9404-4CA7-84CB-8019CF2F14C4}" dt="2022-08-25T09:19:19.419" v="871" actId="26606"/>
          <ac:cxnSpMkLst>
            <pc:docMk/>
            <pc:sldMk cId="637081714" sldId="268"/>
            <ac:cxnSpMk id="6161" creationId="{AA2EAA10-076F-46BD-8F0F-B9A2FB77A85C}"/>
          </ac:cxnSpMkLst>
        </pc:cxnChg>
        <pc:cxnChg chg="add">
          <ac:chgData name="Roman Zhigalov" userId="1f97e9fdf7779aa5" providerId="LiveId" clId="{50FAA50A-9404-4CA7-84CB-8019CF2F14C4}" dt="2022-08-25T09:19:19.419" v="871" actId="26606"/>
          <ac:cxnSpMkLst>
            <pc:docMk/>
            <pc:sldMk cId="637081714" sldId="268"/>
            <ac:cxnSpMk id="6162" creationId="{D891E407-403B-4764-86C9-33A56D3BCAA3}"/>
          </ac:cxnSpMkLst>
        </pc:cxnChg>
      </pc:sldChg>
      <pc:sldChg chg="addSp delSp modSp new mod setBg">
        <pc:chgData name="Roman Zhigalov" userId="1f97e9fdf7779aa5" providerId="LiveId" clId="{50FAA50A-9404-4CA7-84CB-8019CF2F14C4}" dt="2022-08-25T09:19:59.448" v="938" actId="27614"/>
        <pc:sldMkLst>
          <pc:docMk/>
          <pc:sldMk cId="4086291506" sldId="269"/>
        </pc:sldMkLst>
        <pc:spChg chg="mod ord">
          <ac:chgData name="Roman Zhigalov" userId="1f97e9fdf7779aa5" providerId="LiveId" clId="{50FAA50A-9404-4CA7-84CB-8019CF2F14C4}" dt="2022-08-25T09:19:56.636" v="937" actId="26606"/>
          <ac:spMkLst>
            <pc:docMk/>
            <pc:sldMk cId="4086291506" sldId="269"/>
            <ac:spMk id="2" creationId="{86CEB531-AE56-D90A-5DDF-C028556661D5}"/>
          </ac:spMkLst>
        </pc:spChg>
        <pc:spChg chg="del">
          <ac:chgData name="Roman Zhigalov" userId="1f97e9fdf7779aa5" providerId="LiveId" clId="{50FAA50A-9404-4CA7-84CB-8019CF2F14C4}" dt="2022-08-25T09:19:52.136" v="936"/>
          <ac:spMkLst>
            <pc:docMk/>
            <pc:sldMk cId="4086291506" sldId="269"/>
            <ac:spMk id="3" creationId="{074BECAE-88C9-A0B7-613A-FA94A80C42DF}"/>
          </ac:spMkLst>
        </pc:spChg>
        <pc:spChg chg="add">
          <ac:chgData name="Roman Zhigalov" userId="1f97e9fdf7779aa5" providerId="LiveId" clId="{50FAA50A-9404-4CA7-84CB-8019CF2F14C4}" dt="2022-08-25T09:19:56.636" v="937" actId="26606"/>
          <ac:spMkLst>
            <pc:docMk/>
            <pc:sldMk cId="4086291506" sldId="269"/>
            <ac:spMk id="7175" creationId="{37C89E4B-3C9F-44B9-8B86-D9E3D112D8EC}"/>
          </ac:spMkLst>
        </pc:spChg>
        <pc:picChg chg="add mod">
          <ac:chgData name="Roman Zhigalov" userId="1f97e9fdf7779aa5" providerId="LiveId" clId="{50FAA50A-9404-4CA7-84CB-8019CF2F14C4}" dt="2022-08-25T09:19:59.448" v="938" actId="27614"/>
          <ac:picMkLst>
            <pc:docMk/>
            <pc:sldMk cId="4086291506" sldId="269"/>
            <ac:picMk id="7170" creationId="{8F95BF87-BE55-99C4-2BC7-45E8991CAEA6}"/>
          </ac:picMkLst>
        </pc:picChg>
        <pc:cxnChg chg="add">
          <ac:chgData name="Roman Zhigalov" userId="1f97e9fdf7779aa5" providerId="LiveId" clId="{50FAA50A-9404-4CA7-84CB-8019CF2F14C4}" dt="2022-08-25T09:19:56.636" v="937" actId="26606"/>
          <ac:cxnSpMkLst>
            <pc:docMk/>
            <pc:sldMk cId="4086291506" sldId="269"/>
            <ac:cxnSpMk id="7177" creationId="{AA2EAA10-076F-46BD-8F0F-B9A2FB77A85C}"/>
          </ac:cxnSpMkLst>
        </pc:cxnChg>
        <pc:cxnChg chg="add">
          <ac:chgData name="Roman Zhigalov" userId="1f97e9fdf7779aa5" providerId="LiveId" clId="{50FAA50A-9404-4CA7-84CB-8019CF2F14C4}" dt="2022-08-25T09:19:56.636" v="937" actId="26606"/>
          <ac:cxnSpMkLst>
            <pc:docMk/>
            <pc:sldMk cId="4086291506" sldId="269"/>
            <ac:cxnSpMk id="7179" creationId="{D891E407-403B-4764-86C9-33A56D3BCAA3}"/>
          </ac:cxnSpMkLst>
        </pc:cxnChg>
      </pc:sldChg>
      <pc:sldChg chg="addSp delSp modSp new mod setBg">
        <pc:chgData name="Roman Zhigalov" userId="1f97e9fdf7779aa5" providerId="LiveId" clId="{50FAA50A-9404-4CA7-84CB-8019CF2F14C4}" dt="2022-08-25T09:20:39.103" v="973" actId="27614"/>
        <pc:sldMkLst>
          <pc:docMk/>
          <pc:sldMk cId="88836811" sldId="270"/>
        </pc:sldMkLst>
        <pc:spChg chg="mod">
          <ac:chgData name="Roman Zhigalov" userId="1f97e9fdf7779aa5" providerId="LiveId" clId="{50FAA50A-9404-4CA7-84CB-8019CF2F14C4}" dt="2022-08-25T09:20:35.385" v="972" actId="26606"/>
          <ac:spMkLst>
            <pc:docMk/>
            <pc:sldMk cId="88836811" sldId="270"/>
            <ac:spMk id="2" creationId="{AF3D2362-FA1A-6F49-D5D6-ACBE27A058A0}"/>
          </ac:spMkLst>
        </pc:spChg>
        <pc:spChg chg="del">
          <ac:chgData name="Roman Zhigalov" userId="1f97e9fdf7779aa5" providerId="LiveId" clId="{50FAA50A-9404-4CA7-84CB-8019CF2F14C4}" dt="2022-08-25T09:20:15.498" v="940" actId="22"/>
          <ac:spMkLst>
            <pc:docMk/>
            <pc:sldMk cId="88836811" sldId="270"/>
            <ac:spMk id="3" creationId="{891E624F-A6CD-733C-871C-8E9ADE4611A7}"/>
          </ac:spMkLst>
        </pc:spChg>
        <pc:spChg chg="add">
          <ac:chgData name="Roman Zhigalov" userId="1f97e9fdf7779aa5" providerId="LiveId" clId="{50FAA50A-9404-4CA7-84CB-8019CF2F14C4}" dt="2022-08-25T09:20:35.385" v="972" actId="26606"/>
          <ac:spMkLst>
            <pc:docMk/>
            <pc:sldMk cId="88836811" sldId="270"/>
            <ac:spMk id="10" creationId="{665DBBEF-238B-476B-96AB-8AAC3224ECEA}"/>
          </ac:spMkLst>
        </pc:spChg>
        <pc:spChg chg="add">
          <ac:chgData name="Roman Zhigalov" userId="1f97e9fdf7779aa5" providerId="LiveId" clId="{50FAA50A-9404-4CA7-84CB-8019CF2F14C4}" dt="2022-08-25T09:20:35.385" v="972" actId="26606"/>
          <ac:spMkLst>
            <pc:docMk/>
            <pc:sldMk cId="88836811" sldId="270"/>
            <ac:spMk id="12" creationId="{3FCFB1DE-0B7E-48CC-BA90-B2AB0889F9D6}"/>
          </ac:spMkLst>
        </pc:spChg>
        <pc:picChg chg="add mod ord">
          <ac:chgData name="Roman Zhigalov" userId="1f97e9fdf7779aa5" providerId="LiveId" clId="{50FAA50A-9404-4CA7-84CB-8019CF2F14C4}" dt="2022-08-25T09:20:39.103" v="973" actId="27614"/>
          <ac:picMkLst>
            <pc:docMk/>
            <pc:sldMk cId="88836811" sldId="270"/>
            <ac:picMk id="5" creationId="{8B4F6FAC-BEE6-E224-12D3-C901AF2D33B1}"/>
          </ac:picMkLst>
        </pc:picChg>
      </pc:sldChg>
      <pc:sldChg chg="addSp modSp new mod setBg">
        <pc:chgData name="Roman Zhigalov" userId="1f97e9fdf7779aa5" providerId="LiveId" clId="{50FAA50A-9404-4CA7-84CB-8019CF2F14C4}" dt="2022-08-25T09:25:02.995" v="1006" actId="26606"/>
        <pc:sldMkLst>
          <pc:docMk/>
          <pc:sldMk cId="4245864092" sldId="271"/>
        </pc:sldMkLst>
        <pc:spChg chg="mod">
          <ac:chgData name="Roman Zhigalov" userId="1f97e9fdf7779aa5" providerId="LiveId" clId="{50FAA50A-9404-4CA7-84CB-8019CF2F14C4}" dt="2022-08-25T09:25:02.995" v="1006" actId="26606"/>
          <ac:spMkLst>
            <pc:docMk/>
            <pc:sldMk cId="4245864092" sldId="271"/>
            <ac:spMk id="2" creationId="{E11D0DA5-1725-D68B-9C00-B05EB95A5799}"/>
          </ac:spMkLst>
        </pc:spChg>
        <pc:spChg chg="mod">
          <ac:chgData name="Roman Zhigalov" userId="1f97e9fdf7779aa5" providerId="LiveId" clId="{50FAA50A-9404-4CA7-84CB-8019CF2F14C4}" dt="2022-08-25T09:25:02.995" v="1006" actId="26606"/>
          <ac:spMkLst>
            <pc:docMk/>
            <pc:sldMk cId="4245864092" sldId="271"/>
            <ac:spMk id="3" creationId="{EB9711B5-85EF-DB14-629E-CF8D495268E7}"/>
          </ac:spMkLst>
        </pc:spChg>
        <pc:spChg chg="add">
          <ac:chgData name="Roman Zhigalov" userId="1f97e9fdf7779aa5" providerId="LiveId" clId="{50FAA50A-9404-4CA7-84CB-8019CF2F14C4}" dt="2022-08-25T09:25:02.995" v="1006" actId="26606"/>
          <ac:spMkLst>
            <pc:docMk/>
            <pc:sldMk cId="4245864092" sldId="271"/>
            <ac:spMk id="8" creationId="{4522B21E-B2B9-4C72-9A71-C87EFD137480}"/>
          </ac:spMkLst>
        </pc:spChg>
        <pc:spChg chg="add">
          <ac:chgData name="Roman Zhigalov" userId="1f97e9fdf7779aa5" providerId="LiveId" clId="{50FAA50A-9404-4CA7-84CB-8019CF2F14C4}" dt="2022-08-25T09:25:02.995" v="1006" actId="26606"/>
          <ac:spMkLst>
            <pc:docMk/>
            <pc:sldMk cId="4245864092" sldId="271"/>
            <ac:spMk id="10" creationId="{5EB7D2A2-F448-44D4-938C-DC84CBCB3B1E}"/>
          </ac:spMkLst>
        </pc:spChg>
        <pc:spChg chg="add">
          <ac:chgData name="Roman Zhigalov" userId="1f97e9fdf7779aa5" providerId="LiveId" clId="{50FAA50A-9404-4CA7-84CB-8019CF2F14C4}" dt="2022-08-25T09:25:02.995" v="1006" actId="26606"/>
          <ac:spMkLst>
            <pc:docMk/>
            <pc:sldMk cId="4245864092" sldId="271"/>
            <ac:spMk id="12" creationId="{871AEA07-1E14-44B4-8E55-64EF049CD66F}"/>
          </ac:spMkLst>
        </pc:spChg>
        <pc:cxnChg chg="add">
          <ac:chgData name="Roman Zhigalov" userId="1f97e9fdf7779aa5" providerId="LiveId" clId="{50FAA50A-9404-4CA7-84CB-8019CF2F14C4}" dt="2022-08-25T09:25:02.995" v="1006" actId="26606"/>
          <ac:cxnSpMkLst>
            <pc:docMk/>
            <pc:sldMk cId="4245864092" sldId="271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50FAA50A-9404-4CA7-84CB-8019CF2F14C4}" dt="2022-08-25T09:25:32.305" v="1071" actId="27614"/>
        <pc:sldMkLst>
          <pc:docMk/>
          <pc:sldMk cId="3678036683" sldId="272"/>
        </pc:sldMkLst>
        <pc:spChg chg="mod ord">
          <ac:chgData name="Roman Zhigalov" userId="1f97e9fdf7779aa5" providerId="LiveId" clId="{50FAA50A-9404-4CA7-84CB-8019CF2F14C4}" dt="2022-08-25T09:25:30.258" v="1070" actId="26606"/>
          <ac:spMkLst>
            <pc:docMk/>
            <pc:sldMk cId="3678036683" sldId="272"/>
            <ac:spMk id="2" creationId="{C73B8A18-E842-91A6-8AC0-0545090905F0}"/>
          </ac:spMkLst>
        </pc:spChg>
        <pc:spChg chg="del">
          <ac:chgData name="Roman Zhigalov" userId="1f97e9fdf7779aa5" providerId="LiveId" clId="{50FAA50A-9404-4CA7-84CB-8019CF2F14C4}" dt="2022-08-25T09:25:27.431" v="1069"/>
          <ac:spMkLst>
            <pc:docMk/>
            <pc:sldMk cId="3678036683" sldId="272"/>
            <ac:spMk id="3" creationId="{AEF5F413-DB3A-0EC9-79B5-D883DA23A23E}"/>
          </ac:spMkLst>
        </pc:spChg>
        <pc:spChg chg="add">
          <ac:chgData name="Roman Zhigalov" userId="1f97e9fdf7779aa5" providerId="LiveId" clId="{50FAA50A-9404-4CA7-84CB-8019CF2F14C4}" dt="2022-08-25T09:25:30.258" v="1070" actId="26606"/>
          <ac:spMkLst>
            <pc:docMk/>
            <pc:sldMk cId="3678036683" sldId="272"/>
            <ac:spMk id="8199" creationId="{37C89E4B-3C9F-44B9-8B86-D9E3D112D8EC}"/>
          </ac:spMkLst>
        </pc:spChg>
        <pc:picChg chg="add mod">
          <ac:chgData name="Roman Zhigalov" userId="1f97e9fdf7779aa5" providerId="LiveId" clId="{50FAA50A-9404-4CA7-84CB-8019CF2F14C4}" dt="2022-08-25T09:25:32.305" v="1071" actId="27614"/>
          <ac:picMkLst>
            <pc:docMk/>
            <pc:sldMk cId="3678036683" sldId="272"/>
            <ac:picMk id="8194" creationId="{E4FAA126-7EBC-1FF3-4192-24539A75C7CF}"/>
          </ac:picMkLst>
        </pc:picChg>
        <pc:cxnChg chg="add">
          <ac:chgData name="Roman Zhigalov" userId="1f97e9fdf7779aa5" providerId="LiveId" clId="{50FAA50A-9404-4CA7-84CB-8019CF2F14C4}" dt="2022-08-25T09:25:30.258" v="1070" actId="26606"/>
          <ac:cxnSpMkLst>
            <pc:docMk/>
            <pc:sldMk cId="3678036683" sldId="272"/>
            <ac:cxnSpMk id="8201" creationId="{AA2EAA10-076F-46BD-8F0F-B9A2FB77A85C}"/>
          </ac:cxnSpMkLst>
        </pc:cxnChg>
        <pc:cxnChg chg="add">
          <ac:chgData name="Roman Zhigalov" userId="1f97e9fdf7779aa5" providerId="LiveId" clId="{50FAA50A-9404-4CA7-84CB-8019CF2F14C4}" dt="2022-08-25T09:25:30.258" v="1070" actId="26606"/>
          <ac:cxnSpMkLst>
            <pc:docMk/>
            <pc:sldMk cId="3678036683" sldId="272"/>
            <ac:cxnSpMk id="8203" creationId="{D891E407-403B-4764-86C9-33A56D3BCAA3}"/>
          </ac:cxnSpMkLst>
        </pc:cxnChg>
      </pc:sldChg>
      <pc:sldChg chg="addSp delSp modSp new mod setBg">
        <pc:chgData name="Roman Zhigalov" userId="1f97e9fdf7779aa5" providerId="LiveId" clId="{50FAA50A-9404-4CA7-84CB-8019CF2F14C4}" dt="2022-08-25T09:27:12.336" v="1118" actId="27636"/>
        <pc:sldMkLst>
          <pc:docMk/>
          <pc:sldMk cId="1210908067" sldId="273"/>
        </pc:sldMkLst>
        <pc:spChg chg="mod">
          <ac:chgData name="Roman Zhigalov" userId="1f97e9fdf7779aa5" providerId="LiveId" clId="{50FAA50A-9404-4CA7-84CB-8019CF2F14C4}" dt="2022-08-25T09:27:07.180" v="1112" actId="26606"/>
          <ac:spMkLst>
            <pc:docMk/>
            <pc:sldMk cId="1210908067" sldId="273"/>
            <ac:spMk id="2" creationId="{999FBE22-6B90-5998-B680-28F4E5478B12}"/>
          </ac:spMkLst>
        </pc:spChg>
        <pc:spChg chg="mod">
          <ac:chgData name="Roman Zhigalov" userId="1f97e9fdf7779aa5" providerId="LiveId" clId="{50FAA50A-9404-4CA7-84CB-8019CF2F14C4}" dt="2022-08-25T09:27:12.336" v="1118" actId="27636"/>
          <ac:spMkLst>
            <pc:docMk/>
            <pc:sldMk cId="1210908067" sldId="273"/>
            <ac:spMk id="3" creationId="{46E8361B-AB26-5FB4-3132-96F8ADA1C98E}"/>
          </ac:spMkLst>
        </pc:spChg>
        <pc:spChg chg="add del">
          <ac:chgData name="Roman Zhigalov" userId="1f97e9fdf7779aa5" providerId="LiveId" clId="{50FAA50A-9404-4CA7-84CB-8019CF2F14C4}" dt="2022-08-25T09:27:07.164" v="1111" actId="26606"/>
          <ac:spMkLst>
            <pc:docMk/>
            <pc:sldMk cId="1210908067" sldId="273"/>
            <ac:spMk id="8" creationId="{100EDD19-6802-4EC3-95CE-CFFAB042CFD6}"/>
          </ac:spMkLst>
        </pc:spChg>
        <pc:spChg chg="add del">
          <ac:chgData name="Roman Zhigalov" userId="1f97e9fdf7779aa5" providerId="LiveId" clId="{50FAA50A-9404-4CA7-84CB-8019CF2F14C4}" dt="2022-08-25T09:27:07.164" v="1111" actId="26606"/>
          <ac:spMkLst>
            <pc:docMk/>
            <pc:sldMk cId="1210908067" sldId="273"/>
            <ac:spMk id="10" creationId="{DB17E863-922E-4C26-BD64-E8FD41D28661}"/>
          </ac:spMkLst>
        </pc:spChg>
        <pc:spChg chg="add">
          <ac:chgData name="Roman Zhigalov" userId="1f97e9fdf7779aa5" providerId="LiveId" clId="{50FAA50A-9404-4CA7-84CB-8019CF2F14C4}" dt="2022-08-25T09:27:07.180" v="1112" actId="26606"/>
          <ac:spMkLst>
            <pc:docMk/>
            <pc:sldMk cId="1210908067" sldId="273"/>
            <ac:spMk id="13" creationId="{DBF61EA3-B236-439E-9C0B-340980D56BEE}"/>
          </ac:spMkLst>
        </pc:spChg>
        <pc:spChg chg="add">
          <ac:chgData name="Roman Zhigalov" userId="1f97e9fdf7779aa5" providerId="LiveId" clId="{50FAA50A-9404-4CA7-84CB-8019CF2F14C4}" dt="2022-08-25T09:27:07.180" v="1112" actId="26606"/>
          <ac:spMkLst>
            <pc:docMk/>
            <pc:sldMk cId="1210908067" sldId="273"/>
            <ac:spMk id="14" creationId="{E659831F-0D9A-4C63-9EBB-8435B85A440F}"/>
          </ac:spMkLst>
        </pc:spChg>
        <pc:grpChg chg="add">
          <ac:chgData name="Roman Zhigalov" userId="1f97e9fdf7779aa5" providerId="LiveId" clId="{50FAA50A-9404-4CA7-84CB-8019CF2F14C4}" dt="2022-08-25T09:27:07.180" v="1112" actId="26606"/>
          <ac:grpSpMkLst>
            <pc:docMk/>
            <pc:sldMk cId="1210908067" sldId="273"/>
            <ac:grpSpMk id="15" creationId="{28FAF094-D087-493F-8DF9-A486C2D6BBAA}"/>
          </ac:grpSpMkLst>
        </pc:grpChg>
      </pc:sldChg>
      <pc:sldChg chg="addSp delSp modSp new mod setBg modClrScheme chgLayout">
        <pc:chgData name="Roman Zhigalov" userId="1f97e9fdf7779aa5" providerId="LiveId" clId="{50FAA50A-9404-4CA7-84CB-8019CF2F14C4}" dt="2022-08-25T09:29:09.437" v="1179" actId="27614"/>
        <pc:sldMkLst>
          <pc:docMk/>
          <pc:sldMk cId="3320536233" sldId="274"/>
        </pc:sldMkLst>
        <pc:spChg chg="mod ord">
          <ac:chgData name="Roman Zhigalov" userId="1f97e9fdf7779aa5" providerId="LiveId" clId="{50FAA50A-9404-4CA7-84CB-8019CF2F14C4}" dt="2022-08-25T09:29:06.150" v="1178" actId="26606"/>
          <ac:spMkLst>
            <pc:docMk/>
            <pc:sldMk cId="3320536233" sldId="274"/>
            <ac:spMk id="2" creationId="{AA934CED-32FA-19D8-1C42-2DAA3941DA50}"/>
          </ac:spMkLst>
        </pc:spChg>
        <pc:spChg chg="del mod ord">
          <ac:chgData name="Roman Zhigalov" userId="1f97e9fdf7779aa5" providerId="LiveId" clId="{50FAA50A-9404-4CA7-84CB-8019CF2F14C4}" dt="2022-08-25T09:27:38.803" v="1130" actId="700"/>
          <ac:spMkLst>
            <pc:docMk/>
            <pc:sldMk cId="3320536233" sldId="274"/>
            <ac:spMk id="3" creationId="{7679694B-0E97-A0F3-EADE-4E9CC95A5C59}"/>
          </ac:spMkLst>
        </pc:spChg>
        <pc:spChg chg="add del mod ord">
          <ac:chgData name="Roman Zhigalov" userId="1f97e9fdf7779aa5" providerId="LiveId" clId="{50FAA50A-9404-4CA7-84CB-8019CF2F14C4}" dt="2022-08-25T09:29:00.648" v="1174" actId="700"/>
          <ac:spMkLst>
            <pc:docMk/>
            <pc:sldMk cId="3320536233" sldId="274"/>
            <ac:spMk id="4" creationId="{A0F0BF9F-770C-6D71-524A-05AC0B30C40C}"/>
          </ac:spMkLst>
        </pc:spChg>
        <pc:spChg chg="add del mod ord">
          <ac:chgData name="Roman Zhigalov" userId="1f97e9fdf7779aa5" providerId="LiveId" clId="{50FAA50A-9404-4CA7-84CB-8019CF2F14C4}" dt="2022-08-25T09:29:00.648" v="1174" actId="700"/>
          <ac:spMkLst>
            <pc:docMk/>
            <pc:sldMk cId="3320536233" sldId="274"/>
            <ac:spMk id="5" creationId="{901F50FB-92B1-961D-63BC-668202C094B8}"/>
          </ac:spMkLst>
        </pc:spChg>
        <pc:spChg chg="add del mod ord">
          <ac:chgData name="Roman Zhigalov" userId="1f97e9fdf7779aa5" providerId="LiveId" clId="{50FAA50A-9404-4CA7-84CB-8019CF2F14C4}" dt="2022-08-25T09:29:01.350" v="1175" actId="22"/>
          <ac:spMkLst>
            <pc:docMk/>
            <pc:sldMk cId="3320536233" sldId="274"/>
            <ac:spMk id="6" creationId="{44A8E3D7-5868-6493-26D9-C17316533893}"/>
          </ac:spMkLst>
        </pc:spChg>
        <pc:spChg chg="add del">
          <ac:chgData name="Roman Zhigalov" userId="1f97e9fdf7779aa5" providerId="LiveId" clId="{50FAA50A-9404-4CA7-84CB-8019CF2F14C4}" dt="2022-08-25T09:29:06.134" v="1177" actId="26606"/>
          <ac:spMkLst>
            <pc:docMk/>
            <pc:sldMk cId="3320536233" sldId="274"/>
            <ac:spMk id="13" creationId="{37C89E4B-3C9F-44B9-8B86-D9E3D112D8EC}"/>
          </ac:spMkLst>
        </pc:spChg>
        <pc:spChg chg="add">
          <ac:chgData name="Roman Zhigalov" userId="1f97e9fdf7779aa5" providerId="LiveId" clId="{50FAA50A-9404-4CA7-84CB-8019CF2F14C4}" dt="2022-08-25T09:29:06.150" v="1178" actId="26606"/>
          <ac:spMkLst>
            <pc:docMk/>
            <pc:sldMk cId="3320536233" sldId="274"/>
            <ac:spMk id="19" creationId="{90F533E9-6690-41A8-A372-4C6C622D028D}"/>
          </ac:spMkLst>
        </pc:spChg>
        <pc:spChg chg="add">
          <ac:chgData name="Roman Zhigalov" userId="1f97e9fdf7779aa5" providerId="LiveId" clId="{50FAA50A-9404-4CA7-84CB-8019CF2F14C4}" dt="2022-08-25T09:29:06.150" v="1178" actId="26606"/>
          <ac:spMkLst>
            <pc:docMk/>
            <pc:sldMk cId="3320536233" sldId="274"/>
            <ac:spMk id="20" creationId="{BA79A7CF-01AF-4178-9369-94E0C90EB046}"/>
          </ac:spMkLst>
        </pc:spChg>
        <pc:spChg chg="add">
          <ac:chgData name="Roman Zhigalov" userId="1f97e9fdf7779aa5" providerId="LiveId" clId="{50FAA50A-9404-4CA7-84CB-8019CF2F14C4}" dt="2022-08-25T09:29:06.150" v="1178" actId="26606"/>
          <ac:spMkLst>
            <pc:docMk/>
            <pc:sldMk cId="3320536233" sldId="274"/>
            <ac:spMk id="21" creationId="{99413ED5-9ED4-4772-BCE4-2BCAE6B12E35}"/>
          </ac:spMkLst>
        </pc:spChg>
        <pc:spChg chg="add">
          <ac:chgData name="Roman Zhigalov" userId="1f97e9fdf7779aa5" providerId="LiveId" clId="{50FAA50A-9404-4CA7-84CB-8019CF2F14C4}" dt="2022-08-25T09:29:06.150" v="1178" actId="26606"/>
          <ac:spMkLst>
            <pc:docMk/>
            <pc:sldMk cId="3320536233" sldId="274"/>
            <ac:spMk id="22" creationId="{04357C93-F0CB-4A1C-8F77-4E9063789819}"/>
          </ac:spMkLst>
        </pc:spChg>
        <pc:picChg chg="add mod ord">
          <ac:chgData name="Roman Zhigalov" userId="1f97e9fdf7779aa5" providerId="LiveId" clId="{50FAA50A-9404-4CA7-84CB-8019CF2F14C4}" dt="2022-08-25T09:29:09.437" v="1179" actId="27614"/>
          <ac:picMkLst>
            <pc:docMk/>
            <pc:sldMk cId="3320536233" sldId="274"/>
            <ac:picMk id="8" creationId="{5CA60FD4-10E2-1CC8-EEB0-26D90177526F}"/>
          </ac:picMkLst>
        </pc:picChg>
        <pc:cxnChg chg="add del">
          <ac:chgData name="Roman Zhigalov" userId="1f97e9fdf7779aa5" providerId="LiveId" clId="{50FAA50A-9404-4CA7-84CB-8019CF2F14C4}" dt="2022-08-25T09:29:06.134" v="1177" actId="26606"/>
          <ac:cxnSpMkLst>
            <pc:docMk/>
            <pc:sldMk cId="3320536233" sldId="274"/>
            <ac:cxnSpMk id="15" creationId="{AA2EAA10-076F-46BD-8F0F-B9A2FB77A85C}"/>
          </ac:cxnSpMkLst>
        </pc:cxnChg>
        <pc:cxnChg chg="add del">
          <ac:chgData name="Roman Zhigalov" userId="1f97e9fdf7779aa5" providerId="LiveId" clId="{50FAA50A-9404-4CA7-84CB-8019CF2F14C4}" dt="2022-08-25T09:29:06.134" v="1177" actId="26606"/>
          <ac:cxnSpMkLst>
            <pc:docMk/>
            <pc:sldMk cId="3320536233" sldId="274"/>
            <ac:cxnSpMk id="17" creationId="{D891E407-403B-4764-86C9-33A56D3BCAA3}"/>
          </ac:cxnSpMkLst>
        </pc:cxnChg>
      </pc:sldChg>
      <pc:sldChg chg="addSp delSp modSp new mod setBg">
        <pc:chgData name="Roman Zhigalov" userId="1f97e9fdf7779aa5" providerId="LiveId" clId="{50FAA50A-9404-4CA7-84CB-8019CF2F14C4}" dt="2022-08-25T09:29:53.871" v="1198" actId="27614"/>
        <pc:sldMkLst>
          <pc:docMk/>
          <pc:sldMk cId="831834001" sldId="275"/>
        </pc:sldMkLst>
        <pc:spChg chg="mod">
          <ac:chgData name="Roman Zhigalov" userId="1f97e9fdf7779aa5" providerId="LiveId" clId="{50FAA50A-9404-4CA7-84CB-8019CF2F14C4}" dt="2022-08-25T09:29:51.887" v="1197" actId="26606"/>
          <ac:spMkLst>
            <pc:docMk/>
            <pc:sldMk cId="831834001" sldId="275"/>
            <ac:spMk id="2" creationId="{C8D81E8C-8E0C-D138-D602-46C81E3B2FC2}"/>
          </ac:spMkLst>
        </pc:spChg>
        <pc:spChg chg="del">
          <ac:chgData name="Roman Zhigalov" userId="1f97e9fdf7779aa5" providerId="LiveId" clId="{50FAA50A-9404-4CA7-84CB-8019CF2F14C4}" dt="2022-08-25T09:29:44.012" v="1181"/>
          <ac:spMkLst>
            <pc:docMk/>
            <pc:sldMk cId="831834001" sldId="275"/>
            <ac:spMk id="3" creationId="{E0D33087-F96D-A0AA-315B-31574C333460}"/>
          </ac:spMkLst>
        </pc:spChg>
        <pc:spChg chg="add">
          <ac:chgData name="Roman Zhigalov" userId="1f97e9fdf7779aa5" providerId="LiveId" clId="{50FAA50A-9404-4CA7-84CB-8019CF2F14C4}" dt="2022-08-25T09:29:51.887" v="1197" actId="26606"/>
          <ac:spMkLst>
            <pc:docMk/>
            <pc:sldMk cId="831834001" sldId="275"/>
            <ac:spMk id="9223" creationId="{BA79A7CF-01AF-4178-9369-94E0C90EB046}"/>
          </ac:spMkLst>
        </pc:spChg>
        <pc:spChg chg="add">
          <ac:chgData name="Roman Zhigalov" userId="1f97e9fdf7779aa5" providerId="LiveId" clId="{50FAA50A-9404-4CA7-84CB-8019CF2F14C4}" dt="2022-08-25T09:29:51.887" v="1197" actId="26606"/>
          <ac:spMkLst>
            <pc:docMk/>
            <pc:sldMk cId="831834001" sldId="275"/>
            <ac:spMk id="9225" creationId="{99413ED5-9ED4-4772-BCE4-2BCAE6B12E35}"/>
          </ac:spMkLst>
        </pc:spChg>
        <pc:spChg chg="add">
          <ac:chgData name="Roman Zhigalov" userId="1f97e9fdf7779aa5" providerId="LiveId" clId="{50FAA50A-9404-4CA7-84CB-8019CF2F14C4}" dt="2022-08-25T09:29:51.887" v="1197" actId="26606"/>
          <ac:spMkLst>
            <pc:docMk/>
            <pc:sldMk cId="831834001" sldId="275"/>
            <ac:spMk id="9227" creationId="{04357C93-F0CB-4A1C-8F77-4E9063789819}"/>
          </ac:spMkLst>
        </pc:spChg>
        <pc:spChg chg="add">
          <ac:chgData name="Roman Zhigalov" userId="1f97e9fdf7779aa5" providerId="LiveId" clId="{50FAA50A-9404-4CA7-84CB-8019CF2F14C4}" dt="2022-08-25T09:29:51.887" v="1197" actId="26606"/>
          <ac:spMkLst>
            <pc:docMk/>
            <pc:sldMk cId="831834001" sldId="275"/>
            <ac:spMk id="9229" creationId="{90F533E9-6690-41A8-A372-4C6C622D028D}"/>
          </ac:spMkLst>
        </pc:spChg>
        <pc:picChg chg="add mod">
          <ac:chgData name="Roman Zhigalov" userId="1f97e9fdf7779aa5" providerId="LiveId" clId="{50FAA50A-9404-4CA7-84CB-8019CF2F14C4}" dt="2022-08-25T09:29:53.871" v="1198" actId="27614"/>
          <ac:picMkLst>
            <pc:docMk/>
            <pc:sldMk cId="831834001" sldId="275"/>
            <ac:picMk id="9218" creationId="{93BE08A3-6ECC-5CB8-34BC-088D0B23AED7}"/>
          </ac:picMkLst>
        </pc:picChg>
      </pc:sldChg>
      <pc:sldChg chg="addSp delSp modSp new mod setBg">
        <pc:chgData name="Roman Zhigalov" userId="1f97e9fdf7779aa5" providerId="LiveId" clId="{50FAA50A-9404-4CA7-84CB-8019CF2F14C4}" dt="2022-08-25T09:30:22.625" v="1248" actId="26606"/>
        <pc:sldMkLst>
          <pc:docMk/>
          <pc:sldMk cId="4169587181" sldId="276"/>
        </pc:sldMkLst>
        <pc:spChg chg="mod">
          <ac:chgData name="Roman Zhigalov" userId="1f97e9fdf7779aa5" providerId="LiveId" clId="{50FAA50A-9404-4CA7-84CB-8019CF2F14C4}" dt="2022-08-25T09:30:22.625" v="1248" actId="26606"/>
          <ac:spMkLst>
            <pc:docMk/>
            <pc:sldMk cId="4169587181" sldId="276"/>
            <ac:spMk id="2" creationId="{02621A19-017C-78A9-3826-1BFE146D6281}"/>
          </ac:spMkLst>
        </pc:spChg>
        <pc:spChg chg="del">
          <ac:chgData name="Roman Zhigalov" userId="1f97e9fdf7779aa5" providerId="LiveId" clId="{50FAA50A-9404-4CA7-84CB-8019CF2F14C4}" dt="2022-08-25T09:30:07.956" v="1200" actId="22"/>
          <ac:spMkLst>
            <pc:docMk/>
            <pc:sldMk cId="4169587181" sldId="276"/>
            <ac:spMk id="3" creationId="{5A46477A-83F9-E8EA-F39D-501D2F4E0EFD}"/>
          </ac:spMkLst>
        </pc:spChg>
        <pc:spChg chg="add del">
          <ac:chgData name="Roman Zhigalov" userId="1f97e9fdf7779aa5" providerId="LiveId" clId="{50FAA50A-9404-4CA7-84CB-8019CF2F14C4}" dt="2022-08-25T09:30:22.609" v="1247" actId="26606"/>
          <ac:spMkLst>
            <pc:docMk/>
            <pc:sldMk cId="4169587181" sldId="276"/>
            <ac:spMk id="10" creationId="{BA79A7CF-01AF-4178-9369-94E0C90EB046}"/>
          </ac:spMkLst>
        </pc:spChg>
        <pc:spChg chg="add del">
          <ac:chgData name="Roman Zhigalov" userId="1f97e9fdf7779aa5" providerId="LiveId" clId="{50FAA50A-9404-4CA7-84CB-8019CF2F14C4}" dt="2022-08-25T09:30:22.609" v="1247" actId="26606"/>
          <ac:spMkLst>
            <pc:docMk/>
            <pc:sldMk cId="4169587181" sldId="276"/>
            <ac:spMk id="12" creationId="{99413ED5-9ED4-4772-BCE4-2BCAE6B12E35}"/>
          </ac:spMkLst>
        </pc:spChg>
        <pc:spChg chg="add del">
          <ac:chgData name="Roman Zhigalov" userId="1f97e9fdf7779aa5" providerId="LiveId" clId="{50FAA50A-9404-4CA7-84CB-8019CF2F14C4}" dt="2022-08-25T09:30:22.609" v="1247" actId="26606"/>
          <ac:spMkLst>
            <pc:docMk/>
            <pc:sldMk cId="4169587181" sldId="276"/>
            <ac:spMk id="14" creationId="{04357C93-F0CB-4A1C-8F77-4E9063789819}"/>
          </ac:spMkLst>
        </pc:spChg>
        <pc:spChg chg="add del">
          <ac:chgData name="Roman Zhigalov" userId="1f97e9fdf7779aa5" providerId="LiveId" clId="{50FAA50A-9404-4CA7-84CB-8019CF2F14C4}" dt="2022-08-25T09:30:22.609" v="1247" actId="26606"/>
          <ac:spMkLst>
            <pc:docMk/>
            <pc:sldMk cId="4169587181" sldId="276"/>
            <ac:spMk id="16" creationId="{90F533E9-6690-41A8-A372-4C6C622D028D}"/>
          </ac:spMkLst>
        </pc:spChg>
        <pc:spChg chg="add">
          <ac:chgData name="Roman Zhigalov" userId="1f97e9fdf7779aa5" providerId="LiveId" clId="{50FAA50A-9404-4CA7-84CB-8019CF2F14C4}" dt="2022-08-25T09:30:22.625" v="1248" actId="26606"/>
          <ac:spMkLst>
            <pc:docMk/>
            <pc:sldMk cId="4169587181" sldId="276"/>
            <ac:spMk id="19" creationId="{7F57BEA8-497D-4AA8-8A18-BDCD696B25FE}"/>
          </ac:spMkLst>
        </pc:spChg>
        <pc:picChg chg="add mod ord">
          <ac:chgData name="Roman Zhigalov" userId="1f97e9fdf7779aa5" providerId="LiveId" clId="{50FAA50A-9404-4CA7-84CB-8019CF2F14C4}" dt="2022-08-25T09:30:22.625" v="1248" actId="26606"/>
          <ac:picMkLst>
            <pc:docMk/>
            <pc:sldMk cId="4169587181" sldId="276"/>
            <ac:picMk id="5" creationId="{093F99FD-5DE4-E656-9915-22FB859960B0}"/>
          </ac:picMkLst>
        </pc:picChg>
        <pc:cxnChg chg="add">
          <ac:chgData name="Roman Zhigalov" userId="1f97e9fdf7779aa5" providerId="LiveId" clId="{50FAA50A-9404-4CA7-84CB-8019CF2F14C4}" dt="2022-08-25T09:30:22.625" v="1248" actId="26606"/>
          <ac:cxnSpMkLst>
            <pc:docMk/>
            <pc:sldMk cId="4169587181" sldId="276"/>
            <ac:cxnSpMk id="18" creationId="{D2E961F1-4A28-4A5F-BBD4-6E400E5E6C75}"/>
          </ac:cxnSpMkLst>
        </pc:cxnChg>
        <pc:cxnChg chg="add">
          <ac:chgData name="Roman Zhigalov" userId="1f97e9fdf7779aa5" providerId="LiveId" clId="{50FAA50A-9404-4CA7-84CB-8019CF2F14C4}" dt="2022-08-25T09:30:22.625" v="1248" actId="26606"/>
          <ac:cxnSpMkLst>
            <pc:docMk/>
            <pc:sldMk cId="4169587181" sldId="276"/>
            <ac:cxnSpMk id="20" creationId="{A82415D3-DDE5-4D63-8CB3-23A5EC581B27}"/>
          </ac:cxnSpMkLst>
        </pc:cxnChg>
        <pc:cxnChg chg="add">
          <ac:chgData name="Roman Zhigalov" userId="1f97e9fdf7779aa5" providerId="LiveId" clId="{50FAA50A-9404-4CA7-84CB-8019CF2F14C4}" dt="2022-08-25T09:30:22.625" v="1248" actId="26606"/>
          <ac:cxnSpMkLst>
            <pc:docMk/>
            <pc:sldMk cId="4169587181" sldId="276"/>
            <ac:cxnSpMk id="21" creationId="{AD7193FB-6AE6-4B3B-8F89-56B55DD63B4D}"/>
          </ac:cxnSpMkLst>
        </pc:cxnChg>
      </pc:sldChg>
      <pc:sldChg chg="addSp delSp modSp new mod setBg setClrOvrMap">
        <pc:chgData name="Roman Zhigalov" userId="1f97e9fdf7779aa5" providerId="LiveId" clId="{50FAA50A-9404-4CA7-84CB-8019CF2F14C4}" dt="2022-08-25T09:36:28.737" v="1482" actId="20577"/>
        <pc:sldMkLst>
          <pc:docMk/>
          <pc:sldMk cId="1579357504" sldId="277"/>
        </pc:sldMkLst>
        <pc:spChg chg="mod">
          <ac:chgData name="Roman Zhigalov" userId="1f97e9fdf7779aa5" providerId="LiveId" clId="{50FAA50A-9404-4CA7-84CB-8019CF2F14C4}" dt="2022-08-25T09:36:28.737" v="1482" actId="20577"/>
          <ac:spMkLst>
            <pc:docMk/>
            <pc:sldMk cId="1579357504" sldId="277"/>
            <ac:spMk id="2" creationId="{C01ED061-2AE6-6302-7E9A-672DD41419C5}"/>
          </ac:spMkLst>
        </pc:spChg>
        <pc:spChg chg="mod">
          <ac:chgData name="Roman Zhigalov" userId="1f97e9fdf7779aa5" providerId="LiveId" clId="{50FAA50A-9404-4CA7-84CB-8019CF2F14C4}" dt="2022-08-25T09:31:24.520" v="1282" actId="26606"/>
          <ac:spMkLst>
            <pc:docMk/>
            <pc:sldMk cId="1579357504" sldId="277"/>
            <ac:spMk id="3" creationId="{75E2926A-36C3-AB4D-054F-73A79103D265}"/>
          </ac:spMkLst>
        </pc:spChg>
        <pc:spChg chg="add">
          <ac:chgData name="Roman Zhigalov" userId="1f97e9fdf7779aa5" providerId="LiveId" clId="{50FAA50A-9404-4CA7-84CB-8019CF2F14C4}" dt="2022-08-25T09:31:24.520" v="1282" actId="26606"/>
          <ac:spMkLst>
            <pc:docMk/>
            <pc:sldMk cId="1579357504" sldId="277"/>
            <ac:spMk id="8" creationId="{9095C1F4-AE7F-44E4-8693-40D3D6831140}"/>
          </ac:spMkLst>
        </pc:spChg>
        <pc:spChg chg="add del">
          <ac:chgData name="Roman Zhigalov" userId="1f97e9fdf7779aa5" providerId="LiveId" clId="{50FAA50A-9404-4CA7-84CB-8019CF2F14C4}" dt="2022-08-25T09:31:24.504" v="1281" actId="26606"/>
          <ac:spMkLst>
            <pc:docMk/>
            <pc:sldMk cId="1579357504" sldId="277"/>
            <ac:spMk id="9" creationId="{71B2258F-86CA-4D4D-8270-BC05FCDEBFB3}"/>
          </ac:spMkLst>
        </pc:spChg>
        <pc:spChg chg="add">
          <ac:chgData name="Roman Zhigalov" userId="1f97e9fdf7779aa5" providerId="LiveId" clId="{50FAA50A-9404-4CA7-84CB-8019CF2F14C4}" dt="2022-08-25T09:31:24.520" v="1282" actId="26606"/>
          <ac:spMkLst>
            <pc:docMk/>
            <pc:sldMk cId="1579357504" sldId="277"/>
            <ac:spMk id="14" creationId="{871AEA07-1E14-44B4-8E55-64EF049CD66F}"/>
          </ac:spMkLst>
        </pc:spChg>
        <pc:grpChg chg="add">
          <ac:chgData name="Roman Zhigalov" userId="1f97e9fdf7779aa5" providerId="LiveId" clId="{50FAA50A-9404-4CA7-84CB-8019CF2F14C4}" dt="2022-08-25T09:31:24.520" v="1282" actId="26606"/>
          <ac:grpSpMkLst>
            <pc:docMk/>
            <pc:sldMk cId="1579357504" sldId="277"/>
            <ac:grpSpMk id="10" creationId="{8734DDD3-F723-4DD3-8ABE-EC0B2AC87D74}"/>
          </ac:grpSpMkLst>
        </pc:grpChg>
        <pc:picChg chg="add del">
          <ac:chgData name="Roman Zhigalov" userId="1f97e9fdf7779aa5" providerId="LiveId" clId="{50FAA50A-9404-4CA7-84CB-8019CF2F14C4}" dt="2022-08-25T09:31:24.504" v="1281" actId="26606"/>
          <ac:picMkLst>
            <pc:docMk/>
            <pc:sldMk cId="1579357504" sldId="277"/>
            <ac:picMk id="5" creationId="{4ECD7803-2931-B781-CF89-C1ABE138203B}"/>
          </ac:picMkLst>
        </pc:picChg>
      </pc:sldChg>
      <pc:sldChg chg="addSp delSp modSp new del mod modClrScheme chgLayout">
        <pc:chgData name="Roman Zhigalov" userId="1f97e9fdf7779aa5" providerId="LiveId" clId="{50FAA50A-9404-4CA7-84CB-8019CF2F14C4}" dt="2022-08-25T09:32:52.411" v="1331" actId="47"/>
        <pc:sldMkLst>
          <pc:docMk/>
          <pc:sldMk cId="3967477805" sldId="278"/>
        </pc:sldMkLst>
        <pc:spChg chg="del mod ord">
          <ac:chgData name="Roman Zhigalov" userId="1f97e9fdf7779aa5" providerId="LiveId" clId="{50FAA50A-9404-4CA7-84CB-8019CF2F14C4}" dt="2022-08-25T09:31:49.206" v="1284" actId="700"/>
          <ac:spMkLst>
            <pc:docMk/>
            <pc:sldMk cId="3967477805" sldId="278"/>
            <ac:spMk id="2" creationId="{DAA94EC4-745D-ECB9-2D50-D72DD18AF32E}"/>
          </ac:spMkLst>
        </pc:spChg>
        <pc:spChg chg="del mod ord">
          <ac:chgData name="Roman Zhigalov" userId="1f97e9fdf7779aa5" providerId="LiveId" clId="{50FAA50A-9404-4CA7-84CB-8019CF2F14C4}" dt="2022-08-25T09:31:49.206" v="1284" actId="700"/>
          <ac:spMkLst>
            <pc:docMk/>
            <pc:sldMk cId="3967477805" sldId="278"/>
            <ac:spMk id="3" creationId="{F58F5AB7-BFD7-BCC9-062E-F45862625D10}"/>
          </ac:spMkLst>
        </pc:spChg>
        <pc:spChg chg="add mod ord">
          <ac:chgData name="Roman Zhigalov" userId="1f97e9fdf7779aa5" providerId="LiveId" clId="{50FAA50A-9404-4CA7-84CB-8019CF2F14C4}" dt="2022-08-25T09:31:58.049" v="1302" actId="20577"/>
          <ac:spMkLst>
            <pc:docMk/>
            <pc:sldMk cId="3967477805" sldId="278"/>
            <ac:spMk id="4" creationId="{C91E3FFA-FCDF-AE63-0FB5-E0EA3FF79DB5}"/>
          </ac:spMkLst>
        </pc:spChg>
        <pc:spChg chg="add del mod ord">
          <ac:chgData name="Roman Zhigalov" userId="1f97e9fdf7779aa5" providerId="LiveId" clId="{50FAA50A-9404-4CA7-84CB-8019CF2F14C4}" dt="2022-08-25T09:32:05.845" v="1303"/>
          <ac:spMkLst>
            <pc:docMk/>
            <pc:sldMk cId="3967477805" sldId="278"/>
            <ac:spMk id="5" creationId="{02B4719E-CA7F-1831-9D08-9735BA154454}"/>
          </ac:spMkLst>
        </pc:spChg>
        <pc:spChg chg="add mod ord">
          <ac:chgData name="Roman Zhigalov" userId="1f97e9fdf7779aa5" providerId="LiveId" clId="{50FAA50A-9404-4CA7-84CB-8019CF2F14C4}" dt="2022-08-25T09:32:34.172" v="1325" actId="20577"/>
          <ac:spMkLst>
            <pc:docMk/>
            <pc:sldMk cId="3967477805" sldId="278"/>
            <ac:spMk id="6" creationId="{A2D02E22-4CBA-8874-937C-3EB523D423B1}"/>
          </ac:spMkLst>
        </pc:spChg>
        <pc:picChg chg="add mod">
          <ac:chgData name="Roman Zhigalov" userId="1f97e9fdf7779aa5" providerId="LiveId" clId="{50FAA50A-9404-4CA7-84CB-8019CF2F14C4}" dt="2022-08-25T09:32:05.845" v="1303"/>
          <ac:picMkLst>
            <pc:docMk/>
            <pc:sldMk cId="3967477805" sldId="278"/>
            <ac:picMk id="10242" creationId="{28E83A25-D4C5-B20D-CA26-784B90C13395}"/>
          </ac:picMkLst>
        </pc:picChg>
        <pc:inkChg chg="add">
          <ac:chgData name="Roman Zhigalov" userId="1f97e9fdf7779aa5" providerId="LiveId" clId="{50FAA50A-9404-4CA7-84CB-8019CF2F14C4}" dt="2022-08-25T09:31:49.768" v="1285" actId="9405"/>
          <ac:inkMkLst>
            <pc:docMk/>
            <pc:sldMk cId="3967477805" sldId="278"/>
            <ac:inkMk id="7" creationId="{B51886A4-B478-D59F-841F-A585BB87A035}"/>
          </ac:inkMkLst>
        </pc:inkChg>
        <pc:inkChg chg="add">
          <ac:chgData name="Roman Zhigalov" userId="1f97e9fdf7779aa5" providerId="LiveId" clId="{50FAA50A-9404-4CA7-84CB-8019CF2F14C4}" dt="2022-08-25T09:31:50.315" v="1286" actId="9405"/>
          <ac:inkMkLst>
            <pc:docMk/>
            <pc:sldMk cId="3967477805" sldId="278"/>
            <ac:inkMk id="8" creationId="{EA86C648-0406-FFBB-CF10-E2C78A283937}"/>
          </ac:inkMkLst>
        </pc:inkChg>
        <pc:inkChg chg="add">
          <ac:chgData name="Roman Zhigalov" userId="1f97e9fdf7779aa5" providerId="LiveId" clId="{50FAA50A-9404-4CA7-84CB-8019CF2F14C4}" dt="2022-08-25T09:31:51.831" v="1287" actId="9405"/>
          <ac:inkMkLst>
            <pc:docMk/>
            <pc:sldMk cId="3967477805" sldId="278"/>
            <ac:inkMk id="9" creationId="{D854FFE3-F2A2-8010-B9A9-8EF0FCB929F4}"/>
          </ac:inkMkLst>
        </pc:inkChg>
        <pc:inkChg chg="add">
          <ac:chgData name="Roman Zhigalov" userId="1f97e9fdf7779aa5" providerId="LiveId" clId="{50FAA50A-9404-4CA7-84CB-8019CF2F14C4}" dt="2022-08-25T09:31:52.487" v="1288" actId="9405"/>
          <ac:inkMkLst>
            <pc:docMk/>
            <pc:sldMk cId="3967477805" sldId="278"/>
            <ac:inkMk id="10" creationId="{BCB24E4B-BA26-9383-F2AA-24CAED2A5088}"/>
          </ac:inkMkLst>
        </pc:inkChg>
        <pc:inkChg chg="add">
          <ac:chgData name="Roman Zhigalov" userId="1f97e9fdf7779aa5" providerId="LiveId" clId="{50FAA50A-9404-4CA7-84CB-8019CF2F14C4}" dt="2022-08-25T09:31:53.018" v="1289" actId="9405"/>
          <ac:inkMkLst>
            <pc:docMk/>
            <pc:sldMk cId="3967477805" sldId="278"/>
            <ac:inkMk id="11" creationId="{277E3BD7-9744-2093-1346-AD6854EF8B98}"/>
          </ac:inkMkLst>
        </pc:inkChg>
        <pc:inkChg chg="add">
          <ac:chgData name="Roman Zhigalov" userId="1f97e9fdf7779aa5" providerId="LiveId" clId="{50FAA50A-9404-4CA7-84CB-8019CF2F14C4}" dt="2022-08-25T09:31:53.627" v="1290" actId="9405"/>
          <ac:inkMkLst>
            <pc:docMk/>
            <pc:sldMk cId="3967477805" sldId="278"/>
            <ac:inkMk id="12" creationId="{2EA50732-E395-44C1-1D89-716AD8832B51}"/>
          </ac:inkMkLst>
        </pc:inkChg>
        <pc:inkChg chg="add">
          <ac:chgData name="Roman Zhigalov" userId="1f97e9fdf7779aa5" providerId="LiveId" clId="{50FAA50A-9404-4CA7-84CB-8019CF2F14C4}" dt="2022-08-25T09:31:54.065" v="1291" actId="9405"/>
          <ac:inkMkLst>
            <pc:docMk/>
            <pc:sldMk cId="3967477805" sldId="278"/>
            <ac:inkMk id="13" creationId="{4EE6A000-35BA-97EC-98CA-C4034C291D41}"/>
          </ac:inkMkLst>
        </pc:inkChg>
      </pc:sldChg>
      <pc:sldChg chg="addSp delSp modSp new mod setBg">
        <pc:chgData name="Roman Zhigalov" userId="1f97e9fdf7779aa5" providerId="LiveId" clId="{50FAA50A-9404-4CA7-84CB-8019CF2F14C4}" dt="2022-08-25T09:33:01.011" v="1335" actId="403"/>
        <pc:sldMkLst>
          <pc:docMk/>
          <pc:sldMk cId="1516423300" sldId="279"/>
        </pc:sldMkLst>
        <pc:spChg chg="mod">
          <ac:chgData name="Roman Zhigalov" userId="1f97e9fdf7779aa5" providerId="LiveId" clId="{50FAA50A-9404-4CA7-84CB-8019CF2F14C4}" dt="2022-08-25T09:32:58.511" v="1333" actId="26606"/>
          <ac:spMkLst>
            <pc:docMk/>
            <pc:sldMk cId="1516423300" sldId="279"/>
            <ac:spMk id="2" creationId="{E5FF7FBD-E1D5-C31C-C4C5-D1B0A9CF6BBA}"/>
          </ac:spMkLst>
        </pc:spChg>
        <pc:spChg chg="del">
          <ac:chgData name="Roman Zhigalov" userId="1f97e9fdf7779aa5" providerId="LiveId" clId="{50FAA50A-9404-4CA7-84CB-8019CF2F14C4}" dt="2022-08-25T09:32:53.723" v="1332"/>
          <ac:spMkLst>
            <pc:docMk/>
            <pc:sldMk cId="1516423300" sldId="279"/>
            <ac:spMk id="3" creationId="{3857DF39-8570-ACC0-28F7-9C7E17934A20}"/>
          </ac:spMkLst>
        </pc:spChg>
        <pc:spChg chg="mod">
          <ac:chgData name="Roman Zhigalov" userId="1f97e9fdf7779aa5" providerId="LiveId" clId="{50FAA50A-9404-4CA7-84CB-8019CF2F14C4}" dt="2022-08-25T09:33:01.011" v="1335" actId="403"/>
          <ac:spMkLst>
            <pc:docMk/>
            <pc:sldMk cId="1516423300" sldId="279"/>
            <ac:spMk id="4" creationId="{2DBB2EB2-E0DC-516C-3FA5-9D40CE9E7713}"/>
          </ac:spMkLst>
        </pc:spChg>
        <pc:spChg chg="add">
          <ac:chgData name="Roman Zhigalov" userId="1f97e9fdf7779aa5" providerId="LiveId" clId="{50FAA50A-9404-4CA7-84CB-8019CF2F14C4}" dt="2022-08-25T09:32:58.511" v="1333" actId="26606"/>
          <ac:spMkLst>
            <pc:docMk/>
            <pc:sldMk cId="1516423300" sldId="279"/>
            <ac:spMk id="10" creationId="{201CC55D-ED54-4C5C-95E6-10947BD1103B}"/>
          </ac:spMkLst>
        </pc:spChg>
        <pc:spChg chg="add">
          <ac:chgData name="Roman Zhigalov" userId="1f97e9fdf7779aa5" providerId="LiveId" clId="{50FAA50A-9404-4CA7-84CB-8019CF2F14C4}" dt="2022-08-25T09:32:58.511" v="1333" actId="26606"/>
          <ac:spMkLst>
            <pc:docMk/>
            <pc:sldMk cId="1516423300" sldId="279"/>
            <ac:spMk id="16" creationId="{3873B707-463F-40B0-8227-E8CC6C67EB25}"/>
          </ac:spMkLst>
        </pc:spChg>
        <pc:spChg chg="add">
          <ac:chgData name="Roman Zhigalov" userId="1f97e9fdf7779aa5" providerId="LiveId" clId="{50FAA50A-9404-4CA7-84CB-8019CF2F14C4}" dt="2022-08-25T09:32:58.511" v="1333" actId="26606"/>
          <ac:spMkLst>
            <pc:docMk/>
            <pc:sldMk cId="1516423300" sldId="279"/>
            <ac:spMk id="18" creationId="{C13237C8-E62C-4F0D-A318-BD6FB6C2D138}"/>
          </ac:spMkLst>
        </pc:spChg>
        <pc:spChg chg="add">
          <ac:chgData name="Roman Zhigalov" userId="1f97e9fdf7779aa5" providerId="LiveId" clId="{50FAA50A-9404-4CA7-84CB-8019CF2F14C4}" dt="2022-08-25T09:32:58.511" v="1333" actId="26606"/>
          <ac:spMkLst>
            <pc:docMk/>
            <pc:sldMk cId="1516423300" sldId="279"/>
            <ac:spMk id="20" creationId="{19C9EAEA-39D0-4B0E-A0EB-51E7B26740B1}"/>
          </ac:spMkLst>
        </pc:spChg>
        <pc:grpChg chg="add">
          <ac:chgData name="Roman Zhigalov" userId="1f97e9fdf7779aa5" providerId="LiveId" clId="{50FAA50A-9404-4CA7-84CB-8019CF2F14C4}" dt="2022-08-25T09:32:58.511" v="1333" actId="26606"/>
          <ac:grpSpMkLst>
            <pc:docMk/>
            <pc:sldMk cId="1516423300" sldId="279"/>
            <ac:grpSpMk id="12" creationId="{1DE889C7-FAD6-4397-98E2-05D503484459}"/>
          </ac:grpSpMkLst>
        </pc:grpChg>
        <pc:picChg chg="add mod">
          <ac:chgData name="Roman Zhigalov" userId="1f97e9fdf7779aa5" providerId="LiveId" clId="{50FAA50A-9404-4CA7-84CB-8019CF2F14C4}" dt="2022-08-25T09:32:58.511" v="1333" actId="26606"/>
          <ac:picMkLst>
            <pc:docMk/>
            <pc:sldMk cId="1516423300" sldId="279"/>
            <ac:picMk id="5" creationId="{9757C39B-15D9-C078-AD3D-67C334B5ADD8}"/>
          </ac:picMkLst>
        </pc:picChg>
      </pc:sldChg>
      <pc:sldChg chg="addSp delSp modSp new mod setBg">
        <pc:chgData name="Roman Zhigalov" userId="1f97e9fdf7779aa5" providerId="LiveId" clId="{50FAA50A-9404-4CA7-84CB-8019CF2F14C4}" dt="2022-08-25T09:33:33.525" v="1393" actId="27614"/>
        <pc:sldMkLst>
          <pc:docMk/>
          <pc:sldMk cId="75931010" sldId="280"/>
        </pc:sldMkLst>
        <pc:spChg chg="mod">
          <ac:chgData name="Roman Zhigalov" userId="1f97e9fdf7779aa5" providerId="LiveId" clId="{50FAA50A-9404-4CA7-84CB-8019CF2F14C4}" dt="2022-08-25T09:33:30.119" v="1392" actId="26606"/>
          <ac:spMkLst>
            <pc:docMk/>
            <pc:sldMk cId="75931010" sldId="280"/>
            <ac:spMk id="2" creationId="{D9103552-5E89-C770-D9B4-40145E516B4D}"/>
          </ac:spMkLst>
        </pc:spChg>
        <pc:spChg chg="del">
          <ac:chgData name="Roman Zhigalov" userId="1f97e9fdf7779aa5" providerId="LiveId" clId="{50FAA50A-9404-4CA7-84CB-8019CF2F14C4}" dt="2022-08-25T09:33:16.120" v="1337"/>
          <ac:spMkLst>
            <pc:docMk/>
            <pc:sldMk cId="75931010" sldId="280"/>
            <ac:spMk id="3" creationId="{858E0099-F1AB-9C13-F9CF-6E7F1ED1FBAB}"/>
          </ac:spMkLst>
        </pc:spChg>
        <pc:spChg chg="mod">
          <ac:chgData name="Roman Zhigalov" userId="1f97e9fdf7779aa5" providerId="LiveId" clId="{50FAA50A-9404-4CA7-84CB-8019CF2F14C4}" dt="2022-08-25T09:33:30.119" v="1392" actId="26606"/>
          <ac:spMkLst>
            <pc:docMk/>
            <pc:sldMk cId="75931010" sldId="280"/>
            <ac:spMk id="4" creationId="{02BC0E12-226D-BBF2-4769-39DE64AF539B}"/>
          </ac:spMkLst>
        </pc:spChg>
        <pc:spChg chg="add">
          <ac:chgData name="Roman Zhigalov" userId="1f97e9fdf7779aa5" providerId="LiveId" clId="{50FAA50A-9404-4CA7-84CB-8019CF2F14C4}" dt="2022-08-25T09:33:30.119" v="1392" actId="26606"/>
          <ac:spMkLst>
            <pc:docMk/>
            <pc:sldMk cId="75931010" sldId="280"/>
            <ac:spMk id="11271" creationId="{47942995-B07F-4636-9A06-C6A104B260A8}"/>
          </ac:spMkLst>
        </pc:spChg>
        <pc:spChg chg="add">
          <ac:chgData name="Roman Zhigalov" userId="1f97e9fdf7779aa5" providerId="LiveId" clId="{50FAA50A-9404-4CA7-84CB-8019CF2F14C4}" dt="2022-08-25T09:33:30.119" v="1392" actId="26606"/>
          <ac:spMkLst>
            <pc:docMk/>
            <pc:sldMk cId="75931010" sldId="280"/>
            <ac:spMk id="11278" creationId="{B81933D1-5615-42C7-9C0B-4EB7105CCE2D}"/>
          </ac:spMkLst>
        </pc:spChg>
        <pc:spChg chg="add">
          <ac:chgData name="Roman Zhigalov" userId="1f97e9fdf7779aa5" providerId="LiveId" clId="{50FAA50A-9404-4CA7-84CB-8019CF2F14C4}" dt="2022-08-25T09:33:30.119" v="1392" actId="26606"/>
          <ac:spMkLst>
            <pc:docMk/>
            <pc:sldMk cId="75931010" sldId="280"/>
            <ac:spMk id="11280" creationId="{19C9EAEA-39D0-4B0E-A0EB-51E7B26740B1}"/>
          </ac:spMkLst>
        </pc:spChg>
        <pc:grpChg chg="add">
          <ac:chgData name="Roman Zhigalov" userId="1f97e9fdf7779aa5" providerId="LiveId" clId="{50FAA50A-9404-4CA7-84CB-8019CF2F14C4}" dt="2022-08-25T09:33:30.119" v="1392" actId="26606"/>
          <ac:grpSpMkLst>
            <pc:docMk/>
            <pc:sldMk cId="75931010" sldId="280"/>
            <ac:grpSpMk id="11273" creationId="{032D8612-31EB-44CF-A1D0-14FD4C705424}"/>
          </ac:grpSpMkLst>
        </pc:grpChg>
        <pc:picChg chg="add mod">
          <ac:chgData name="Roman Zhigalov" userId="1f97e9fdf7779aa5" providerId="LiveId" clId="{50FAA50A-9404-4CA7-84CB-8019CF2F14C4}" dt="2022-08-25T09:33:33.525" v="1393" actId="27614"/>
          <ac:picMkLst>
            <pc:docMk/>
            <pc:sldMk cId="75931010" sldId="280"/>
            <ac:picMk id="11266" creationId="{2E2037F7-D8A2-E9A4-5A6F-A2D62FA77AA3}"/>
          </ac:picMkLst>
        </pc:picChg>
      </pc:sldChg>
      <pc:sldChg chg="addSp delSp modSp new mod setBg">
        <pc:chgData name="Roman Zhigalov" userId="1f97e9fdf7779aa5" providerId="LiveId" clId="{50FAA50A-9404-4CA7-84CB-8019CF2F14C4}" dt="2022-08-25T09:34:15.705" v="1419" actId="26606"/>
        <pc:sldMkLst>
          <pc:docMk/>
          <pc:sldMk cId="2843786964" sldId="281"/>
        </pc:sldMkLst>
        <pc:spChg chg="mod">
          <ac:chgData name="Roman Zhigalov" userId="1f97e9fdf7779aa5" providerId="LiveId" clId="{50FAA50A-9404-4CA7-84CB-8019CF2F14C4}" dt="2022-08-25T09:34:15.705" v="1419" actId="26606"/>
          <ac:spMkLst>
            <pc:docMk/>
            <pc:sldMk cId="2843786964" sldId="281"/>
            <ac:spMk id="2" creationId="{025B4E8C-A1F6-9F2A-18E7-CED1FC671A0D}"/>
          </ac:spMkLst>
        </pc:spChg>
        <pc:spChg chg="del">
          <ac:chgData name="Roman Zhigalov" userId="1f97e9fdf7779aa5" providerId="LiveId" clId="{50FAA50A-9404-4CA7-84CB-8019CF2F14C4}" dt="2022-08-25T09:33:52.461" v="1395"/>
          <ac:spMkLst>
            <pc:docMk/>
            <pc:sldMk cId="2843786964" sldId="281"/>
            <ac:spMk id="3" creationId="{3CD20BAD-47E0-477C-85F3-A480861A2397}"/>
          </ac:spMkLst>
        </pc:spChg>
        <pc:spChg chg="mod">
          <ac:chgData name="Roman Zhigalov" userId="1f97e9fdf7779aa5" providerId="LiveId" clId="{50FAA50A-9404-4CA7-84CB-8019CF2F14C4}" dt="2022-08-25T09:34:15.705" v="1419" actId="26606"/>
          <ac:spMkLst>
            <pc:docMk/>
            <pc:sldMk cId="2843786964" sldId="281"/>
            <ac:spMk id="4" creationId="{686E0255-1DF9-7E58-2020-C68736B64D07}"/>
          </ac:spMkLst>
        </pc:spChg>
        <pc:spChg chg="add">
          <ac:chgData name="Roman Zhigalov" userId="1f97e9fdf7779aa5" providerId="LiveId" clId="{50FAA50A-9404-4CA7-84CB-8019CF2F14C4}" dt="2022-08-25T09:34:15.705" v="1419" actId="26606"/>
          <ac:spMkLst>
            <pc:docMk/>
            <pc:sldMk cId="2843786964" sldId="281"/>
            <ac:spMk id="13319" creationId="{47942995-B07F-4636-9A06-C6A104B260A8}"/>
          </ac:spMkLst>
        </pc:spChg>
        <pc:spChg chg="add">
          <ac:chgData name="Roman Zhigalov" userId="1f97e9fdf7779aa5" providerId="LiveId" clId="{50FAA50A-9404-4CA7-84CB-8019CF2F14C4}" dt="2022-08-25T09:34:15.705" v="1419" actId="26606"/>
          <ac:spMkLst>
            <pc:docMk/>
            <pc:sldMk cId="2843786964" sldId="281"/>
            <ac:spMk id="13326" creationId="{B81933D1-5615-42C7-9C0B-4EB7105CCE2D}"/>
          </ac:spMkLst>
        </pc:spChg>
        <pc:spChg chg="add">
          <ac:chgData name="Roman Zhigalov" userId="1f97e9fdf7779aa5" providerId="LiveId" clId="{50FAA50A-9404-4CA7-84CB-8019CF2F14C4}" dt="2022-08-25T09:34:15.705" v="1419" actId="26606"/>
          <ac:spMkLst>
            <pc:docMk/>
            <pc:sldMk cId="2843786964" sldId="281"/>
            <ac:spMk id="13328" creationId="{19C9EAEA-39D0-4B0E-A0EB-51E7B26740B1}"/>
          </ac:spMkLst>
        </pc:spChg>
        <pc:grpChg chg="add">
          <ac:chgData name="Roman Zhigalov" userId="1f97e9fdf7779aa5" providerId="LiveId" clId="{50FAA50A-9404-4CA7-84CB-8019CF2F14C4}" dt="2022-08-25T09:34:15.705" v="1419" actId="26606"/>
          <ac:grpSpMkLst>
            <pc:docMk/>
            <pc:sldMk cId="2843786964" sldId="281"/>
            <ac:grpSpMk id="13321" creationId="{032D8612-31EB-44CF-A1D0-14FD4C705424}"/>
          </ac:grpSpMkLst>
        </pc:grpChg>
        <pc:picChg chg="add mod">
          <ac:chgData name="Roman Zhigalov" userId="1f97e9fdf7779aa5" providerId="LiveId" clId="{50FAA50A-9404-4CA7-84CB-8019CF2F14C4}" dt="2022-08-25T09:34:15.705" v="1419" actId="26606"/>
          <ac:picMkLst>
            <pc:docMk/>
            <pc:sldMk cId="2843786964" sldId="281"/>
            <ac:picMk id="13314" creationId="{2299F91E-4B94-50E3-FD82-7AA1B1861581}"/>
          </ac:picMkLst>
        </pc:picChg>
      </pc:sldChg>
      <pc:sldChg chg="addSp delSp modSp new mod setBg">
        <pc:chgData name="Roman Zhigalov" userId="1f97e9fdf7779aa5" providerId="LiveId" clId="{50FAA50A-9404-4CA7-84CB-8019CF2F14C4}" dt="2022-08-25T09:34:59.245" v="1446" actId="27614"/>
        <pc:sldMkLst>
          <pc:docMk/>
          <pc:sldMk cId="3494502491" sldId="282"/>
        </pc:sldMkLst>
        <pc:spChg chg="mod">
          <ac:chgData name="Roman Zhigalov" userId="1f97e9fdf7779aa5" providerId="LiveId" clId="{50FAA50A-9404-4CA7-84CB-8019CF2F14C4}" dt="2022-08-25T09:34:56.729" v="1445" actId="26606"/>
          <ac:spMkLst>
            <pc:docMk/>
            <pc:sldMk cId="3494502491" sldId="282"/>
            <ac:spMk id="2" creationId="{3C44BAC9-0A38-F96E-0216-145EF1FB6911}"/>
          </ac:spMkLst>
        </pc:spChg>
        <pc:spChg chg="del">
          <ac:chgData name="Roman Zhigalov" userId="1f97e9fdf7779aa5" providerId="LiveId" clId="{50FAA50A-9404-4CA7-84CB-8019CF2F14C4}" dt="2022-08-25T09:34:36.922" v="1421"/>
          <ac:spMkLst>
            <pc:docMk/>
            <pc:sldMk cId="3494502491" sldId="282"/>
            <ac:spMk id="3" creationId="{806E7968-FF5D-BF3A-C98D-91A38468948F}"/>
          </ac:spMkLst>
        </pc:spChg>
        <pc:spChg chg="mod">
          <ac:chgData name="Roman Zhigalov" userId="1f97e9fdf7779aa5" providerId="LiveId" clId="{50FAA50A-9404-4CA7-84CB-8019CF2F14C4}" dt="2022-08-25T09:34:56.729" v="1445" actId="26606"/>
          <ac:spMkLst>
            <pc:docMk/>
            <pc:sldMk cId="3494502491" sldId="282"/>
            <ac:spMk id="4" creationId="{58AE9AA0-C833-0FD4-3180-C531ABD0410C}"/>
          </ac:spMkLst>
        </pc:spChg>
        <pc:spChg chg="add">
          <ac:chgData name="Roman Zhigalov" userId="1f97e9fdf7779aa5" providerId="LiveId" clId="{50FAA50A-9404-4CA7-84CB-8019CF2F14C4}" dt="2022-08-25T09:34:56.729" v="1445" actId="26606"/>
          <ac:spMkLst>
            <pc:docMk/>
            <pc:sldMk cId="3494502491" sldId="282"/>
            <ac:spMk id="14343" creationId="{201CC55D-ED54-4C5C-95E6-10947BD1103B}"/>
          </ac:spMkLst>
        </pc:spChg>
        <pc:spChg chg="add">
          <ac:chgData name="Roman Zhigalov" userId="1f97e9fdf7779aa5" providerId="LiveId" clId="{50FAA50A-9404-4CA7-84CB-8019CF2F14C4}" dt="2022-08-25T09:34:56.729" v="1445" actId="26606"/>
          <ac:spMkLst>
            <pc:docMk/>
            <pc:sldMk cId="3494502491" sldId="282"/>
            <ac:spMk id="14349" creationId="{3873B707-463F-40B0-8227-E8CC6C67EB25}"/>
          </ac:spMkLst>
        </pc:spChg>
        <pc:spChg chg="add">
          <ac:chgData name="Roman Zhigalov" userId="1f97e9fdf7779aa5" providerId="LiveId" clId="{50FAA50A-9404-4CA7-84CB-8019CF2F14C4}" dt="2022-08-25T09:34:56.729" v="1445" actId="26606"/>
          <ac:spMkLst>
            <pc:docMk/>
            <pc:sldMk cId="3494502491" sldId="282"/>
            <ac:spMk id="14351" creationId="{C13237C8-E62C-4F0D-A318-BD6FB6C2D138}"/>
          </ac:spMkLst>
        </pc:spChg>
        <pc:spChg chg="add">
          <ac:chgData name="Roman Zhigalov" userId="1f97e9fdf7779aa5" providerId="LiveId" clId="{50FAA50A-9404-4CA7-84CB-8019CF2F14C4}" dt="2022-08-25T09:34:56.729" v="1445" actId="26606"/>
          <ac:spMkLst>
            <pc:docMk/>
            <pc:sldMk cId="3494502491" sldId="282"/>
            <ac:spMk id="14353" creationId="{19C9EAEA-39D0-4B0E-A0EB-51E7B26740B1}"/>
          </ac:spMkLst>
        </pc:spChg>
        <pc:grpChg chg="add">
          <ac:chgData name="Roman Zhigalov" userId="1f97e9fdf7779aa5" providerId="LiveId" clId="{50FAA50A-9404-4CA7-84CB-8019CF2F14C4}" dt="2022-08-25T09:34:56.729" v="1445" actId="26606"/>
          <ac:grpSpMkLst>
            <pc:docMk/>
            <pc:sldMk cId="3494502491" sldId="282"/>
            <ac:grpSpMk id="14345" creationId="{1DE889C7-FAD6-4397-98E2-05D503484459}"/>
          </ac:grpSpMkLst>
        </pc:grpChg>
        <pc:picChg chg="add mod">
          <ac:chgData name="Roman Zhigalov" userId="1f97e9fdf7779aa5" providerId="LiveId" clId="{50FAA50A-9404-4CA7-84CB-8019CF2F14C4}" dt="2022-08-25T09:34:59.245" v="1446" actId="27614"/>
          <ac:picMkLst>
            <pc:docMk/>
            <pc:sldMk cId="3494502491" sldId="282"/>
            <ac:picMk id="14338" creationId="{7C312936-10DC-89E4-B8B8-A8519A1081FF}"/>
          </ac:picMkLst>
        </pc:picChg>
      </pc:sldChg>
      <pc:sldChg chg="new del">
        <pc:chgData name="Roman Zhigalov" userId="1f97e9fdf7779aa5" providerId="LiveId" clId="{50FAA50A-9404-4CA7-84CB-8019CF2F14C4}" dt="2022-08-25T09:35:03.793" v="1448" actId="47"/>
        <pc:sldMkLst>
          <pc:docMk/>
          <pc:sldMk cId="1612834660" sldId="283"/>
        </pc:sldMkLst>
      </pc:sldChg>
      <pc:sldChg chg="addSp delSp modSp new mod setBg">
        <pc:chgData name="Roman Zhigalov" userId="1f97e9fdf7779aa5" providerId="LiveId" clId="{50FAA50A-9404-4CA7-84CB-8019CF2F14C4}" dt="2022-08-25T09:36:01.364" v="1460" actId="26606"/>
        <pc:sldMkLst>
          <pc:docMk/>
          <pc:sldMk cId="1891058742" sldId="283"/>
        </pc:sldMkLst>
        <pc:spChg chg="mod">
          <ac:chgData name="Roman Zhigalov" userId="1f97e9fdf7779aa5" providerId="LiveId" clId="{50FAA50A-9404-4CA7-84CB-8019CF2F14C4}" dt="2022-08-25T09:36:01.364" v="1460" actId="26606"/>
          <ac:spMkLst>
            <pc:docMk/>
            <pc:sldMk cId="1891058742" sldId="283"/>
            <ac:spMk id="2" creationId="{65B15B36-7295-2CC3-816F-2156D555CDF2}"/>
          </ac:spMkLst>
        </pc:spChg>
        <pc:spChg chg="del">
          <ac:chgData name="Roman Zhigalov" userId="1f97e9fdf7779aa5" providerId="LiveId" clId="{50FAA50A-9404-4CA7-84CB-8019CF2F14C4}" dt="2022-08-25T09:35:20.460" v="1450"/>
          <ac:spMkLst>
            <pc:docMk/>
            <pc:sldMk cId="1891058742" sldId="283"/>
            <ac:spMk id="3" creationId="{520512BF-3C80-734D-0999-191655994031}"/>
          </ac:spMkLst>
        </pc:spChg>
        <pc:spChg chg="mod">
          <ac:chgData name="Roman Zhigalov" userId="1f97e9fdf7779aa5" providerId="LiveId" clId="{50FAA50A-9404-4CA7-84CB-8019CF2F14C4}" dt="2022-08-25T09:36:01.364" v="1460" actId="26606"/>
          <ac:spMkLst>
            <pc:docMk/>
            <pc:sldMk cId="1891058742" sldId="283"/>
            <ac:spMk id="4" creationId="{1C85CEAC-0517-B87C-0662-0B0F7BC1102C}"/>
          </ac:spMkLst>
        </pc:spChg>
        <pc:spChg chg="add">
          <ac:chgData name="Roman Zhigalov" userId="1f97e9fdf7779aa5" providerId="LiveId" clId="{50FAA50A-9404-4CA7-84CB-8019CF2F14C4}" dt="2022-08-25T09:36:01.364" v="1460" actId="26606"/>
          <ac:spMkLst>
            <pc:docMk/>
            <pc:sldMk cId="1891058742" sldId="283"/>
            <ac:spMk id="15367" creationId="{47942995-B07F-4636-9A06-C6A104B260A8}"/>
          </ac:spMkLst>
        </pc:spChg>
        <pc:spChg chg="add">
          <ac:chgData name="Roman Zhigalov" userId="1f97e9fdf7779aa5" providerId="LiveId" clId="{50FAA50A-9404-4CA7-84CB-8019CF2F14C4}" dt="2022-08-25T09:36:01.364" v="1460" actId="26606"/>
          <ac:spMkLst>
            <pc:docMk/>
            <pc:sldMk cId="1891058742" sldId="283"/>
            <ac:spMk id="15374" creationId="{B81933D1-5615-42C7-9C0B-4EB7105CCE2D}"/>
          </ac:spMkLst>
        </pc:spChg>
        <pc:spChg chg="add">
          <ac:chgData name="Roman Zhigalov" userId="1f97e9fdf7779aa5" providerId="LiveId" clId="{50FAA50A-9404-4CA7-84CB-8019CF2F14C4}" dt="2022-08-25T09:36:01.364" v="1460" actId="26606"/>
          <ac:spMkLst>
            <pc:docMk/>
            <pc:sldMk cId="1891058742" sldId="283"/>
            <ac:spMk id="15376" creationId="{19C9EAEA-39D0-4B0E-A0EB-51E7B26740B1}"/>
          </ac:spMkLst>
        </pc:spChg>
        <pc:grpChg chg="add">
          <ac:chgData name="Roman Zhigalov" userId="1f97e9fdf7779aa5" providerId="LiveId" clId="{50FAA50A-9404-4CA7-84CB-8019CF2F14C4}" dt="2022-08-25T09:36:01.364" v="1460" actId="26606"/>
          <ac:grpSpMkLst>
            <pc:docMk/>
            <pc:sldMk cId="1891058742" sldId="283"/>
            <ac:grpSpMk id="15369" creationId="{032D8612-31EB-44CF-A1D0-14FD4C705424}"/>
          </ac:grpSpMkLst>
        </pc:grpChg>
        <pc:picChg chg="add mod">
          <ac:chgData name="Roman Zhigalov" userId="1f97e9fdf7779aa5" providerId="LiveId" clId="{50FAA50A-9404-4CA7-84CB-8019CF2F14C4}" dt="2022-08-25T09:36:01.364" v="1460" actId="26606"/>
          <ac:picMkLst>
            <pc:docMk/>
            <pc:sldMk cId="1891058742" sldId="283"/>
            <ac:picMk id="15362" creationId="{2BBC6B80-6A57-2E7C-291A-68E1959C0404}"/>
          </ac:picMkLst>
        </pc:picChg>
      </pc:sldChg>
      <pc:sldChg chg="addSp delSp modSp new mod setBg">
        <pc:chgData name="Roman Zhigalov" userId="1f97e9fdf7779aa5" providerId="LiveId" clId="{50FAA50A-9404-4CA7-84CB-8019CF2F14C4}" dt="2022-08-25T09:36:39.506" v="1487" actId="26606"/>
        <pc:sldMkLst>
          <pc:docMk/>
          <pc:sldMk cId="2404626200" sldId="284"/>
        </pc:sldMkLst>
        <pc:spChg chg="mod">
          <ac:chgData name="Roman Zhigalov" userId="1f97e9fdf7779aa5" providerId="LiveId" clId="{50FAA50A-9404-4CA7-84CB-8019CF2F14C4}" dt="2022-08-25T09:36:39.506" v="1487" actId="26606"/>
          <ac:spMkLst>
            <pc:docMk/>
            <pc:sldMk cId="2404626200" sldId="284"/>
            <ac:spMk id="2" creationId="{20E008BB-452E-78F7-AC0F-7AB08D422101}"/>
          </ac:spMkLst>
        </pc:spChg>
        <pc:spChg chg="mod">
          <ac:chgData name="Roman Zhigalov" userId="1f97e9fdf7779aa5" providerId="LiveId" clId="{50FAA50A-9404-4CA7-84CB-8019CF2F14C4}" dt="2022-08-25T09:36:39.506" v="1487" actId="26606"/>
          <ac:spMkLst>
            <pc:docMk/>
            <pc:sldMk cId="2404626200" sldId="284"/>
            <ac:spMk id="3" creationId="{D0FB375D-C5FD-D4F6-3ACF-3A104306D71D}"/>
          </ac:spMkLst>
        </pc:spChg>
        <pc:spChg chg="add del">
          <ac:chgData name="Roman Zhigalov" userId="1f97e9fdf7779aa5" providerId="LiveId" clId="{50FAA50A-9404-4CA7-84CB-8019CF2F14C4}" dt="2022-08-25T09:36:39.490" v="1486" actId="26606"/>
          <ac:spMkLst>
            <pc:docMk/>
            <pc:sldMk cId="2404626200" sldId="284"/>
            <ac:spMk id="8" creationId="{4522B21E-B2B9-4C72-9A71-C87EFD137480}"/>
          </ac:spMkLst>
        </pc:spChg>
        <pc:spChg chg="add del">
          <ac:chgData name="Roman Zhigalov" userId="1f97e9fdf7779aa5" providerId="LiveId" clId="{50FAA50A-9404-4CA7-84CB-8019CF2F14C4}" dt="2022-08-25T09:36:39.490" v="1486" actId="26606"/>
          <ac:spMkLst>
            <pc:docMk/>
            <pc:sldMk cId="2404626200" sldId="284"/>
            <ac:spMk id="10" creationId="{5EB7D2A2-F448-44D4-938C-DC84CBCB3B1E}"/>
          </ac:spMkLst>
        </pc:spChg>
        <pc:spChg chg="add del">
          <ac:chgData name="Roman Zhigalov" userId="1f97e9fdf7779aa5" providerId="LiveId" clId="{50FAA50A-9404-4CA7-84CB-8019CF2F14C4}" dt="2022-08-25T09:36:39.490" v="1486" actId="26606"/>
          <ac:spMkLst>
            <pc:docMk/>
            <pc:sldMk cId="2404626200" sldId="284"/>
            <ac:spMk id="12" creationId="{871AEA07-1E14-44B4-8E55-64EF049CD66F}"/>
          </ac:spMkLst>
        </pc:spChg>
        <pc:spChg chg="add">
          <ac:chgData name="Roman Zhigalov" userId="1f97e9fdf7779aa5" providerId="LiveId" clId="{50FAA50A-9404-4CA7-84CB-8019CF2F14C4}" dt="2022-08-25T09:36:39.506" v="1487" actId="26606"/>
          <ac:spMkLst>
            <pc:docMk/>
            <pc:sldMk cId="2404626200" sldId="284"/>
            <ac:spMk id="16" creationId="{9095C1F4-AE7F-44E4-8693-40D3D6831140}"/>
          </ac:spMkLst>
        </pc:spChg>
        <pc:spChg chg="add">
          <ac:chgData name="Roman Zhigalov" userId="1f97e9fdf7779aa5" providerId="LiveId" clId="{50FAA50A-9404-4CA7-84CB-8019CF2F14C4}" dt="2022-08-25T09:36:39.506" v="1487" actId="26606"/>
          <ac:spMkLst>
            <pc:docMk/>
            <pc:sldMk cId="2404626200" sldId="284"/>
            <ac:spMk id="19" creationId="{871AEA07-1E14-44B4-8E55-64EF049CD66F}"/>
          </ac:spMkLst>
        </pc:spChg>
        <pc:grpChg chg="add">
          <ac:chgData name="Roman Zhigalov" userId="1f97e9fdf7779aa5" providerId="LiveId" clId="{50FAA50A-9404-4CA7-84CB-8019CF2F14C4}" dt="2022-08-25T09:36:39.506" v="1487" actId="26606"/>
          <ac:grpSpMkLst>
            <pc:docMk/>
            <pc:sldMk cId="2404626200" sldId="284"/>
            <ac:grpSpMk id="17" creationId="{8734DDD3-F723-4DD3-8ABE-EC0B2AC87D74}"/>
          </ac:grpSpMkLst>
        </pc:grpChg>
        <pc:cxnChg chg="add del">
          <ac:chgData name="Roman Zhigalov" userId="1f97e9fdf7779aa5" providerId="LiveId" clId="{50FAA50A-9404-4CA7-84CB-8019CF2F14C4}" dt="2022-08-25T09:36:39.490" v="1486" actId="26606"/>
          <ac:cxnSpMkLst>
            <pc:docMk/>
            <pc:sldMk cId="2404626200" sldId="284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50FAA50A-9404-4CA7-84CB-8019CF2F14C4}" dt="2022-08-25T09:37:15.193" v="1514" actId="26606"/>
        <pc:sldMkLst>
          <pc:docMk/>
          <pc:sldMk cId="1296676088" sldId="285"/>
        </pc:sldMkLst>
        <pc:spChg chg="mod">
          <ac:chgData name="Roman Zhigalov" userId="1f97e9fdf7779aa5" providerId="LiveId" clId="{50FAA50A-9404-4CA7-84CB-8019CF2F14C4}" dt="2022-08-25T09:37:15.193" v="1514" actId="26606"/>
          <ac:spMkLst>
            <pc:docMk/>
            <pc:sldMk cId="1296676088" sldId="285"/>
            <ac:spMk id="2" creationId="{16FCC3CE-ABF0-5F9F-9D11-35D20385F444}"/>
          </ac:spMkLst>
        </pc:spChg>
        <pc:spChg chg="del">
          <ac:chgData name="Roman Zhigalov" userId="1f97e9fdf7779aa5" providerId="LiveId" clId="{50FAA50A-9404-4CA7-84CB-8019CF2F14C4}" dt="2022-08-25T09:36:55.788" v="1489"/>
          <ac:spMkLst>
            <pc:docMk/>
            <pc:sldMk cId="1296676088" sldId="285"/>
            <ac:spMk id="3" creationId="{2366BD7C-BD73-F7D7-CA58-DB46ACF9C13D}"/>
          </ac:spMkLst>
        </pc:spChg>
        <pc:spChg chg="mod">
          <ac:chgData name="Roman Zhigalov" userId="1f97e9fdf7779aa5" providerId="LiveId" clId="{50FAA50A-9404-4CA7-84CB-8019CF2F14C4}" dt="2022-08-25T09:37:15.193" v="1514" actId="26606"/>
          <ac:spMkLst>
            <pc:docMk/>
            <pc:sldMk cId="1296676088" sldId="285"/>
            <ac:spMk id="4" creationId="{9943B723-1DFF-EA05-60F7-F1B60BD26C5F}"/>
          </ac:spMkLst>
        </pc:spChg>
        <pc:spChg chg="add">
          <ac:chgData name="Roman Zhigalov" userId="1f97e9fdf7779aa5" providerId="LiveId" clId="{50FAA50A-9404-4CA7-84CB-8019CF2F14C4}" dt="2022-08-25T09:37:15.193" v="1514" actId="26606"/>
          <ac:spMkLst>
            <pc:docMk/>
            <pc:sldMk cId="1296676088" sldId="285"/>
            <ac:spMk id="16391" creationId="{47942995-B07F-4636-9A06-C6A104B260A8}"/>
          </ac:spMkLst>
        </pc:spChg>
        <pc:spChg chg="add">
          <ac:chgData name="Roman Zhigalov" userId="1f97e9fdf7779aa5" providerId="LiveId" clId="{50FAA50A-9404-4CA7-84CB-8019CF2F14C4}" dt="2022-08-25T09:37:15.193" v="1514" actId="26606"/>
          <ac:spMkLst>
            <pc:docMk/>
            <pc:sldMk cId="1296676088" sldId="285"/>
            <ac:spMk id="16398" creationId="{B81933D1-5615-42C7-9C0B-4EB7105CCE2D}"/>
          </ac:spMkLst>
        </pc:spChg>
        <pc:spChg chg="add">
          <ac:chgData name="Roman Zhigalov" userId="1f97e9fdf7779aa5" providerId="LiveId" clId="{50FAA50A-9404-4CA7-84CB-8019CF2F14C4}" dt="2022-08-25T09:37:15.193" v="1514" actId="26606"/>
          <ac:spMkLst>
            <pc:docMk/>
            <pc:sldMk cId="1296676088" sldId="285"/>
            <ac:spMk id="16400" creationId="{19C9EAEA-39D0-4B0E-A0EB-51E7B26740B1}"/>
          </ac:spMkLst>
        </pc:spChg>
        <pc:grpChg chg="add">
          <ac:chgData name="Roman Zhigalov" userId="1f97e9fdf7779aa5" providerId="LiveId" clId="{50FAA50A-9404-4CA7-84CB-8019CF2F14C4}" dt="2022-08-25T09:37:15.193" v="1514" actId="26606"/>
          <ac:grpSpMkLst>
            <pc:docMk/>
            <pc:sldMk cId="1296676088" sldId="285"/>
            <ac:grpSpMk id="16393" creationId="{032D8612-31EB-44CF-A1D0-14FD4C705424}"/>
          </ac:grpSpMkLst>
        </pc:grpChg>
        <pc:picChg chg="add mod">
          <ac:chgData name="Roman Zhigalov" userId="1f97e9fdf7779aa5" providerId="LiveId" clId="{50FAA50A-9404-4CA7-84CB-8019CF2F14C4}" dt="2022-08-25T09:37:15.193" v="1514" actId="26606"/>
          <ac:picMkLst>
            <pc:docMk/>
            <pc:sldMk cId="1296676088" sldId="285"/>
            <ac:picMk id="16386" creationId="{EB897ABB-14CB-18A4-42CF-9952C23135E1}"/>
          </ac:picMkLst>
        </pc:picChg>
      </pc:sldChg>
      <pc:sldChg chg="addSp delSp modSp new mod setBg modClrScheme chgLayout">
        <pc:chgData name="Roman Zhigalov" userId="1f97e9fdf7779aa5" providerId="LiveId" clId="{50FAA50A-9404-4CA7-84CB-8019CF2F14C4}" dt="2022-08-25T09:39:07.465" v="1685" actId="26606"/>
        <pc:sldMkLst>
          <pc:docMk/>
          <pc:sldMk cId="2136767862" sldId="286"/>
        </pc:sldMkLst>
        <pc:spChg chg="del mod ord">
          <ac:chgData name="Roman Zhigalov" userId="1f97e9fdf7779aa5" providerId="LiveId" clId="{50FAA50A-9404-4CA7-84CB-8019CF2F14C4}" dt="2022-08-25T09:37:17.669" v="1516" actId="700"/>
          <ac:spMkLst>
            <pc:docMk/>
            <pc:sldMk cId="2136767862" sldId="286"/>
            <ac:spMk id="2" creationId="{94B975E1-DDA6-8F8C-C9C0-262D7D49C59A}"/>
          </ac:spMkLst>
        </pc:spChg>
        <pc:spChg chg="del mod ord">
          <ac:chgData name="Roman Zhigalov" userId="1f97e9fdf7779aa5" providerId="LiveId" clId="{50FAA50A-9404-4CA7-84CB-8019CF2F14C4}" dt="2022-08-25T09:37:17.669" v="1516" actId="700"/>
          <ac:spMkLst>
            <pc:docMk/>
            <pc:sldMk cId="2136767862" sldId="286"/>
            <ac:spMk id="3" creationId="{09864561-F6DA-1E0B-6ADB-BDBCEB974390}"/>
          </ac:spMkLst>
        </pc:spChg>
        <pc:spChg chg="add mod ord">
          <ac:chgData name="Roman Zhigalov" userId="1f97e9fdf7779aa5" providerId="LiveId" clId="{50FAA50A-9404-4CA7-84CB-8019CF2F14C4}" dt="2022-08-25T09:39:07.465" v="1685" actId="26606"/>
          <ac:spMkLst>
            <pc:docMk/>
            <pc:sldMk cId="2136767862" sldId="286"/>
            <ac:spMk id="4" creationId="{33FA7FCB-CC16-98B7-B0B5-F6A5489F4C4A}"/>
          </ac:spMkLst>
        </pc:spChg>
        <pc:spChg chg="add mod ord">
          <ac:chgData name="Roman Zhigalov" userId="1f97e9fdf7779aa5" providerId="LiveId" clId="{50FAA50A-9404-4CA7-84CB-8019CF2F14C4}" dt="2022-08-25T09:39:07.465" v="1685" actId="26606"/>
          <ac:spMkLst>
            <pc:docMk/>
            <pc:sldMk cId="2136767862" sldId="286"/>
            <ac:spMk id="5" creationId="{79E1B53A-96B0-3236-F413-831C238846B3}"/>
          </ac:spMkLst>
        </pc:spChg>
        <pc:spChg chg="add">
          <ac:chgData name="Roman Zhigalov" userId="1f97e9fdf7779aa5" providerId="LiveId" clId="{50FAA50A-9404-4CA7-84CB-8019CF2F14C4}" dt="2022-08-25T09:39:07.465" v="1685" actId="26606"/>
          <ac:spMkLst>
            <pc:docMk/>
            <pc:sldMk cId="2136767862" sldId="286"/>
            <ac:spMk id="10" creationId="{DBF61EA3-B236-439E-9C0B-340980D56BEE}"/>
          </ac:spMkLst>
        </pc:spChg>
        <pc:spChg chg="add">
          <ac:chgData name="Roman Zhigalov" userId="1f97e9fdf7779aa5" providerId="LiveId" clId="{50FAA50A-9404-4CA7-84CB-8019CF2F14C4}" dt="2022-08-25T09:39:07.465" v="1685" actId="26606"/>
          <ac:spMkLst>
            <pc:docMk/>
            <pc:sldMk cId="2136767862" sldId="286"/>
            <ac:spMk id="16" creationId="{E659831F-0D9A-4C63-9EBB-8435B85A440F}"/>
          </ac:spMkLst>
        </pc:spChg>
        <pc:grpChg chg="add">
          <ac:chgData name="Roman Zhigalov" userId="1f97e9fdf7779aa5" providerId="LiveId" clId="{50FAA50A-9404-4CA7-84CB-8019CF2F14C4}" dt="2022-08-25T09:39:07.465" v="1685" actId="26606"/>
          <ac:grpSpMkLst>
            <pc:docMk/>
            <pc:sldMk cId="2136767862" sldId="286"/>
            <ac:grpSpMk id="12" creationId="{28FAF094-D087-493F-8DF9-A486C2D6BBAA}"/>
          </ac:grpSpMkLst>
        </pc:grpChg>
      </pc:sldChg>
      <pc:sldChg chg="addSp delSp modSp new mod setBg">
        <pc:chgData name="Roman Zhigalov" userId="1f97e9fdf7779aa5" providerId="LiveId" clId="{50FAA50A-9404-4CA7-84CB-8019CF2F14C4}" dt="2022-08-25T09:39:54.930" v="1743" actId="26606"/>
        <pc:sldMkLst>
          <pc:docMk/>
          <pc:sldMk cId="2235761089" sldId="287"/>
        </pc:sldMkLst>
        <pc:spChg chg="mod ord">
          <ac:chgData name="Roman Zhigalov" userId="1f97e9fdf7779aa5" providerId="LiveId" clId="{50FAA50A-9404-4CA7-84CB-8019CF2F14C4}" dt="2022-08-25T09:39:54.930" v="1743" actId="26606"/>
          <ac:spMkLst>
            <pc:docMk/>
            <pc:sldMk cId="2235761089" sldId="287"/>
            <ac:spMk id="2" creationId="{9B217279-58C9-823C-AB5A-1372E0CB54F9}"/>
          </ac:spMkLst>
        </pc:spChg>
        <pc:spChg chg="del mod">
          <ac:chgData name="Roman Zhigalov" userId="1f97e9fdf7779aa5" providerId="LiveId" clId="{50FAA50A-9404-4CA7-84CB-8019CF2F14C4}" dt="2022-08-25T09:39:51.743" v="1742"/>
          <ac:spMkLst>
            <pc:docMk/>
            <pc:sldMk cId="2235761089" sldId="287"/>
            <ac:spMk id="3" creationId="{6D927D9F-6D94-D0BE-873B-F924E5444DE8}"/>
          </ac:spMkLst>
        </pc:spChg>
        <pc:spChg chg="add">
          <ac:chgData name="Roman Zhigalov" userId="1f97e9fdf7779aa5" providerId="LiveId" clId="{50FAA50A-9404-4CA7-84CB-8019CF2F14C4}" dt="2022-08-25T09:39:54.930" v="1743" actId="26606"/>
          <ac:spMkLst>
            <pc:docMk/>
            <pc:sldMk cId="2235761089" sldId="287"/>
            <ac:spMk id="17415" creationId="{37C89E4B-3C9F-44B9-8B86-D9E3D112D8EC}"/>
          </ac:spMkLst>
        </pc:spChg>
        <pc:picChg chg="add mod">
          <ac:chgData name="Roman Zhigalov" userId="1f97e9fdf7779aa5" providerId="LiveId" clId="{50FAA50A-9404-4CA7-84CB-8019CF2F14C4}" dt="2022-08-25T09:39:54.930" v="1743" actId="26606"/>
          <ac:picMkLst>
            <pc:docMk/>
            <pc:sldMk cId="2235761089" sldId="287"/>
            <ac:picMk id="17410" creationId="{E6E2A6C7-A1D7-F91B-E531-8122A6CBE81E}"/>
          </ac:picMkLst>
        </pc:picChg>
        <pc:cxnChg chg="add">
          <ac:chgData name="Roman Zhigalov" userId="1f97e9fdf7779aa5" providerId="LiveId" clId="{50FAA50A-9404-4CA7-84CB-8019CF2F14C4}" dt="2022-08-25T09:39:54.930" v="1743" actId="26606"/>
          <ac:cxnSpMkLst>
            <pc:docMk/>
            <pc:sldMk cId="2235761089" sldId="287"/>
            <ac:cxnSpMk id="17417" creationId="{AA2EAA10-076F-46BD-8F0F-B9A2FB77A85C}"/>
          </ac:cxnSpMkLst>
        </pc:cxnChg>
        <pc:cxnChg chg="add">
          <ac:chgData name="Roman Zhigalov" userId="1f97e9fdf7779aa5" providerId="LiveId" clId="{50FAA50A-9404-4CA7-84CB-8019CF2F14C4}" dt="2022-08-25T09:39:54.930" v="1743" actId="26606"/>
          <ac:cxnSpMkLst>
            <pc:docMk/>
            <pc:sldMk cId="2235761089" sldId="287"/>
            <ac:cxnSpMk id="17419" creationId="{D891E407-403B-4764-86C9-33A56D3BCAA3}"/>
          </ac:cxnSpMkLst>
        </pc:cxnChg>
      </pc:sldChg>
      <pc:sldChg chg="addSp delSp modSp new mod setBg">
        <pc:chgData name="Roman Zhigalov" userId="1f97e9fdf7779aa5" providerId="LiveId" clId="{50FAA50A-9404-4CA7-84CB-8019CF2F14C4}" dt="2022-08-25T09:40:19.820" v="1788" actId="27614"/>
        <pc:sldMkLst>
          <pc:docMk/>
          <pc:sldMk cId="1055596918" sldId="288"/>
        </pc:sldMkLst>
        <pc:spChg chg="mod">
          <ac:chgData name="Roman Zhigalov" userId="1f97e9fdf7779aa5" providerId="LiveId" clId="{50FAA50A-9404-4CA7-84CB-8019CF2F14C4}" dt="2022-08-25T09:40:17.266" v="1787" actId="26606"/>
          <ac:spMkLst>
            <pc:docMk/>
            <pc:sldMk cId="1055596918" sldId="288"/>
            <ac:spMk id="2" creationId="{EF1196A5-6DA6-63E2-9ADE-1FAD2BF6E995}"/>
          </ac:spMkLst>
        </pc:spChg>
        <pc:spChg chg="del">
          <ac:chgData name="Roman Zhigalov" userId="1f97e9fdf7779aa5" providerId="LiveId" clId="{50FAA50A-9404-4CA7-84CB-8019CF2F14C4}" dt="2022-08-25T09:40:07.356" v="1745" actId="22"/>
          <ac:spMkLst>
            <pc:docMk/>
            <pc:sldMk cId="1055596918" sldId="288"/>
            <ac:spMk id="3" creationId="{71D32E4B-CADA-9DFC-3B10-EB1E78FF7A78}"/>
          </ac:spMkLst>
        </pc:spChg>
        <pc:spChg chg="add del">
          <ac:chgData name="Roman Zhigalov" userId="1f97e9fdf7779aa5" providerId="LiveId" clId="{50FAA50A-9404-4CA7-84CB-8019CF2F14C4}" dt="2022-08-25T09:40:17.244" v="1786" actId="26606"/>
          <ac:spMkLst>
            <pc:docMk/>
            <pc:sldMk cId="1055596918" sldId="288"/>
            <ac:spMk id="10" creationId="{A4AC5506-6312-4701-8D3C-40187889A947}"/>
          </ac:spMkLst>
        </pc:spChg>
        <pc:spChg chg="add">
          <ac:chgData name="Roman Zhigalov" userId="1f97e9fdf7779aa5" providerId="LiveId" clId="{50FAA50A-9404-4CA7-84CB-8019CF2F14C4}" dt="2022-08-25T09:40:17.266" v="1787" actId="26606"/>
          <ac:spMkLst>
            <pc:docMk/>
            <pc:sldMk cId="1055596918" sldId="288"/>
            <ac:spMk id="12" creationId="{7F57BEA8-497D-4AA8-8A18-BDCD696B25FE}"/>
          </ac:spMkLst>
        </pc:spChg>
        <pc:picChg chg="add mod ord">
          <ac:chgData name="Roman Zhigalov" userId="1f97e9fdf7779aa5" providerId="LiveId" clId="{50FAA50A-9404-4CA7-84CB-8019CF2F14C4}" dt="2022-08-25T09:40:19.820" v="1788" actId="27614"/>
          <ac:picMkLst>
            <pc:docMk/>
            <pc:sldMk cId="1055596918" sldId="288"/>
            <ac:picMk id="5" creationId="{5FFA20FA-1FBB-ADCD-D266-4993B3FC8505}"/>
          </ac:picMkLst>
        </pc:picChg>
        <pc:cxnChg chg="add">
          <ac:chgData name="Roman Zhigalov" userId="1f97e9fdf7779aa5" providerId="LiveId" clId="{50FAA50A-9404-4CA7-84CB-8019CF2F14C4}" dt="2022-08-25T09:40:17.266" v="1787" actId="26606"/>
          <ac:cxnSpMkLst>
            <pc:docMk/>
            <pc:sldMk cId="1055596918" sldId="288"/>
            <ac:cxnSpMk id="13" creationId="{D2E961F1-4A28-4A5F-BBD4-6E400E5E6C75}"/>
          </ac:cxnSpMkLst>
        </pc:cxnChg>
        <pc:cxnChg chg="add">
          <ac:chgData name="Roman Zhigalov" userId="1f97e9fdf7779aa5" providerId="LiveId" clId="{50FAA50A-9404-4CA7-84CB-8019CF2F14C4}" dt="2022-08-25T09:40:17.266" v="1787" actId="26606"/>
          <ac:cxnSpMkLst>
            <pc:docMk/>
            <pc:sldMk cId="1055596918" sldId="288"/>
            <ac:cxnSpMk id="14" creationId="{A82415D3-DDE5-4D63-8CB3-23A5EC581B27}"/>
          </ac:cxnSpMkLst>
        </pc:cxnChg>
        <pc:cxnChg chg="add">
          <ac:chgData name="Roman Zhigalov" userId="1f97e9fdf7779aa5" providerId="LiveId" clId="{50FAA50A-9404-4CA7-84CB-8019CF2F14C4}" dt="2022-08-25T09:40:17.266" v="1787" actId="26606"/>
          <ac:cxnSpMkLst>
            <pc:docMk/>
            <pc:sldMk cId="1055596918" sldId="288"/>
            <ac:cxnSpMk id="16" creationId="{AD7193FB-6AE6-4B3B-8F89-56B55DD63B4D}"/>
          </ac:cxnSpMkLst>
        </pc:cxnChg>
      </pc:sldChg>
      <pc:sldChg chg="addSp delSp modSp new mod setBg">
        <pc:chgData name="Roman Zhigalov" userId="1f97e9fdf7779aa5" providerId="LiveId" clId="{50FAA50A-9404-4CA7-84CB-8019CF2F14C4}" dt="2022-08-25T09:40:43.997" v="1796" actId="27614"/>
        <pc:sldMkLst>
          <pc:docMk/>
          <pc:sldMk cId="802017807" sldId="289"/>
        </pc:sldMkLst>
        <pc:spChg chg="mod ord">
          <ac:chgData name="Roman Zhigalov" userId="1f97e9fdf7779aa5" providerId="LiveId" clId="{50FAA50A-9404-4CA7-84CB-8019CF2F14C4}" dt="2022-08-25T09:40:41.547" v="1795" actId="26606"/>
          <ac:spMkLst>
            <pc:docMk/>
            <pc:sldMk cId="802017807" sldId="289"/>
            <ac:spMk id="2" creationId="{40A51056-E982-FF6B-491C-641D4ABBF9CE}"/>
          </ac:spMkLst>
        </pc:spChg>
        <pc:spChg chg="del">
          <ac:chgData name="Roman Zhigalov" userId="1f97e9fdf7779aa5" providerId="LiveId" clId="{50FAA50A-9404-4CA7-84CB-8019CF2F14C4}" dt="2022-08-25T09:40:32.011" v="1790" actId="22"/>
          <ac:spMkLst>
            <pc:docMk/>
            <pc:sldMk cId="802017807" sldId="289"/>
            <ac:spMk id="3" creationId="{0D6D5D8E-19ED-55FC-2B26-8E9EF7B3D997}"/>
          </ac:spMkLst>
        </pc:spChg>
        <pc:spChg chg="add del">
          <ac:chgData name="Roman Zhigalov" userId="1f97e9fdf7779aa5" providerId="LiveId" clId="{50FAA50A-9404-4CA7-84CB-8019CF2F14C4}" dt="2022-08-25T09:40:41.547" v="1794" actId="26606"/>
          <ac:spMkLst>
            <pc:docMk/>
            <pc:sldMk cId="802017807" sldId="289"/>
            <ac:spMk id="10" creationId="{37C89E4B-3C9F-44B9-8B86-D9E3D112D8EC}"/>
          </ac:spMkLst>
        </pc:spChg>
        <pc:spChg chg="add">
          <ac:chgData name="Roman Zhigalov" userId="1f97e9fdf7779aa5" providerId="LiveId" clId="{50FAA50A-9404-4CA7-84CB-8019CF2F14C4}" dt="2022-08-25T09:40:41.547" v="1795" actId="26606"/>
          <ac:spMkLst>
            <pc:docMk/>
            <pc:sldMk cId="802017807" sldId="289"/>
            <ac:spMk id="16" creationId="{1707FC24-6981-43D9-B525-C7832BA22463}"/>
          </ac:spMkLst>
        </pc:spChg>
        <pc:picChg chg="add mod ord">
          <ac:chgData name="Roman Zhigalov" userId="1f97e9fdf7779aa5" providerId="LiveId" clId="{50FAA50A-9404-4CA7-84CB-8019CF2F14C4}" dt="2022-08-25T09:40:43.997" v="1796" actId="27614"/>
          <ac:picMkLst>
            <pc:docMk/>
            <pc:sldMk cId="802017807" sldId="289"/>
            <ac:picMk id="5" creationId="{02B8AA8B-0FD9-B7E4-260E-7379196B0B14}"/>
          </ac:picMkLst>
        </pc:picChg>
        <pc:cxnChg chg="add del">
          <ac:chgData name="Roman Zhigalov" userId="1f97e9fdf7779aa5" providerId="LiveId" clId="{50FAA50A-9404-4CA7-84CB-8019CF2F14C4}" dt="2022-08-25T09:40:41.547" v="1794" actId="26606"/>
          <ac:cxnSpMkLst>
            <pc:docMk/>
            <pc:sldMk cId="802017807" sldId="289"/>
            <ac:cxnSpMk id="12" creationId="{AA2EAA10-076F-46BD-8F0F-B9A2FB77A85C}"/>
          </ac:cxnSpMkLst>
        </pc:cxnChg>
        <pc:cxnChg chg="add del">
          <ac:chgData name="Roman Zhigalov" userId="1f97e9fdf7779aa5" providerId="LiveId" clId="{50FAA50A-9404-4CA7-84CB-8019CF2F14C4}" dt="2022-08-25T09:40:41.547" v="1794" actId="26606"/>
          <ac:cxnSpMkLst>
            <pc:docMk/>
            <pc:sldMk cId="802017807" sldId="289"/>
            <ac:cxnSpMk id="14" creationId="{D891E407-403B-4764-86C9-33A56D3BCAA3}"/>
          </ac:cxnSpMkLst>
        </pc:cxnChg>
      </pc:sldChg>
      <pc:sldChg chg="addSp modSp new mod setBg">
        <pc:chgData name="Roman Zhigalov" userId="1f97e9fdf7779aa5" providerId="LiveId" clId="{50FAA50A-9404-4CA7-84CB-8019CF2F14C4}" dt="2022-08-25T09:40:59.784" v="1832" actId="26606"/>
        <pc:sldMkLst>
          <pc:docMk/>
          <pc:sldMk cId="1149352393" sldId="290"/>
        </pc:sldMkLst>
        <pc:spChg chg="mod">
          <ac:chgData name="Roman Zhigalov" userId="1f97e9fdf7779aa5" providerId="LiveId" clId="{50FAA50A-9404-4CA7-84CB-8019CF2F14C4}" dt="2022-08-25T09:40:59.784" v="1832" actId="26606"/>
          <ac:spMkLst>
            <pc:docMk/>
            <pc:sldMk cId="1149352393" sldId="290"/>
            <ac:spMk id="2" creationId="{F3EBC465-B98B-AA58-367C-E9D91215EABE}"/>
          </ac:spMkLst>
        </pc:spChg>
        <pc:spChg chg="mod">
          <ac:chgData name="Roman Zhigalov" userId="1f97e9fdf7779aa5" providerId="LiveId" clId="{50FAA50A-9404-4CA7-84CB-8019CF2F14C4}" dt="2022-08-25T09:40:59.784" v="1832" actId="26606"/>
          <ac:spMkLst>
            <pc:docMk/>
            <pc:sldMk cId="1149352393" sldId="290"/>
            <ac:spMk id="3" creationId="{4FB3BAF1-9C2C-3EB7-72A1-C83D09DCE148}"/>
          </ac:spMkLst>
        </pc:spChg>
        <pc:spChg chg="add">
          <ac:chgData name="Roman Zhigalov" userId="1f97e9fdf7779aa5" providerId="LiveId" clId="{50FAA50A-9404-4CA7-84CB-8019CF2F14C4}" dt="2022-08-25T09:40:59.784" v="1832" actId="26606"/>
          <ac:spMkLst>
            <pc:docMk/>
            <pc:sldMk cId="1149352393" sldId="290"/>
            <ac:spMk id="8" creationId="{9095C1F4-AE7F-44E4-8693-40D3D6831140}"/>
          </ac:spMkLst>
        </pc:spChg>
        <pc:spChg chg="add">
          <ac:chgData name="Roman Zhigalov" userId="1f97e9fdf7779aa5" providerId="LiveId" clId="{50FAA50A-9404-4CA7-84CB-8019CF2F14C4}" dt="2022-08-25T09:40:59.784" v="1832" actId="26606"/>
          <ac:spMkLst>
            <pc:docMk/>
            <pc:sldMk cId="1149352393" sldId="290"/>
            <ac:spMk id="14" creationId="{871AEA07-1E14-44B4-8E55-64EF049CD66F}"/>
          </ac:spMkLst>
        </pc:spChg>
        <pc:grpChg chg="add">
          <ac:chgData name="Roman Zhigalov" userId="1f97e9fdf7779aa5" providerId="LiveId" clId="{50FAA50A-9404-4CA7-84CB-8019CF2F14C4}" dt="2022-08-25T09:40:59.784" v="1832" actId="26606"/>
          <ac:grpSpMkLst>
            <pc:docMk/>
            <pc:sldMk cId="1149352393" sldId="290"/>
            <ac:grpSpMk id="10" creationId="{8734DDD3-F723-4DD3-8ABE-EC0B2AC87D74}"/>
          </ac:grpSpMkLst>
        </pc:grpChg>
      </pc:sldChg>
      <pc:sldChg chg="addSp delSp modSp new mod setBg">
        <pc:chgData name="Roman Zhigalov" userId="1f97e9fdf7779aa5" providerId="LiveId" clId="{50FAA50A-9404-4CA7-84CB-8019CF2F14C4}" dt="2022-08-25T09:42:06.032" v="1884" actId="27636"/>
        <pc:sldMkLst>
          <pc:docMk/>
          <pc:sldMk cId="3054487375" sldId="291"/>
        </pc:sldMkLst>
        <pc:spChg chg="mod">
          <ac:chgData name="Roman Zhigalov" userId="1f97e9fdf7779aa5" providerId="LiveId" clId="{50FAA50A-9404-4CA7-84CB-8019CF2F14C4}" dt="2022-08-25T09:41:59.158" v="1878" actId="26606"/>
          <ac:spMkLst>
            <pc:docMk/>
            <pc:sldMk cId="3054487375" sldId="291"/>
            <ac:spMk id="2" creationId="{E9B3370D-8421-2E1A-316A-4FC771BD76DE}"/>
          </ac:spMkLst>
        </pc:spChg>
        <pc:spChg chg="mod">
          <ac:chgData name="Roman Zhigalov" userId="1f97e9fdf7779aa5" providerId="LiveId" clId="{50FAA50A-9404-4CA7-84CB-8019CF2F14C4}" dt="2022-08-25T09:42:06.032" v="1884" actId="27636"/>
          <ac:spMkLst>
            <pc:docMk/>
            <pc:sldMk cId="3054487375" sldId="291"/>
            <ac:spMk id="3" creationId="{192C7A11-ECD7-7EA2-0C76-BA43BAE97BBC}"/>
          </ac:spMkLst>
        </pc:spChg>
        <pc:spChg chg="add del">
          <ac:chgData name="Roman Zhigalov" userId="1f97e9fdf7779aa5" providerId="LiveId" clId="{50FAA50A-9404-4CA7-84CB-8019CF2F14C4}" dt="2022-08-25T09:41:59.127" v="1877" actId="26606"/>
          <ac:spMkLst>
            <pc:docMk/>
            <pc:sldMk cId="3054487375" sldId="291"/>
            <ac:spMk id="8" creationId="{4DA718D0-4865-4629-8134-44F68D41D574}"/>
          </ac:spMkLst>
        </pc:spChg>
        <pc:spChg chg="add del">
          <ac:chgData name="Roman Zhigalov" userId="1f97e9fdf7779aa5" providerId="LiveId" clId="{50FAA50A-9404-4CA7-84CB-8019CF2F14C4}" dt="2022-08-25T09:41:59.127" v="1877" actId="26606"/>
          <ac:spMkLst>
            <pc:docMk/>
            <pc:sldMk cId="3054487375" sldId="291"/>
            <ac:spMk id="14" creationId="{CBC4F608-B4B8-48C3-9572-C0F061B1CD99}"/>
          </ac:spMkLst>
        </pc:spChg>
        <pc:spChg chg="add">
          <ac:chgData name="Roman Zhigalov" userId="1f97e9fdf7779aa5" providerId="LiveId" clId="{50FAA50A-9404-4CA7-84CB-8019CF2F14C4}" dt="2022-08-25T09:41:59.158" v="1878" actId="26606"/>
          <ac:spMkLst>
            <pc:docMk/>
            <pc:sldMk cId="3054487375" sldId="291"/>
            <ac:spMk id="15" creationId="{3873B707-463F-40B0-8227-E8CC6C67EB25}"/>
          </ac:spMkLst>
        </pc:spChg>
        <pc:spChg chg="add">
          <ac:chgData name="Roman Zhigalov" userId="1f97e9fdf7779aa5" providerId="LiveId" clId="{50FAA50A-9404-4CA7-84CB-8019CF2F14C4}" dt="2022-08-25T09:41:59.158" v="1878" actId="26606"/>
          <ac:spMkLst>
            <pc:docMk/>
            <pc:sldMk cId="3054487375" sldId="291"/>
            <ac:spMk id="16" creationId="{7515D20E-1AB7-4E74-9236-2B72B63D60B6}"/>
          </ac:spMkLst>
        </pc:spChg>
        <pc:spChg chg="add">
          <ac:chgData name="Roman Zhigalov" userId="1f97e9fdf7779aa5" providerId="LiveId" clId="{50FAA50A-9404-4CA7-84CB-8019CF2F14C4}" dt="2022-08-25T09:41:59.158" v="1878" actId="26606"/>
          <ac:spMkLst>
            <pc:docMk/>
            <pc:sldMk cId="3054487375" sldId="291"/>
            <ac:spMk id="17" creationId="{19C9EAEA-39D0-4B0E-A0EB-51E7B26740B1}"/>
          </ac:spMkLst>
        </pc:spChg>
        <pc:grpChg chg="add del">
          <ac:chgData name="Roman Zhigalov" userId="1f97e9fdf7779aa5" providerId="LiveId" clId="{50FAA50A-9404-4CA7-84CB-8019CF2F14C4}" dt="2022-08-25T09:41:59.127" v="1877" actId="26606"/>
          <ac:grpSpMkLst>
            <pc:docMk/>
            <pc:sldMk cId="3054487375" sldId="291"/>
            <ac:grpSpMk id="10" creationId="{65167ED7-6315-43AB-B1B6-C326D5FD8F84}"/>
          </ac:grpSpMkLst>
        </pc:grpChg>
        <pc:grpChg chg="add">
          <ac:chgData name="Roman Zhigalov" userId="1f97e9fdf7779aa5" providerId="LiveId" clId="{50FAA50A-9404-4CA7-84CB-8019CF2F14C4}" dt="2022-08-25T09:41:59.158" v="1878" actId="26606"/>
          <ac:grpSpMkLst>
            <pc:docMk/>
            <pc:sldMk cId="3054487375" sldId="291"/>
            <ac:grpSpMk id="18" creationId="{032D8612-31EB-44CF-A1D0-14FD4C705424}"/>
          </ac:grpSpMkLst>
        </pc:grpChg>
      </pc:sldChg>
      <pc:sldChg chg="addSp delSp modSp new mod setBg">
        <pc:chgData name="Roman Zhigalov" userId="1f97e9fdf7779aa5" providerId="LiveId" clId="{50FAA50A-9404-4CA7-84CB-8019CF2F14C4}" dt="2022-08-25T09:42:44.702" v="1910" actId="26606"/>
        <pc:sldMkLst>
          <pc:docMk/>
          <pc:sldMk cId="2045020358" sldId="292"/>
        </pc:sldMkLst>
        <pc:spChg chg="mod ord">
          <ac:chgData name="Roman Zhigalov" userId="1f97e9fdf7779aa5" providerId="LiveId" clId="{50FAA50A-9404-4CA7-84CB-8019CF2F14C4}" dt="2022-08-25T09:42:44.702" v="1910" actId="26606"/>
          <ac:spMkLst>
            <pc:docMk/>
            <pc:sldMk cId="2045020358" sldId="292"/>
            <ac:spMk id="2" creationId="{AEAF777B-B6E2-480C-6C82-F50B557901DA}"/>
          </ac:spMkLst>
        </pc:spChg>
        <pc:spChg chg="del">
          <ac:chgData name="Roman Zhigalov" userId="1f97e9fdf7779aa5" providerId="LiveId" clId="{50FAA50A-9404-4CA7-84CB-8019CF2F14C4}" dt="2022-08-25T09:42:41.749" v="1909"/>
          <ac:spMkLst>
            <pc:docMk/>
            <pc:sldMk cId="2045020358" sldId="292"/>
            <ac:spMk id="3" creationId="{9051CD83-A14C-E218-879F-596063968BC0}"/>
          </ac:spMkLst>
        </pc:spChg>
        <pc:spChg chg="add">
          <ac:chgData name="Roman Zhigalov" userId="1f97e9fdf7779aa5" providerId="LiveId" clId="{50FAA50A-9404-4CA7-84CB-8019CF2F14C4}" dt="2022-08-25T09:42:44.702" v="1910" actId="26606"/>
          <ac:spMkLst>
            <pc:docMk/>
            <pc:sldMk cId="2045020358" sldId="292"/>
            <ac:spMk id="18439" creationId="{37C89E4B-3C9F-44B9-8B86-D9E3D112D8EC}"/>
          </ac:spMkLst>
        </pc:spChg>
        <pc:picChg chg="add mod">
          <ac:chgData name="Roman Zhigalov" userId="1f97e9fdf7779aa5" providerId="LiveId" clId="{50FAA50A-9404-4CA7-84CB-8019CF2F14C4}" dt="2022-08-25T09:42:44.702" v="1910" actId="26606"/>
          <ac:picMkLst>
            <pc:docMk/>
            <pc:sldMk cId="2045020358" sldId="292"/>
            <ac:picMk id="18434" creationId="{39538EAF-B5C1-AB9C-2ACF-40DB9DAF0748}"/>
          </ac:picMkLst>
        </pc:picChg>
        <pc:cxnChg chg="add">
          <ac:chgData name="Roman Zhigalov" userId="1f97e9fdf7779aa5" providerId="LiveId" clId="{50FAA50A-9404-4CA7-84CB-8019CF2F14C4}" dt="2022-08-25T09:42:44.702" v="1910" actId="26606"/>
          <ac:cxnSpMkLst>
            <pc:docMk/>
            <pc:sldMk cId="2045020358" sldId="292"/>
            <ac:cxnSpMk id="18441" creationId="{AA2EAA10-076F-46BD-8F0F-B9A2FB77A85C}"/>
          </ac:cxnSpMkLst>
        </pc:cxnChg>
        <pc:cxnChg chg="add">
          <ac:chgData name="Roman Zhigalov" userId="1f97e9fdf7779aa5" providerId="LiveId" clId="{50FAA50A-9404-4CA7-84CB-8019CF2F14C4}" dt="2022-08-25T09:42:44.702" v="1910" actId="26606"/>
          <ac:cxnSpMkLst>
            <pc:docMk/>
            <pc:sldMk cId="2045020358" sldId="292"/>
            <ac:cxnSpMk id="18443" creationId="{D891E407-403B-4764-86C9-33A56D3BCAA3}"/>
          </ac:cxnSpMkLst>
        </pc:cxnChg>
      </pc:sldChg>
      <pc:sldChg chg="addSp delSp modSp new mod setBg">
        <pc:chgData name="Roman Zhigalov" userId="1f97e9fdf7779aa5" providerId="LiveId" clId="{50FAA50A-9404-4CA7-84CB-8019CF2F14C4}" dt="2022-08-25T09:43:11.503" v="1927" actId="27614"/>
        <pc:sldMkLst>
          <pc:docMk/>
          <pc:sldMk cId="1148048392" sldId="293"/>
        </pc:sldMkLst>
        <pc:spChg chg="mod ord">
          <ac:chgData name="Roman Zhigalov" userId="1f97e9fdf7779aa5" providerId="LiveId" clId="{50FAA50A-9404-4CA7-84CB-8019CF2F14C4}" dt="2022-08-25T09:43:09.191" v="1926" actId="26606"/>
          <ac:spMkLst>
            <pc:docMk/>
            <pc:sldMk cId="1148048392" sldId="293"/>
            <ac:spMk id="2" creationId="{4B9380DE-6BC3-1168-D2F0-D1C4516A54DF}"/>
          </ac:spMkLst>
        </pc:spChg>
        <pc:spChg chg="del">
          <ac:chgData name="Roman Zhigalov" userId="1f97e9fdf7779aa5" providerId="LiveId" clId="{50FAA50A-9404-4CA7-84CB-8019CF2F14C4}" dt="2022-08-25T09:43:06.301" v="1925"/>
          <ac:spMkLst>
            <pc:docMk/>
            <pc:sldMk cId="1148048392" sldId="293"/>
            <ac:spMk id="3" creationId="{92FAF591-1518-CD1B-4E94-B5A2D69A8BF0}"/>
          </ac:spMkLst>
        </pc:spChg>
        <pc:spChg chg="add">
          <ac:chgData name="Roman Zhigalov" userId="1f97e9fdf7779aa5" providerId="LiveId" clId="{50FAA50A-9404-4CA7-84CB-8019CF2F14C4}" dt="2022-08-25T09:43:09.191" v="1926" actId="26606"/>
          <ac:spMkLst>
            <pc:docMk/>
            <pc:sldMk cId="1148048392" sldId="293"/>
            <ac:spMk id="19463" creationId="{37C89E4B-3C9F-44B9-8B86-D9E3D112D8EC}"/>
          </ac:spMkLst>
        </pc:spChg>
        <pc:picChg chg="add mod">
          <ac:chgData name="Roman Zhigalov" userId="1f97e9fdf7779aa5" providerId="LiveId" clId="{50FAA50A-9404-4CA7-84CB-8019CF2F14C4}" dt="2022-08-25T09:43:11.503" v="1927" actId="27614"/>
          <ac:picMkLst>
            <pc:docMk/>
            <pc:sldMk cId="1148048392" sldId="293"/>
            <ac:picMk id="19458" creationId="{D8DD5983-4E67-315D-FDCF-245C7A39910A}"/>
          </ac:picMkLst>
        </pc:picChg>
        <pc:cxnChg chg="add">
          <ac:chgData name="Roman Zhigalov" userId="1f97e9fdf7779aa5" providerId="LiveId" clId="{50FAA50A-9404-4CA7-84CB-8019CF2F14C4}" dt="2022-08-25T09:43:09.191" v="1926" actId="26606"/>
          <ac:cxnSpMkLst>
            <pc:docMk/>
            <pc:sldMk cId="1148048392" sldId="293"/>
            <ac:cxnSpMk id="19465" creationId="{AA2EAA10-076F-46BD-8F0F-B9A2FB77A85C}"/>
          </ac:cxnSpMkLst>
        </pc:cxnChg>
        <pc:cxnChg chg="add">
          <ac:chgData name="Roman Zhigalov" userId="1f97e9fdf7779aa5" providerId="LiveId" clId="{50FAA50A-9404-4CA7-84CB-8019CF2F14C4}" dt="2022-08-25T09:43:09.191" v="1926" actId="26606"/>
          <ac:cxnSpMkLst>
            <pc:docMk/>
            <pc:sldMk cId="1148048392" sldId="293"/>
            <ac:cxnSpMk id="19467" creationId="{D891E407-403B-4764-86C9-33A56D3BCAA3}"/>
          </ac:cxnSpMkLst>
        </pc:cxnChg>
      </pc:sldChg>
      <pc:sldChg chg="modSp new mod">
        <pc:chgData name="Roman Zhigalov" userId="1f97e9fdf7779aa5" providerId="LiveId" clId="{50FAA50A-9404-4CA7-84CB-8019CF2F14C4}" dt="2022-08-25T09:43:16.006" v="1944" actId="122"/>
        <pc:sldMkLst>
          <pc:docMk/>
          <pc:sldMk cId="6272527" sldId="294"/>
        </pc:sldMkLst>
        <pc:spChg chg="mod">
          <ac:chgData name="Roman Zhigalov" userId="1f97e9fdf7779aa5" providerId="LiveId" clId="{50FAA50A-9404-4CA7-84CB-8019CF2F14C4}" dt="2022-08-25T09:43:16.006" v="1944" actId="122"/>
          <ac:spMkLst>
            <pc:docMk/>
            <pc:sldMk cId="6272527" sldId="294"/>
            <ac:spMk id="2" creationId="{A559759B-2BC5-330E-963E-DC83E959A800}"/>
          </ac:spMkLst>
        </pc:spChg>
      </pc:sldChg>
      <pc:sldChg chg="modSp new mod">
        <pc:chgData name="Roman Zhigalov" userId="1f97e9fdf7779aa5" providerId="LiveId" clId="{50FAA50A-9404-4CA7-84CB-8019CF2F14C4}" dt="2022-08-25T09:43:19.758" v="1961" actId="20577"/>
        <pc:sldMkLst>
          <pc:docMk/>
          <pc:sldMk cId="4205514156" sldId="295"/>
        </pc:sldMkLst>
        <pc:spChg chg="mod">
          <ac:chgData name="Roman Zhigalov" userId="1f97e9fdf7779aa5" providerId="LiveId" clId="{50FAA50A-9404-4CA7-84CB-8019CF2F14C4}" dt="2022-08-25T09:43:19.758" v="1961" actId="20577"/>
          <ac:spMkLst>
            <pc:docMk/>
            <pc:sldMk cId="4205514156" sldId="295"/>
            <ac:spMk id="2" creationId="{FC00E900-8ED0-EA39-FF42-2113A3DE13A1}"/>
          </ac:spMkLst>
        </pc:spChg>
      </pc:sldChg>
      <pc:sldChg chg="add">
        <pc:chgData name="Roman Zhigalov" userId="1f97e9fdf7779aa5" providerId="LiveId" clId="{50FAA50A-9404-4CA7-84CB-8019CF2F14C4}" dt="2022-08-25T09:43:29.492" v="1962"/>
        <pc:sldMkLst>
          <pc:docMk/>
          <pc:sldMk cId="2813856753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B00F8-7465-189B-D8BC-FACEE99CC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D0ADF7-80B6-F668-F37C-998AC9D3B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8F906-F769-69C3-B558-6192C893B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4D7-47C6-4AD6-AA75-5744F6F4DAA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48C427-EB2C-904D-B3ED-59DD0382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1E015F-58AB-1D69-3654-12FAD5C0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CCCA-9A2A-42BE-AC0F-72D1C9C86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5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8F6F1-40E1-B449-7C6B-A7FDA0BB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208339-1BAD-A334-D920-0140ADDE2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96D9D8-3ECC-4302-4F31-500391D8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4D7-47C6-4AD6-AA75-5744F6F4DAA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DD379-C5C7-B534-FF8F-F12EC9D04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463F4-FB9E-2F63-1D1E-39642A22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CCCA-9A2A-42BE-AC0F-72D1C9C86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96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118C13-A1D5-E540-7769-324CD31DAC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116701-DD5E-94A5-BDD8-3FE5284C2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A2788D-779A-6654-E206-1DB5B728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4D7-47C6-4AD6-AA75-5744F6F4DAA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27DC47-C502-FF55-E027-6849C1B9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CB91B4-0A7E-9093-25A1-A8B330A8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CCCA-9A2A-42BE-AC0F-72D1C9C86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3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716A8-5C7B-81E9-6D98-499DC9C7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51887-7568-5C14-3D1C-F70388DE1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362962-FB4C-75C4-77B8-0078D6C4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4D7-47C6-4AD6-AA75-5744F6F4DAA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C0C1D0-0E3E-744E-DE03-901A8649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3BD517-9991-E4E5-AE82-D94CC56F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CCCA-9A2A-42BE-AC0F-72D1C9C86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6A708-3426-BE81-D935-830AD2CE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81FA1F-E7DF-F308-4FCF-CFD2D6A41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41DA4E-5FF8-09F4-B8ED-D69D148A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4D7-47C6-4AD6-AA75-5744F6F4DAA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63C9A8-298C-1AEE-CC55-672802CB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5AB94-0584-2A63-7D38-206E38E1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CCCA-9A2A-42BE-AC0F-72D1C9C86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1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C3890-55EE-D681-B3AB-646BE16E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37188-EAC1-DAE8-1B77-D132027DC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9D8316-FECB-A1B6-A9E8-7D3EB7D37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F0970C-8DD6-B22C-A3D6-074CD1E95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4D7-47C6-4AD6-AA75-5744F6F4DAA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EBD608-F4E4-A27B-3BEC-444798F7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046DC8-3926-D0E8-6577-DB6ADDE8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CCCA-9A2A-42BE-AC0F-72D1C9C86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6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FAEA0-99DC-A662-8457-16795824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7CF1E1-EFBE-A890-E7B5-8E92803F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81E058-7EBA-F0C6-EB15-95FB0474A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4D852-0343-A10D-FDAA-E782A98A2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0EAB60-9037-CAF2-12B3-336692EBF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6199ED-F493-22B6-5685-BF71F082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4D7-47C6-4AD6-AA75-5744F6F4DAA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2C2396-6394-78C8-5607-81423716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39E251-88F7-519C-BF1E-29CFD72A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CCCA-9A2A-42BE-AC0F-72D1C9C86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2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BBC7F-F9D6-6589-FBEE-4049C6FD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6EEC29-CB85-C207-6A46-451CD84B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4D7-47C6-4AD6-AA75-5744F6F4DAA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2202E0-1A74-D395-0639-275E0EAF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276814-3395-409A-2EDE-8263F6228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CCCA-9A2A-42BE-AC0F-72D1C9C86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9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940BB0-AAEF-2107-0193-CF373D08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4D7-47C6-4AD6-AA75-5744F6F4DAA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32C9D1-11B5-7F8E-13FC-33D893255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E8E74F-7035-FF32-B7C7-97E033503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CCCA-9A2A-42BE-AC0F-72D1C9C86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5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31630-B0A1-977E-B422-A20C3B0C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EF3523-7B49-17A2-159D-6EB4A6BE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9495CF-1F10-BA61-57BF-B41CEC766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4877C-8D8F-2412-8FC5-44317A33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4D7-47C6-4AD6-AA75-5744F6F4DAA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3BAC7-FDDB-C8AC-C5C4-BDF1240D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B28CF2-BE06-C1A8-9769-B6C5A935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CCCA-9A2A-42BE-AC0F-72D1C9C86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0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FE6D8-B26F-AEDE-233E-D82231AE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F1FF2B-7079-F208-D5A3-376415273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A4785A-1C5C-BAE2-E846-2299A31F1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B0C800-0071-3679-B4DD-44C28E9B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64D7-47C6-4AD6-AA75-5744F6F4DAA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CE4AC5-1306-0AB8-3393-BB322959D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0196A-3E71-4E27-031C-7B4BDE66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CCCA-9A2A-42BE-AC0F-72D1C9C86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68DE4-2637-9198-6CA1-3607AC28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DBBF2C-A89A-5AFF-BAC9-478189096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8A5C0F-6730-0E6B-CB6E-699BE1C99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B64D7-47C6-4AD6-AA75-5744F6F4DAA9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145B15-B2B8-5C37-41D6-6F463D3EB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1A18C0-3BF3-46A0-F407-317429675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FCCCA-9A2A-42BE-AC0F-72D1C9C86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6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35B65-AA6A-0241-C73D-8659359AD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 28. Эпоха преобразований в России в ХVIII 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3B7593-3B3D-C91E-7CBC-805C9150FA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78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10" name="Straight Connector 4102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Rectangle 4104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F6BBD-FF7C-15EA-26E1-E0B3B72A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Потешные войска Петра I</a:t>
            </a:r>
          </a:p>
        </p:txBody>
      </p:sp>
      <p:cxnSp>
        <p:nvCxnSpPr>
          <p:cNvPr id="4112" name="Straight Connector 4106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Изображение выглядит как текст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E8CDA31-F727-025B-BAD1-2CB99B4788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2457529"/>
            <a:ext cx="11496821" cy="39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30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A259FFA-5F48-8D21-9F2B-AE443D8F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Внешняя политика Петра I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AF46FB-BB19-3C75-6318-40F6DA091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2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6" name="Rectangle 512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026E5-EDE3-0A9D-6F5A-B0BA28F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Северная война 1700-1721 гг.</a:t>
            </a:r>
          </a:p>
        </p:txBody>
      </p:sp>
      <p:sp>
        <p:nvSpPr>
          <p:cNvPr id="513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E9C3B135-CB4F-8016-F09D-108C2E113C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" r="2" b="1667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503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Изображение выглядит как текст, внутренний, рисует&#10;&#10;Автоматически созданное описание">
            <a:extLst>
              <a:ext uri="{FF2B5EF4-FFF2-40B4-BE49-F238E27FC236}">
                <a16:creationId xmlns:a16="http://schemas.microsoft.com/office/drawing/2014/main" id="{E1B7F987-774D-536F-847C-D694A803DA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Rectangle 615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505E9-C966-692A-730A-040971C5E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1700 г. – битва под Нарвой</a:t>
            </a:r>
          </a:p>
        </p:txBody>
      </p:sp>
      <p:cxnSp>
        <p:nvCxnSpPr>
          <p:cNvPr id="6161" name="Straight Connector 615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2" name="Straight Connector 615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81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Изображение выглядит как текст, небо, внешний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8F95BF87-BE55-99C4-2BC7-45E8991CAE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17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EB531-AE56-D90A-5DDF-C02855666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1703 г. – начало строительства Санкт-Петербурга</a:t>
            </a:r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91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D2362-FA1A-6F49-D5D6-ACBE27A0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Основные события Северной войны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8B4F6FAC-BEE6-E224-12D3-C901AF2D3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566538"/>
            <a:ext cx="7214616" cy="36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6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D0DA5-1725-D68B-9C00-B05EB95A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Государственное управление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9711B5-85EF-DB14-629E-CF8D49526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86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Изображение выглядит как текст, пол, внутрен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E4FAA126-7EBC-1FF3-4192-24539A75C7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6" b="2206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819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B8A18-E842-91A6-8AC0-05450909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22 октября 1721 г. – провозглашение Российской империи</a:t>
            </a: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036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FBE22-6B90-5998-B680-28F4E547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8361B-AB26-5FB4-3132-96F8ADA1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3831961"/>
          </a:xfrm>
        </p:spPr>
        <p:txBody>
          <a:bodyPr anchor="ctr">
            <a:normAutofit fontScale="92500" lnSpcReduction="20000"/>
          </a:bodyPr>
          <a:lstStyle/>
          <a:p>
            <a:r>
              <a:rPr lang="ru-RU" sz="2400" dirty="0"/>
              <a:t>Был создан государственный аппарат по образцу стран Западной Европы</a:t>
            </a:r>
          </a:p>
          <a:p>
            <a:r>
              <a:rPr lang="ru-RU" sz="2400" dirty="0"/>
              <a:t> Церковь была подчинена государству и стала частью правительственного аппарата</a:t>
            </a:r>
          </a:p>
          <a:p>
            <a:r>
              <a:rPr lang="ru-RU" sz="2400" dirty="0"/>
              <a:t>Новой столицей страны стал Санкт- Петербург</a:t>
            </a:r>
          </a:p>
          <a:p>
            <a:r>
              <a:rPr lang="ru-RU" sz="2400" dirty="0"/>
              <a:t> Император обладал всей полнотой власти и мог сам назначать преемника</a:t>
            </a:r>
          </a:p>
          <a:p>
            <a:r>
              <a:rPr lang="ru-RU" sz="2400" dirty="0"/>
              <a:t>Наиболее важные решения принимались в Сенате, в котором заседали самые доверенные соратники Петра</a:t>
            </a:r>
          </a:p>
          <a:p>
            <a:r>
              <a:rPr lang="ru-RU" sz="2400" dirty="0"/>
              <a:t>Были созданы 12 коллегий с четко определенными функциями</a:t>
            </a:r>
          </a:p>
          <a:p>
            <a:r>
              <a:rPr lang="ru-RU" sz="2400" dirty="0"/>
              <a:t>Была утверждена единая система делопроизводства, оформления документации </a:t>
            </a:r>
          </a:p>
          <a:p>
            <a:r>
              <a:rPr lang="ru-RU" sz="2400" dirty="0"/>
              <a:t>«Табель о рангах» регулировала получение государственных должностей</a:t>
            </a:r>
          </a:p>
        </p:txBody>
      </p:sp>
    </p:spTree>
    <p:extLst>
      <p:ext uri="{BB962C8B-B14F-4D97-AF65-F5344CB8AC3E}">
        <p14:creationId xmlns:p14="http://schemas.microsoft.com/office/powerpoint/2010/main" val="1210908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34CED-32FA-19D8-1C42-2DAA3941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Коллегии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7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5CA60FD4-10E2-1CC8-EEB0-26D901775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818" y="858525"/>
            <a:ext cx="7499144" cy="521190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3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B2E3C-BCF5-E9AF-0310-8E5B7BE0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BF5B70-2404-E3A1-B363-003AB747B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88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81E8C-8E0C-D138-D602-46C81E3B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Табель о рангах</a:t>
            </a:r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3BE08A3-6ECC-5CB8-34BC-088D0B23AE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786" y="858525"/>
            <a:ext cx="6949208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Rectangle 922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34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21A19-017C-78A9-3826-1BFE146D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Основные направления реформ Петра I</a:t>
            </a:r>
          </a:p>
        </p:txBody>
      </p: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3F99FD-5DE4-E656-9915-22FB85996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194" y="2427541"/>
            <a:ext cx="869051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87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ED061-2AE6-6302-7E9A-672DD414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6600" dirty="0"/>
              <a:t>4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Приемники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Петра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E2926A-36C3-AB4D-054F-73A79103D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357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F7FBD-E1D5-C31C-C4C5-D1B0A9CF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Екатерина 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B2EB2-E0DC-516C-3FA5-9D40CE9E7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императрица</a:t>
            </a:r>
            <a:r>
              <a:rPr lang="en-US" sz="2800" dirty="0"/>
              <a:t> </a:t>
            </a:r>
            <a:r>
              <a:rPr lang="en-US" sz="2800" dirty="0" err="1"/>
              <a:t>всероссийская</a:t>
            </a:r>
            <a:r>
              <a:rPr lang="en-US" sz="2800" dirty="0"/>
              <a:t> с 1721 года (</a:t>
            </a:r>
            <a:r>
              <a:rPr lang="en-US" sz="2800" dirty="0" err="1"/>
              <a:t>как</a:t>
            </a:r>
            <a:r>
              <a:rPr lang="en-US" sz="2800" dirty="0"/>
              <a:t> </a:t>
            </a:r>
            <a:r>
              <a:rPr lang="en-US" sz="2800" dirty="0" err="1"/>
              <a:t>супруга</a:t>
            </a:r>
            <a:r>
              <a:rPr lang="en-US" sz="2800" dirty="0"/>
              <a:t> </a:t>
            </a:r>
            <a:r>
              <a:rPr lang="en-US" sz="2800" dirty="0" err="1"/>
              <a:t>царствующего</a:t>
            </a:r>
            <a:r>
              <a:rPr lang="en-US" sz="2800" dirty="0"/>
              <a:t> </a:t>
            </a:r>
            <a:r>
              <a:rPr lang="en-US" sz="2800" dirty="0" err="1"/>
              <a:t>императора</a:t>
            </a:r>
            <a:r>
              <a:rPr lang="en-US" sz="2800" dirty="0"/>
              <a:t>), с 1725 </a:t>
            </a:r>
            <a:r>
              <a:rPr lang="en-US" sz="2800" dirty="0" err="1"/>
              <a:t>по</a:t>
            </a:r>
            <a:r>
              <a:rPr lang="en-US" sz="2800" dirty="0"/>
              <a:t> 1727 </a:t>
            </a:r>
            <a:r>
              <a:rPr lang="en-US" sz="2800" dirty="0" err="1"/>
              <a:t>гг</a:t>
            </a:r>
            <a:r>
              <a:rPr lang="en-US" sz="2800" dirty="0"/>
              <a:t>. </a:t>
            </a:r>
            <a:r>
              <a:rPr lang="en-US" sz="2800" dirty="0" err="1"/>
              <a:t>как</a:t>
            </a:r>
            <a:r>
              <a:rPr lang="en-US" sz="2800" dirty="0"/>
              <a:t> </a:t>
            </a:r>
            <a:r>
              <a:rPr lang="en-US" sz="2800" dirty="0" err="1"/>
              <a:t>правящая</a:t>
            </a:r>
            <a:r>
              <a:rPr lang="en-US" sz="2800" dirty="0"/>
              <a:t> </a:t>
            </a:r>
            <a:r>
              <a:rPr lang="en-US" sz="2800" dirty="0" err="1"/>
              <a:t>государыня</a:t>
            </a:r>
            <a:endParaRPr lang="en-US" sz="2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Портрет Екатерины I. Ж.-М. Натье (1717)">
            <a:extLst>
              <a:ext uri="{FF2B5EF4-FFF2-40B4-BE49-F238E27FC236}">
                <a16:creationId xmlns:a16="http://schemas.microsoft.com/office/drawing/2014/main" id="{9757C39B-15D9-C078-AD3D-67C334B5AD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58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423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03552-5E89-C770-D9B4-40145E51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Пётр II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BC0E12-226D-BBF2-4769-39DE64AF5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Император Российской империи с 1727 по 1730 гг.</a:t>
            </a:r>
          </a:p>
        </p:txBody>
      </p:sp>
      <p:grpSp>
        <p:nvGrpSpPr>
          <p:cNvPr id="11273" name="Group 112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274" name="Rectangle 112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5" name="Rectangle 112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6" name="Rectangle 112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78" name="Rectangle 112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0" name="Rectangle 112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E2037F7-D8A2-E9A4-5A6F-A2D62FA77A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2002" y="666728"/>
            <a:ext cx="427698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B4E8C-A1F6-9F2A-18E7-CED1FC67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Анна Иоанновна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6E0255-1DF9-7E58-2020-C68736B64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1730—1740 гг. — императрица Всероссийская</a:t>
            </a:r>
          </a:p>
        </p:txBody>
      </p:sp>
      <p:grpSp>
        <p:nvGrpSpPr>
          <p:cNvPr id="13321" name="Group 1332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322" name="Rectangle 1332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3" name="Rectangle 133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4" name="Rectangle 133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26" name="Rectangle 1332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8" name="Rectangle 133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Портрет кисти Луи Каравака">
            <a:extLst>
              <a:ext uri="{FF2B5EF4-FFF2-40B4-BE49-F238E27FC236}">
                <a16:creationId xmlns:a16="http://schemas.microsoft.com/office/drawing/2014/main" id="{2299F91E-4B94-50E3-FD82-7AA1B18615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5666" y="666728"/>
            <a:ext cx="4249652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86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4BAC9-0A38-F96E-0216-145EF1FB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Елизавета Петровна</a:t>
            </a:r>
          </a:p>
        </p:txBody>
      </p:sp>
      <p:grpSp>
        <p:nvGrpSpPr>
          <p:cNvPr id="14345" name="Group 1434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346" name="Rectangle 143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7" name="Rectangle 143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AE9AA0-C833-0FD4-3180-C531ABD04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императрица Всероссийская из династии Романовых с 25 ноября (6 декабря) 1741 года по 25 декабря 1761</a:t>
            </a:r>
          </a:p>
        </p:txBody>
      </p:sp>
      <p:sp>
        <p:nvSpPr>
          <p:cNvPr id="14351" name="Rectangle 1435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3" name="Rectangle 1435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C312936-10DC-89E4-B8B8-A8519A1081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02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15B36-7295-2CC3-816F-2156D555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Пётр III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85CEAC-0517-B87C-0662-0B0F7BC1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император всероссийский в 1762</a:t>
            </a:r>
          </a:p>
        </p:txBody>
      </p:sp>
      <p:grpSp>
        <p:nvGrpSpPr>
          <p:cNvPr id="15369" name="Group 1536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370" name="Rectangle 1536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1" name="Rectangle 1537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2" name="Rectangle 1537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74" name="Rectangle 1537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6" name="Rectangle 1537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Коронационный портрет императора Петра III Фёдоровича работы Л. К. Пфандцельта">
            <a:extLst>
              <a:ext uri="{FF2B5EF4-FFF2-40B4-BE49-F238E27FC236}">
                <a16:creationId xmlns:a16="http://schemas.microsoft.com/office/drawing/2014/main" id="{2BBC6B80-6A57-2E7C-291A-68E1959C04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827" y="666728"/>
            <a:ext cx="4181330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58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008BB-452E-78F7-AC0F-7AB08D422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Екатерина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II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FB375D-C5FD-D4F6-3ACF-3A104306D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626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CC3CE-ABF0-5F9F-9D11-35D20385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Екатерина II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43B723-1DFF-EA05-60F7-F1B60BD26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императрица и Самодержица Всероссийская (1762—1796)</a:t>
            </a:r>
          </a:p>
        </p:txBody>
      </p:sp>
      <p:grpSp>
        <p:nvGrpSpPr>
          <p:cNvPr id="16393" name="Group 1639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394" name="Rectangle 1639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95" name="Rectangle 1639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96" name="Rectangle 1639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98" name="Rectangle 1639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0" name="Rectangle 1639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Портрет Екатерины II. Иоганн Баптист Лампи-ст.. 1780-е годы. Музей истории искусств, Вена.">
            <a:extLst>
              <a:ext uri="{FF2B5EF4-FFF2-40B4-BE49-F238E27FC236}">
                <a16:creationId xmlns:a16="http://schemas.microsoft.com/office/drawing/2014/main" id="{EB897ABB-14CB-18A4-42CF-9952C23135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693" y="666728"/>
            <a:ext cx="4577599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67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E9FB0-59CF-6AA5-6EA1-B8D4F35E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7CBDD8-3AB4-8BCB-9007-84F2F9DAD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Пётр </a:t>
            </a:r>
            <a:r>
              <a:rPr lang="en-US" dirty="0"/>
              <a:t>I</a:t>
            </a:r>
            <a:endParaRPr lang="ru-RU" dirty="0"/>
          </a:p>
          <a:p>
            <a:r>
              <a:rPr lang="ru-RU" dirty="0"/>
              <a:t>Внешняя политика Петра </a:t>
            </a:r>
            <a:r>
              <a:rPr lang="en-US" dirty="0"/>
              <a:t>I</a:t>
            </a:r>
          </a:p>
          <a:p>
            <a:r>
              <a:rPr lang="ru-RU" dirty="0"/>
              <a:t>Государственное управление</a:t>
            </a:r>
          </a:p>
          <a:p>
            <a:r>
              <a:rPr lang="ru-RU" dirty="0"/>
              <a:t>Приемники Петра </a:t>
            </a:r>
            <a:r>
              <a:rPr lang="en-US" dirty="0"/>
              <a:t>I</a:t>
            </a:r>
          </a:p>
          <a:p>
            <a:r>
              <a:rPr lang="ru-RU" dirty="0"/>
              <a:t>Екатерина </a:t>
            </a:r>
            <a:r>
              <a:rPr lang="en-US" dirty="0"/>
              <a:t>II</a:t>
            </a:r>
            <a:endParaRPr lang="ru-RU" dirty="0"/>
          </a:p>
          <a:p>
            <a:r>
              <a:rPr lang="ru-RU" dirty="0"/>
              <a:t>Культура Российского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1454520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3FA7FCB-CC16-98B7-B0B5-F6A5489F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Особенности внутренней политики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9E1B53A-96B0-3236-F413-831C23884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Проведение судебной реформы</a:t>
            </a:r>
          </a:p>
          <a:p>
            <a:r>
              <a:rPr lang="ru-RU" sz="2400"/>
              <a:t>Особые успехи были достигнуты в создании системы начального образования, в том числе для горожан</a:t>
            </a:r>
          </a:p>
          <a:p>
            <a:r>
              <a:rPr lang="ru-RU" sz="2400"/>
              <a:t>Расширение привилегии дворян и усиление эксплуатации крестьян</a:t>
            </a:r>
          </a:p>
          <a:p>
            <a:r>
              <a:rPr lang="ru-RU" sz="2400"/>
              <a:t>Укрепление феодальных отношений</a:t>
            </a:r>
          </a:p>
          <a:p>
            <a:r>
              <a:rPr lang="ru-RU" sz="2400"/>
              <a:t>Она считала невозможным управление такой огромной страной без сильной руки государя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136767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ем на самом деле мог быть Емельян Пугачев?">
            <a:extLst>
              <a:ext uri="{FF2B5EF4-FFF2-40B4-BE49-F238E27FC236}">
                <a16:creationId xmlns:a16="http://schemas.microsoft.com/office/drawing/2014/main" id="{E6E2A6C7-A1D7-F91B-E531-8122A6CBE8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" b="817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Rectangle 174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17279-58C9-823C-AB5A-1372E0CB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1773 – 1775 гг. – восстание Емельяна Пугачева</a:t>
            </a:r>
          </a:p>
        </p:txBody>
      </p:sp>
      <p:cxnSp>
        <p:nvCxnSpPr>
          <p:cNvPr id="17417" name="Straight Connector 174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9" name="Straight Connector 174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761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196A5-6DA6-63E2-9ADE-1FAD2BF6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Основные направления внешней политики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5FFA20FA-1FBB-ADCD-D266-4993B3FC8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405" y="2427541"/>
            <a:ext cx="999409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96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51056-E982-FF6B-491C-641D4ABB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Рост территории Российского государства в XVII–XVIII вв.</a:t>
            </a:r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2B8AA8B-0FD9-B7E4-260E-7379196B0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1425948"/>
            <a:ext cx="6553545" cy="401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17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BC465-B98B-AA58-367C-E9D91215E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Культура Российской империи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B3BAF1-9C2C-3EB7-72A1-C83D09DCE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352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3370D-8421-2E1A-316A-4FC771BD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C7A11-ECD7-7EA2-0C76-BA43BAE9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091381"/>
            <a:ext cx="5260848" cy="5012230"/>
          </a:xfrm>
        </p:spPr>
        <p:txBody>
          <a:bodyPr anchor="ctr">
            <a:normAutofit lnSpcReduction="10000"/>
          </a:bodyPr>
          <a:lstStyle/>
          <a:p>
            <a:r>
              <a:rPr lang="ru-RU" sz="2000" dirty="0"/>
              <a:t>Аристократия полностью переориентировалась на образцы западноевропейского искусства</a:t>
            </a:r>
          </a:p>
          <a:p>
            <a:r>
              <a:rPr lang="ru-RU" sz="2000" dirty="0"/>
              <a:t> Каноны византийского религиозного искусства сохранились в православной церкви</a:t>
            </a:r>
          </a:p>
          <a:p>
            <a:r>
              <a:rPr lang="ru-RU" sz="2000" dirty="0"/>
              <a:t>Живопись, литература, архитектура развивались полностью под влиянием общеевропейских тенденций</a:t>
            </a:r>
          </a:p>
          <a:p>
            <a:r>
              <a:rPr lang="ru-RU" sz="2000" dirty="0"/>
              <a:t>По проекту итальянского архитектора Бартоломео Растрелли был построен императорский Зимний дворец</a:t>
            </a:r>
          </a:p>
          <a:p>
            <a:r>
              <a:rPr lang="ru-RU" sz="2000" dirty="0"/>
              <a:t> В архитектуре со второй половины XVIII в. безраздельно господствовал классицизм</a:t>
            </a:r>
          </a:p>
          <a:p>
            <a:r>
              <a:rPr lang="ru-RU" sz="2000" dirty="0"/>
              <a:t>Петр І открыл первый в истории России музей — Кунсткамеру, или «комнату искусства»</a:t>
            </a:r>
          </a:p>
        </p:txBody>
      </p:sp>
    </p:spTree>
    <p:extLst>
      <p:ext uri="{BB962C8B-B14F-4D97-AF65-F5344CB8AC3E}">
        <p14:creationId xmlns:p14="http://schemas.microsoft.com/office/powerpoint/2010/main" val="3054487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39538EAF-B5C1-AB9C-2ACF-40DB9DAF07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Rectangle 1843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F777B-B6E2-480C-6C82-F50B5579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Кунсткамера – первый музей</a:t>
            </a:r>
          </a:p>
        </p:txBody>
      </p:sp>
      <p:cxnSp>
        <p:nvCxnSpPr>
          <p:cNvPr id="18441" name="Straight Connector 1844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43" name="Straight Connector 1844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020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Изображение выглядит как текст, внешний, нарисованный&#10;&#10;Автоматически созданное описание">
            <a:extLst>
              <a:ext uri="{FF2B5EF4-FFF2-40B4-BE49-F238E27FC236}">
                <a16:creationId xmlns:a16="http://schemas.microsoft.com/office/drawing/2014/main" id="{D8DD5983-4E67-315D-FDCF-245C7A3991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8" b="46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Rectangle 1946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380DE-6BC3-1168-D2F0-D1C4516A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Зимний дворец</a:t>
            </a:r>
          </a:p>
        </p:txBody>
      </p:sp>
      <p:cxnSp>
        <p:nvCxnSpPr>
          <p:cNvPr id="19465" name="Straight Connector 1946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67" name="Straight Connector 1946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048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9759B-2BC5-330E-963E-DC83E959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1BD1A-1B8A-DAC5-DED6-FF1968CE0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2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0E900-8ED0-EA39-FF42-2113A3DE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BB0ECF-791E-6E17-B724-61275AE5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1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18470-93DE-69C9-D76C-EAD71D03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Пётр I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D43EAD-B122-5D96-18E0-31D4A95D1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12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5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CD42C-47F3-1F77-9F00-505A2D5C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Пётр I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85C917-3F09-E9A3-1C78-FDD596577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Правитель</a:t>
            </a:r>
            <a:r>
              <a:rPr lang="en-US" sz="2800" dirty="0"/>
              <a:t> России с 1682 </a:t>
            </a:r>
            <a:r>
              <a:rPr lang="en-US" sz="2800" dirty="0" err="1"/>
              <a:t>по</a:t>
            </a:r>
            <a:r>
              <a:rPr lang="en-US" sz="2800" dirty="0"/>
              <a:t> 1725 г., </a:t>
            </a:r>
            <a:r>
              <a:rPr lang="en-US" sz="2800" dirty="0" err="1"/>
              <a:t>царь</a:t>
            </a:r>
            <a:r>
              <a:rPr lang="en-US" sz="2800" dirty="0"/>
              <a:t> </a:t>
            </a:r>
            <a:r>
              <a:rPr lang="en-US" sz="2800" dirty="0" err="1"/>
              <a:t>российский</a:t>
            </a:r>
            <a:r>
              <a:rPr lang="en-US" sz="2800" dirty="0"/>
              <a:t> с 1682 </a:t>
            </a:r>
            <a:r>
              <a:rPr lang="en-US" sz="2800" dirty="0" err="1"/>
              <a:t>по</a:t>
            </a:r>
            <a:r>
              <a:rPr lang="en-US" sz="2800" dirty="0"/>
              <a:t> 1721 </a:t>
            </a:r>
            <a:r>
              <a:rPr lang="en-US" sz="2800" dirty="0" err="1"/>
              <a:t>гг</a:t>
            </a:r>
            <a:r>
              <a:rPr lang="en-US" sz="2800" dirty="0"/>
              <a:t>., </a:t>
            </a:r>
            <a:r>
              <a:rPr lang="en-US" sz="2800" dirty="0" err="1"/>
              <a:t>император</a:t>
            </a:r>
            <a:r>
              <a:rPr lang="en-US" sz="2800" dirty="0"/>
              <a:t> </a:t>
            </a:r>
            <a:r>
              <a:rPr lang="en-US" sz="2800" dirty="0" err="1"/>
              <a:t>Российской</a:t>
            </a:r>
            <a:r>
              <a:rPr lang="en-US" sz="2800" dirty="0"/>
              <a:t> </a:t>
            </a:r>
            <a:r>
              <a:rPr lang="en-US" sz="2800" dirty="0" err="1"/>
              <a:t>империи</a:t>
            </a:r>
            <a:r>
              <a:rPr lang="en-US" sz="2800" dirty="0"/>
              <a:t> с 1721  </a:t>
            </a:r>
            <a:r>
              <a:rPr lang="en-US" sz="2800" dirty="0" err="1"/>
              <a:t>по</a:t>
            </a:r>
            <a:r>
              <a:rPr lang="en-US" sz="2800" dirty="0"/>
              <a:t> 1725 </a:t>
            </a:r>
            <a:r>
              <a:rPr lang="en-US" sz="2800" dirty="0" err="1"/>
              <a:t>гг</a:t>
            </a:r>
            <a:r>
              <a:rPr lang="en-US" sz="2800" dirty="0"/>
              <a:t>.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Портрет Петра I кисти Жана-Марка Натье, 1717 год">
            <a:extLst>
              <a:ext uri="{FF2B5EF4-FFF2-40B4-BE49-F238E27FC236}">
                <a16:creationId xmlns:a16="http://schemas.microsoft.com/office/drawing/2014/main" id="{792A8C2C-0130-BFF7-FFC2-1D4AF8ECD5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4148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10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911B8-5D54-1511-B39F-78A521DF0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Предпосылки реформ в России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2F1409-7887-60D8-B2BF-F38F5D475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Отставание России в социально-экономическом и культурном отношении от стран Западной Европы</a:t>
            </a:r>
          </a:p>
          <a:p>
            <a:r>
              <a:rPr lang="ru-RU" sz="2400"/>
              <a:t>Военные неудачи </a:t>
            </a:r>
          </a:p>
          <a:p>
            <a:r>
              <a:rPr lang="ru-RU" sz="2400"/>
              <a:t>Заграничное путешествие Петра I в 1697–1698 гг. (Великое Посольство)</a:t>
            </a:r>
          </a:p>
          <a:p>
            <a:r>
              <a:rPr lang="ru-RU" sz="2400"/>
              <a:t>Попытки осуществления реформ Алексеем Михайловичем в XVII в.</a:t>
            </a:r>
          </a:p>
        </p:txBody>
      </p:sp>
    </p:spTree>
    <p:extLst>
      <p:ext uri="{BB962C8B-B14F-4D97-AF65-F5344CB8AC3E}">
        <p14:creationId xmlns:p14="http://schemas.microsoft.com/office/powerpoint/2010/main" val="375985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A60DA49-8A4C-CF39-989A-0BA313B29A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2" b="20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4BD26-DC31-1517-525F-E7B8BE428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Немецкая слобода – излюбленное место Петра в детстве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0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зображение выглядит как текст, группа, люди, одет&#10;&#10;Автоматически созданное описание">
            <a:extLst>
              <a:ext uri="{FF2B5EF4-FFF2-40B4-BE49-F238E27FC236}">
                <a16:creationId xmlns:a16="http://schemas.microsoft.com/office/drawing/2014/main" id="{8AE22775-6761-2434-22E6-FAD32D53E1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AF823-37B6-24CE-5803-6FA91F6C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1697 г. – великое посольство Петра I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032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79DA1-13BB-21E6-A952-7AAD8697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Первые преобразования Петра </a:t>
            </a:r>
            <a:r>
              <a:rPr lang="en-US" sz="4800"/>
              <a:t>I</a:t>
            </a:r>
            <a:endParaRPr lang="ru-RU" sz="4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55C4B9-7202-1FF9-9A20-2D528F847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000"/>
              <a:t>В России был введен юлианский календарь, празднование начала нового года переносилось на 1 января</a:t>
            </a:r>
          </a:p>
          <a:p>
            <a:r>
              <a:rPr lang="ru-RU" sz="2000"/>
              <a:t>Всем, кроме духовенства и крестьян, было приказано брить бороды и носить одежду европейского образца</a:t>
            </a:r>
          </a:p>
          <a:p>
            <a:r>
              <a:rPr lang="ru-RU" sz="2000"/>
              <a:t> Детей знати посылали учиться в Европу</a:t>
            </a:r>
          </a:p>
          <a:p>
            <a:r>
              <a:rPr lang="ru-RU" sz="2000"/>
              <a:t>Из Европы приглашали специалистов в области различных наук</a:t>
            </a:r>
          </a:p>
          <a:p>
            <a:r>
              <a:rPr lang="ru-RU" sz="2000"/>
              <a:t>Ликвидация стрелецких полков. Формирования полков по европейскому образцу</a:t>
            </a:r>
          </a:p>
          <a:p>
            <a:r>
              <a:rPr lang="ru-RU" sz="2000"/>
              <a:t>Введение системы воинской повинности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945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554</Words>
  <Application>Microsoft Office PowerPoint</Application>
  <PresentationFormat>Широкоэкранный</PresentationFormat>
  <Paragraphs>82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Тема Office</vt:lpstr>
      <vt:lpstr>§ 28. Эпоха преобразований в России в ХVIII в.</vt:lpstr>
      <vt:lpstr>Проверка д/з</vt:lpstr>
      <vt:lpstr>План урока</vt:lpstr>
      <vt:lpstr>1. Пётр I</vt:lpstr>
      <vt:lpstr>Пётр I</vt:lpstr>
      <vt:lpstr>Предпосылки реформ в России</vt:lpstr>
      <vt:lpstr>Немецкая слобода – излюбленное место Петра в детстве</vt:lpstr>
      <vt:lpstr>1697 г. – великое посольство Петра I</vt:lpstr>
      <vt:lpstr>Первые преобразования Петра I</vt:lpstr>
      <vt:lpstr>Потешные войска Петра I</vt:lpstr>
      <vt:lpstr>2. Внешняя политика Петра I</vt:lpstr>
      <vt:lpstr>Северная война 1700-1721 гг.</vt:lpstr>
      <vt:lpstr>1700 г. – битва под Нарвой</vt:lpstr>
      <vt:lpstr>1703 г. – начало строительства Санкт-Петербурга</vt:lpstr>
      <vt:lpstr>Основные события Северной войны</vt:lpstr>
      <vt:lpstr>3. Государственное управление</vt:lpstr>
      <vt:lpstr>22 октября 1721 г. – провозглашение Российской империи</vt:lpstr>
      <vt:lpstr>Основные положения</vt:lpstr>
      <vt:lpstr>Коллегии</vt:lpstr>
      <vt:lpstr>Табель о рангах</vt:lpstr>
      <vt:lpstr>Основные направления реформ Петра I</vt:lpstr>
      <vt:lpstr>4. Приемники Петра I</vt:lpstr>
      <vt:lpstr>Екатерина I</vt:lpstr>
      <vt:lpstr>Пётр II</vt:lpstr>
      <vt:lpstr>Анна Иоанновна </vt:lpstr>
      <vt:lpstr>Елизавета Петровна</vt:lpstr>
      <vt:lpstr>Пётр III</vt:lpstr>
      <vt:lpstr>5. Екатерина II</vt:lpstr>
      <vt:lpstr>Екатерина II</vt:lpstr>
      <vt:lpstr>Особенности внутренней политики</vt:lpstr>
      <vt:lpstr>1773 – 1775 гг. – восстание Емельяна Пугачева</vt:lpstr>
      <vt:lpstr>Основные направления внешней политики</vt:lpstr>
      <vt:lpstr>Рост территории Российского государства в XVII–XVIII вв.</vt:lpstr>
      <vt:lpstr>6. Культура Российской империи</vt:lpstr>
      <vt:lpstr>Основные положения</vt:lpstr>
      <vt:lpstr>Кунсткамера – первый музей</vt:lpstr>
      <vt:lpstr>Зимний дворец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 28. Эпоха преобразований в России в ХVIII в.</dc:title>
  <dc:creator>Роман Жигалов</dc:creator>
  <cp:lastModifiedBy>Роман Жигалов</cp:lastModifiedBy>
  <cp:revision>1</cp:revision>
  <dcterms:created xsi:type="dcterms:W3CDTF">2022-08-25T08:17:07Z</dcterms:created>
  <dcterms:modified xsi:type="dcterms:W3CDTF">2022-08-25T09:43:30Z</dcterms:modified>
</cp:coreProperties>
</file>