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6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3E8006-43E9-4BAB-80A0-D566F0E73DA4}" v="10" dt="2022-07-18T19:54:28.5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AE3E8006-43E9-4BAB-80A0-D566F0E73DA4}"/>
    <pc:docChg chg="undo custSel addSld modSld">
      <pc:chgData name="Roman Zhigalov" userId="1f97e9fdf7779aa5" providerId="LiveId" clId="{AE3E8006-43E9-4BAB-80A0-D566F0E73DA4}" dt="2022-07-18T19:54:28.558" v="1112"/>
      <pc:docMkLst>
        <pc:docMk/>
      </pc:docMkLst>
      <pc:sldChg chg="modSp new mod">
        <pc:chgData name="Roman Zhigalov" userId="1f97e9fdf7779aa5" providerId="LiveId" clId="{AE3E8006-43E9-4BAB-80A0-D566F0E73DA4}" dt="2022-07-18T18:35:54.680" v="1"/>
        <pc:sldMkLst>
          <pc:docMk/>
          <pc:sldMk cId="282012915" sldId="256"/>
        </pc:sldMkLst>
        <pc:spChg chg="mod">
          <ac:chgData name="Roman Zhigalov" userId="1f97e9fdf7779aa5" providerId="LiveId" clId="{AE3E8006-43E9-4BAB-80A0-D566F0E73DA4}" dt="2022-07-18T18:35:54.680" v="1"/>
          <ac:spMkLst>
            <pc:docMk/>
            <pc:sldMk cId="282012915" sldId="256"/>
            <ac:spMk id="2" creationId="{D907702C-5982-9F34-4A96-94E2604E58F9}"/>
          </ac:spMkLst>
        </pc:spChg>
      </pc:sldChg>
      <pc:sldChg chg="modSp new mod">
        <pc:chgData name="Roman Zhigalov" userId="1f97e9fdf7779aa5" providerId="LiveId" clId="{AE3E8006-43E9-4BAB-80A0-D566F0E73DA4}" dt="2022-07-18T18:36:03.945" v="15" actId="122"/>
        <pc:sldMkLst>
          <pc:docMk/>
          <pc:sldMk cId="3716415225" sldId="257"/>
        </pc:sldMkLst>
        <pc:spChg chg="mod">
          <ac:chgData name="Roman Zhigalov" userId="1f97e9fdf7779aa5" providerId="LiveId" clId="{AE3E8006-43E9-4BAB-80A0-D566F0E73DA4}" dt="2022-07-18T18:36:03.945" v="15" actId="122"/>
          <ac:spMkLst>
            <pc:docMk/>
            <pc:sldMk cId="3716415225" sldId="257"/>
            <ac:spMk id="2" creationId="{C744C61D-D687-CA67-B03A-6F1224E5E252}"/>
          </ac:spMkLst>
        </pc:spChg>
      </pc:sldChg>
      <pc:sldChg chg="addSp delSp modSp new mod setBg">
        <pc:chgData name="Roman Zhigalov" userId="1f97e9fdf7779aa5" providerId="LiveId" clId="{AE3E8006-43E9-4BAB-80A0-D566F0E73DA4}" dt="2022-07-18T18:42:55.475" v="144" actId="26606"/>
        <pc:sldMkLst>
          <pc:docMk/>
          <pc:sldMk cId="1339163333" sldId="258"/>
        </pc:sldMkLst>
        <pc:spChg chg="mod">
          <ac:chgData name="Roman Zhigalov" userId="1f97e9fdf7779aa5" providerId="LiveId" clId="{AE3E8006-43E9-4BAB-80A0-D566F0E73DA4}" dt="2022-07-18T18:42:55.475" v="144" actId="26606"/>
          <ac:spMkLst>
            <pc:docMk/>
            <pc:sldMk cId="1339163333" sldId="258"/>
            <ac:spMk id="2" creationId="{3F8B4187-DC12-6F65-ADD5-32D03A73F648}"/>
          </ac:spMkLst>
        </pc:spChg>
        <pc:spChg chg="del mod">
          <ac:chgData name="Roman Zhigalov" userId="1f97e9fdf7779aa5" providerId="LiveId" clId="{AE3E8006-43E9-4BAB-80A0-D566F0E73DA4}" dt="2022-07-18T18:42:55.475" v="144" actId="26606"/>
          <ac:spMkLst>
            <pc:docMk/>
            <pc:sldMk cId="1339163333" sldId="258"/>
            <ac:spMk id="3" creationId="{56F43782-A905-6833-89B0-36022FD450E0}"/>
          </ac:spMkLst>
        </pc:spChg>
        <pc:spChg chg="add">
          <ac:chgData name="Roman Zhigalov" userId="1f97e9fdf7779aa5" providerId="LiveId" clId="{AE3E8006-43E9-4BAB-80A0-D566F0E73DA4}" dt="2022-07-18T18:42:55.475" v="144" actId="26606"/>
          <ac:spMkLst>
            <pc:docMk/>
            <pc:sldMk cId="1339163333" sldId="258"/>
            <ac:spMk id="9" creationId="{B819A166-7571-4003-A6B8-B62034C3ED30}"/>
          </ac:spMkLst>
        </pc:spChg>
        <pc:graphicFrameChg chg="add">
          <ac:chgData name="Roman Zhigalov" userId="1f97e9fdf7779aa5" providerId="LiveId" clId="{AE3E8006-43E9-4BAB-80A0-D566F0E73DA4}" dt="2022-07-18T18:42:55.475" v="144" actId="26606"/>
          <ac:graphicFrameMkLst>
            <pc:docMk/>
            <pc:sldMk cId="1339163333" sldId="258"/>
            <ac:graphicFrameMk id="5" creationId="{3E7260E9-0318-F491-6698-9C1318985938}"/>
          </ac:graphicFrameMkLst>
        </pc:graphicFrameChg>
      </pc:sldChg>
      <pc:sldChg chg="addSp delSp modSp new mod setBg">
        <pc:chgData name="Roman Zhigalov" userId="1f97e9fdf7779aa5" providerId="LiveId" clId="{AE3E8006-43E9-4BAB-80A0-D566F0E73DA4}" dt="2022-07-18T18:43:16.961" v="154" actId="26606"/>
        <pc:sldMkLst>
          <pc:docMk/>
          <pc:sldMk cId="3827245692" sldId="259"/>
        </pc:sldMkLst>
        <pc:spChg chg="mod">
          <ac:chgData name="Roman Zhigalov" userId="1f97e9fdf7779aa5" providerId="LiveId" clId="{AE3E8006-43E9-4BAB-80A0-D566F0E73DA4}" dt="2022-07-18T18:43:16.961" v="154" actId="26606"/>
          <ac:spMkLst>
            <pc:docMk/>
            <pc:sldMk cId="3827245692" sldId="259"/>
            <ac:spMk id="2" creationId="{17C00140-1168-DE8A-7110-FE8A89DDF7A2}"/>
          </ac:spMkLst>
        </pc:spChg>
        <pc:spChg chg="mod">
          <ac:chgData name="Roman Zhigalov" userId="1f97e9fdf7779aa5" providerId="LiveId" clId="{AE3E8006-43E9-4BAB-80A0-D566F0E73DA4}" dt="2022-07-18T18:43:16.961" v="154" actId="26606"/>
          <ac:spMkLst>
            <pc:docMk/>
            <pc:sldMk cId="3827245692" sldId="259"/>
            <ac:spMk id="3" creationId="{F12A14EA-148D-0CC7-DF8D-4486249CBE49}"/>
          </ac:spMkLst>
        </pc:spChg>
        <pc:spChg chg="add del">
          <ac:chgData name="Roman Zhigalov" userId="1f97e9fdf7779aa5" providerId="LiveId" clId="{AE3E8006-43E9-4BAB-80A0-D566F0E73DA4}" dt="2022-07-18T18:43:16.939" v="153" actId="26606"/>
          <ac:spMkLst>
            <pc:docMk/>
            <pc:sldMk cId="3827245692" sldId="259"/>
            <ac:spMk id="8" creationId="{0B3B9DBC-97CC-4A18-B4A6-66E240292269}"/>
          </ac:spMkLst>
        </pc:spChg>
        <pc:spChg chg="add del">
          <ac:chgData name="Roman Zhigalov" userId="1f97e9fdf7779aa5" providerId="LiveId" clId="{AE3E8006-43E9-4BAB-80A0-D566F0E73DA4}" dt="2022-07-18T18:43:16.939" v="153" actId="26606"/>
          <ac:spMkLst>
            <pc:docMk/>
            <pc:sldMk cId="3827245692" sldId="259"/>
            <ac:spMk id="10" creationId="{F4492644-1D84-449E-94E4-5FC5C873D32E}"/>
          </ac:spMkLst>
        </pc:spChg>
        <pc:spChg chg="add del">
          <ac:chgData name="Roman Zhigalov" userId="1f97e9fdf7779aa5" providerId="LiveId" clId="{AE3E8006-43E9-4BAB-80A0-D566F0E73DA4}" dt="2022-07-18T18:43:16.939" v="153" actId="26606"/>
          <ac:spMkLst>
            <pc:docMk/>
            <pc:sldMk cId="3827245692" sldId="259"/>
            <ac:spMk id="12" creationId="{94EE1A74-DEBF-434E-8B5E-7AB296ECBE08}"/>
          </ac:spMkLst>
        </pc:spChg>
        <pc:spChg chg="add del">
          <ac:chgData name="Roman Zhigalov" userId="1f97e9fdf7779aa5" providerId="LiveId" clId="{AE3E8006-43E9-4BAB-80A0-D566F0E73DA4}" dt="2022-07-18T18:43:16.939" v="153" actId="26606"/>
          <ac:spMkLst>
            <pc:docMk/>
            <pc:sldMk cId="3827245692" sldId="259"/>
            <ac:spMk id="14" creationId="{8C7C4D4B-92D9-4FA4-A294-749E8574FF51}"/>
          </ac:spMkLst>
        </pc:spChg>
        <pc:spChg chg="add del">
          <ac:chgData name="Roman Zhigalov" userId="1f97e9fdf7779aa5" providerId="LiveId" clId="{AE3E8006-43E9-4BAB-80A0-D566F0E73DA4}" dt="2022-07-18T18:43:16.939" v="153" actId="26606"/>
          <ac:spMkLst>
            <pc:docMk/>
            <pc:sldMk cId="3827245692" sldId="259"/>
            <ac:spMk id="16" creationId="{BADA3358-2A3F-41B0-A458-6FD1DB3AF9BB}"/>
          </ac:spMkLst>
        </pc:spChg>
        <pc:spChg chg="add del">
          <ac:chgData name="Roman Zhigalov" userId="1f97e9fdf7779aa5" providerId="LiveId" clId="{AE3E8006-43E9-4BAB-80A0-D566F0E73DA4}" dt="2022-07-18T18:43:16.939" v="153" actId="26606"/>
          <ac:spMkLst>
            <pc:docMk/>
            <pc:sldMk cId="3827245692" sldId="259"/>
            <ac:spMk id="18" creationId="{E4737216-37B2-43AD-AB08-05BFCCEFC99E}"/>
          </ac:spMkLst>
        </pc:spChg>
        <pc:spChg chg="add">
          <ac:chgData name="Roman Zhigalov" userId="1f97e9fdf7779aa5" providerId="LiveId" clId="{AE3E8006-43E9-4BAB-80A0-D566F0E73DA4}" dt="2022-07-18T18:43:16.961" v="154" actId="26606"/>
          <ac:spMkLst>
            <pc:docMk/>
            <pc:sldMk cId="3827245692" sldId="259"/>
            <ac:spMk id="20" creationId="{9095C1F4-AE7F-44E4-8693-40D3D6831140}"/>
          </ac:spMkLst>
        </pc:spChg>
        <pc:spChg chg="add">
          <ac:chgData name="Roman Zhigalov" userId="1f97e9fdf7779aa5" providerId="LiveId" clId="{AE3E8006-43E9-4BAB-80A0-D566F0E73DA4}" dt="2022-07-18T18:43:16.961" v="154" actId="26606"/>
          <ac:spMkLst>
            <pc:docMk/>
            <pc:sldMk cId="3827245692" sldId="259"/>
            <ac:spMk id="23" creationId="{871AEA07-1E14-44B4-8E55-64EF049CD66F}"/>
          </ac:spMkLst>
        </pc:spChg>
        <pc:grpChg chg="add">
          <ac:chgData name="Roman Zhigalov" userId="1f97e9fdf7779aa5" providerId="LiveId" clId="{AE3E8006-43E9-4BAB-80A0-D566F0E73DA4}" dt="2022-07-18T18:43:16.961" v="154" actId="26606"/>
          <ac:grpSpMkLst>
            <pc:docMk/>
            <pc:sldMk cId="3827245692" sldId="259"/>
            <ac:grpSpMk id="21" creationId="{8734DDD3-F723-4DD3-8ABE-EC0B2AC87D74}"/>
          </ac:grpSpMkLst>
        </pc:grpChg>
      </pc:sldChg>
      <pc:sldChg chg="addSp delSp modSp new mod setBg">
        <pc:chgData name="Roman Zhigalov" userId="1f97e9fdf7779aa5" providerId="LiveId" clId="{AE3E8006-43E9-4BAB-80A0-D566F0E73DA4}" dt="2022-07-18T18:44:00.437" v="168" actId="26606"/>
        <pc:sldMkLst>
          <pc:docMk/>
          <pc:sldMk cId="3324858295" sldId="260"/>
        </pc:sldMkLst>
        <pc:spChg chg="mod">
          <ac:chgData name="Roman Zhigalov" userId="1f97e9fdf7779aa5" providerId="LiveId" clId="{AE3E8006-43E9-4BAB-80A0-D566F0E73DA4}" dt="2022-07-18T18:44:00.437" v="168" actId="26606"/>
          <ac:spMkLst>
            <pc:docMk/>
            <pc:sldMk cId="3324858295" sldId="260"/>
            <ac:spMk id="2" creationId="{AAED9C1F-8CCA-E067-3E19-DF72F03ABFDB}"/>
          </ac:spMkLst>
        </pc:spChg>
        <pc:spChg chg="del">
          <ac:chgData name="Roman Zhigalov" userId="1f97e9fdf7779aa5" providerId="LiveId" clId="{AE3E8006-43E9-4BAB-80A0-D566F0E73DA4}" dt="2022-07-18T18:43:55.977" v="167"/>
          <ac:spMkLst>
            <pc:docMk/>
            <pc:sldMk cId="3324858295" sldId="260"/>
            <ac:spMk id="3" creationId="{C63C719F-CA6B-FB9F-6BDE-42C3D2C70623}"/>
          </ac:spMkLst>
        </pc:spChg>
        <pc:spChg chg="mod">
          <ac:chgData name="Roman Zhigalov" userId="1f97e9fdf7779aa5" providerId="LiveId" clId="{AE3E8006-43E9-4BAB-80A0-D566F0E73DA4}" dt="2022-07-18T18:44:00.437" v="168" actId="26606"/>
          <ac:spMkLst>
            <pc:docMk/>
            <pc:sldMk cId="3324858295" sldId="260"/>
            <ac:spMk id="4" creationId="{A14D27AF-3BD7-CACB-2550-E77BBE465C15}"/>
          </ac:spMkLst>
        </pc:spChg>
        <pc:spChg chg="add">
          <ac:chgData name="Roman Zhigalov" userId="1f97e9fdf7779aa5" providerId="LiveId" clId="{AE3E8006-43E9-4BAB-80A0-D566F0E73DA4}" dt="2022-07-18T18:44:00.437" v="168" actId="26606"/>
          <ac:spMkLst>
            <pc:docMk/>
            <pc:sldMk cId="3324858295" sldId="260"/>
            <ac:spMk id="1031" creationId="{201CC55D-ED54-4C5C-95E6-10947BD1103B}"/>
          </ac:spMkLst>
        </pc:spChg>
        <pc:spChg chg="add">
          <ac:chgData name="Roman Zhigalov" userId="1f97e9fdf7779aa5" providerId="LiveId" clId="{AE3E8006-43E9-4BAB-80A0-D566F0E73DA4}" dt="2022-07-18T18:44:00.437" v="168" actId="26606"/>
          <ac:spMkLst>
            <pc:docMk/>
            <pc:sldMk cId="3324858295" sldId="260"/>
            <ac:spMk id="1037" creationId="{3873B707-463F-40B0-8227-E8CC6C67EB25}"/>
          </ac:spMkLst>
        </pc:spChg>
        <pc:spChg chg="add">
          <ac:chgData name="Roman Zhigalov" userId="1f97e9fdf7779aa5" providerId="LiveId" clId="{AE3E8006-43E9-4BAB-80A0-D566F0E73DA4}" dt="2022-07-18T18:44:00.437" v="168" actId="26606"/>
          <ac:spMkLst>
            <pc:docMk/>
            <pc:sldMk cId="3324858295" sldId="260"/>
            <ac:spMk id="1039" creationId="{C13237C8-E62C-4F0D-A318-BD6FB6C2D138}"/>
          </ac:spMkLst>
        </pc:spChg>
        <pc:spChg chg="add">
          <ac:chgData name="Roman Zhigalov" userId="1f97e9fdf7779aa5" providerId="LiveId" clId="{AE3E8006-43E9-4BAB-80A0-D566F0E73DA4}" dt="2022-07-18T18:44:00.437" v="168" actId="26606"/>
          <ac:spMkLst>
            <pc:docMk/>
            <pc:sldMk cId="3324858295" sldId="260"/>
            <ac:spMk id="1041" creationId="{19C9EAEA-39D0-4B0E-A0EB-51E7B26740B1}"/>
          </ac:spMkLst>
        </pc:spChg>
        <pc:grpChg chg="add">
          <ac:chgData name="Roman Zhigalov" userId="1f97e9fdf7779aa5" providerId="LiveId" clId="{AE3E8006-43E9-4BAB-80A0-D566F0E73DA4}" dt="2022-07-18T18:44:00.437" v="168" actId="26606"/>
          <ac:grpSpMkLst>
            <pc:docMk/>
            <pc:sldMk cId="3324858295" sldId="260"/>
            <ac:grpSpMk id="1033" creationId="{1DE889C7-FAD6-4397-98E2-05D503484459}"/>
          </ac:grpSpMkLst>
        </pc:grpChg>
        <pc:picChg chg="add mod">
          <ac:chgData name="Roman Zhigalov" userId="1f97e9fdf7779aa5" providerId="LiveId" clId="{AE3E8006-43E9-4BAB-80A0-D566F0E73DA4}" dt="2022-07-18T18:44:00.437" v="168" actId="26606"/>
          <ac:picMkLst>
            <pc:docMk/>
            <pc:sldMk cId="3324858295" sldId="260"/>
            <ac:picMk id="1026" creationId="{51942F6B-E727-8E35-8D40-3FAE79FBE173}"/>
          </ac:picMkLst>
        </pc:picChg>
      </pc:sldChg>
      <pc:sldChg chg="addSp delSp modSp new mod setBg">
        <pc:chgData name="Roman Zhigalov" userId="1f97e9fdf7779aa5" providerId="LiveId" clId="{AE3E8006-43E9-4BAB-80A0-D566F0E73DA4}" dt="2022-07-18T18:44:59.731" v="244" actId="26606"/>
        <pc:sldMkLst>
          <pc:docMk/>
          <pc:sldMk cId="505845163" sldId="261"/>
        </pc:sldMkLst>
        <pc:spChg chg="mod">
          <ac:chgData name="Roman Zhigalov" userId="1f97e9fdf7779aa5" providerId="LiveId" clId="{AE3E8006-43E9-4BAB-80A0-D566F0E73DA4}" dt="2022-07-18T18:44:59.731" v="244" actId="26606"/>
          <ac:spMkLst>
            <pc:docMk/>
            <pc:sldMk cId="505845163" sldId="261"/>
            <ac:spMk id="2" creationId="{313F6F99-11F7-2EE4-6F84-F5AAC3FBE305}"/>
          </ac:spMkLst>
        </pc:spChg>
        <pc:spChg chg="del mod">
          <ac:chgData name="Roman Zhigalov" userId="1f97e9fdf7779aa5" providerId="LiveId" clId="{AE3E8006-43E9-4BAB-80A0-D566F0E73DA4}" dt="2022-07-18T18:44:59.731" v="244" actId="26606"/>
          <ac:spMkLst>
            <pc:docMk/>
            <pc:sldMk cId="505845163" sldId="261"/>
            <ac:spMk id="3" creationId="{276BD749-B2A3-8A59-199F-D01D77F2253C}"/>
          </ac:spMkLst>
        </pc:spChg>
        <pc:spChg chg="add">
          <ac:chgData name="Roman Zhigalov" userId="1f97e9fdf7779aa5" providerId="LiveId" clId="{AE3E8006-43E9-4BAB-80A0-D566F0E73DA4}" dt="2022-07-18T18:44:59.731" v="244" actId="26606"/>
          <ac:spMkLst>
            <pc:docMk/>
            <pc:sldMk cId="505845163" sldId="261"/>
            <ac:spMk id="9" creationId="{B819A166-7571-4003-A6B8-B62034C3ED30}"/>
          </ac:spMkLst>
        </pc:spChg>
        <pc:graphicFrameChg chg="add">
          <ac:chgData name="Roman Zhigalov" userId="1f97e9fdf7779aa5" providerId="LiveId" clId="{AE3E8006-43E9-4BAB-80A0-D566F0E73DA4}" dt="2022-07-18T18:44:59.731" v="244" actId="26606"/>
          <ac:graphicFrameMkLst>
            <pc:docMk/>
            <pc:sldMk cId="505845163" sldId="261"/>
            <ac:graphicFrameMk id="5" creationId="{A57078C4-C3FF-946B-292C-B6F4FD977F03}"/>
          </ac:graphicFrameMkLst>
        </pc:graphicFrameChg>
      </pc:sldChg>
      <pc:sldChg chg="addSp delSp modSp new mod setBg">
        <pc:chgData name="Roman Zhigalov" userId="1f97e9fdf7779aa5" providerId="LiveId" clId="{AE3E8006-43E9-4BAB-80A0-D566F0E73DA4}" dt="2022-07-18T18:46:14.195" v="304" actId="27614"/>
        <pc:sldMkLst>
          <pc:docMk/>
          <pc:sldMk cId="2511528306" sldId="262"/>
        </pc:sldMkLst>
        <pc:spChg chg="mod">
          <ac:chgData name="Roman Zhigalov" userId="1f97e9fdf7779aa5" providerId="LiveId" clId="{AE3E8006-43E9-4BAB-80A0-D566F0E73DA4}" dt="2022-07-18T18:46:12.005" v="303" actId="26606"/>
          <ac:spMkLst>
            <pc:docMk/>
            <pc:sldMk cId="2511528306" sldId="262"/>
            <ac:spMk id="2" creationId="{E6061CF6-8FB1-CEF3-4053-1428423FF3EA}"/>
          </ac:spMkLst>
        </pc:spChg>
        <pc:spChg chg="del">
          <ac:chgData name="Roman Zhigalov" userId="1f97e9fdf7779aa5" providerId="LiveId" clId="{AE3E8006-43E9-4BAB-80A0-D566F0E73DA4}" dt="2022-07-18T18:45:57.375" v="246"/>
          <ac:spMkLst>
            <pc:docMk/>
            <pc:sldMk cId="2511528306" sldId="262"/>
            <ac:spMk id="3" creationId="{6473833C-8466-D83C-E0A2-B21FC694ABA0}"/>
          </ac:spMkLst>
        </pc:spChg>
        <pc:spChg chg="add">
          <ac:chgData name="Roman Zhigalov" userId="1f97e9fdf7779aa5" providerId="LiveId" clId="{AE3E8006-43E9-4BAB-80A0-D566F0E73DA4}" dt="2022-07-18T18:46:12.005" v="303" actId="26606"/>
          <ac:spMkLst>
            <pc:docMk/>
            <pc:sldMk cId="2511528306" sldId="262"/>
            <ac:spMk id="2055" creationId="{BA79A7CF-01AF-4178-9369-94E0C90EB046}"/>
          </ac:spMkLst>
        </pc:spChg>
        <pc:spChg chg="add">
          <ac:chgData name="Roman Zhigalov" userId="1f97e9fdf7779aa5" providerId="LiveId" clId="{AE3E8006-43E9-4BAB-80A0-D566F0E73DA4}" dt="2022-07-18T18:46:12.005" v="303" actId="26606"/>
          <ac:spMkLst>
            <pc:docMk/>
            <pc:sldMk cId="2511528306" sldId="262"/>
            <ac:spMk id="2057" creationId="{99413ED5-9ED4-4772-BCE4-2BCAE6B12E35}"/>
          </ac:spMkLst>
        </pc:spChg>
        <pc:spChg chg="add">
          <ac:chgData name="Roman Zhigalov" userId="1f97e9fdf7779aa5" providerId="LiveId" clId="{AE3E8006-43E9-4BAB-80A0-D566F0E73DA4}" dt="2022-07-18T18:46:12.005" v="303" actId="26606"/>
          <ac:spMkLst>
            <pc:docMk/>
            <pc:sldMk cId="2511528306" sldId="262"/>
            <ac:spMk id="2059" creationId="{04357C93-F0CB-4A1C-8F77-4E9063789819}"/>
          </ac:spMkLst>
        </pc:spChg>
        <pc:spChg chg="add">
          <ac:chgData name="Roman Zhigalov" userId="1f97e9fdf7779aa5" providerId="LiveId" clId="{AE3E8006-43E9-4BAB-80A0-D566F0E73DA4}" dt="2022-07-18T18:46:12.005" v="303" actId="26606"/>
          <ac:spMkLst>
            <pc:docMk/>
            <pc:sldMk cId="2511528306" sldId="262"/>
            <ac:spMk id="2061" creationId="{90F533E9-6690-41A8-A372-4C6C622D028D}"/>
          </ac:spMkLst>
        </pc:spChg>
        <pc:picChg chg="add mod">
          <ac:chgData name="Roman Zhigalov" userId="1f97e9fdf7779aa5" providerId="LiveId" clId="{AE3E8006-43E9-4BAB-80A0-D566F0E73DA4}" dt="2022-07-18T18:46:14.195" v="304" actId="27614"/>
          <ac:picMkLst>
            <pc:docMk/>
            <pc:sldMk cId="2511528306" sldId="262"/>
            <ac:picMk id="2050" creationId="{FBE133CE-12A0-74EF-92B4-8EF5E0D21B0E}"/>
          </ac:picMkLst>
        </pc:picChg>
      </pc:sldChg>
      <pc:sldChg chg="addSp delSp modSp new mod setBg">
        <pc:chgData name="Roman Zhigalov" userId="1f97e9fdf7779aa5" providerId="LiveId" clId="{AE3E8006-43E9-4BAB-80A0-D566F0E73DA4}" dt="2022-07-18T18:48:44.168" v="373" actId="26606"/>
        <pc:sldMkLst>
          <pc:docMk/>
          <pc:sldMk cId="1619759945" sldId="263"/>
        </pc:sldMkLst>
        <pc:spChg chg="mod">
          <ac:chgData name="Roman Zhigalov" userId="1f97e9fdf7779aa5" providerId="LiveId" clId="{AE3E8006-43E9-4BAB-80A0-D566F0E73DA4}" dt="2022-07-18T18:48:44.168" v="373" actId="26606"/>
          <ac:spMkLst>
            <pc:docMk/>
            <pc:sldMk cId="1619759945" sldId="263"/>
            <ac:spMk id="2" creationId="{17D2A2E7-A9FF-D5B1-49F6-BD2D9F25B350}"/>
          </ac:spMkLst>
        </pc:spChg>
        <pc:spChg chg="del">
          <ac:chgData name="Roman Zhigalov" userId="1f97e9fdf7779aa5" providerId="LiveId" clId="{AE3E8006-43E9-4BAB-80A0-D566F0E73DA4}" dt="2022-07-18T18:48:12.799" v="306"/>
          <ac:spMkLst>
            <pc:docMk/>
            <pc:sldMk cId="1619759945" sldId="263"/>
            <ac:spMk id="3" creationId="{8F609A43-069E-6D7C-43A0-A9CFBD088774}"/>
          </ac:spMkLst>
        </pc:spChg>
        <pc:spChg chg="add">
          <ac:chgData name="Roman Zhigalov" userId="1f97e9fdf7779aa5" providerId="LiveId" clId="{AE3E8006-43E9-4BAB-80A0-D566F0E73DA4}" dt="2022-07-18T18:48:44.168" v="373" actId="26606"/>
          <ac:spMkLst>
            <pc:docMk/>
            <pc:sldMk cId="1619759945" sldId="263"/>
            <ac:spMk id="3079" creationId="{BA79A7CF-01AF-4178-9369-94E0C90EB046}"/>
          </ac:spMkLst>
        </pc:spChg>
        <pc:spChg chg="add">
          <ac:chgData name="Roman Zhigalov" userId="1f97e9fdf7779aa5" providerId="LiveId" clId="{AE3E8006-43E9-4BAB-80A0-D566F0E73DA4}" dt="2022-07-18T18:48:44.168" v="373" actId="26606"/>
          <ac:spMkLst>
            <pc:docMk/>
            <pc:sldMk cId="1619759945" sldId="263"/>
            <ac:spMk id="3081" creationId="{99413ED5-9ED4-4772-BCE4-2BCAE6B12E35}"/>
          </ac:spMkLst>
        </pc:spChg>
        <pc:spChg chg="add">
          <ac:chgData name="Roman Zhigalov" userId="1f97e9fdf7779aa5" providerId="LiveId" clId="{AE3E8006-43E9-4BAB-80A0-D566F0E73DA4}" dt="2022-07-18T18:48:44.168" v="373" actId="26606"/>
          <ac:spMkLst>
            <pc:docMk/>
            <pc:sldMk cId="1619759945" sldId="263"/>
            <ac:spMk id="3083" creationId="{04357C93-F0CB-4A1C-8F77-4E9063789819}"/>
          </ac:spMkLst>
        </pc:spChg>
        <pc:spChg chg="add">
          <ac:chgData name="Roman Zhigalov" userId="1f97e9fdf7779aa5" providerId="LiveId" clId="{AE3E8006-43E9-4BAB-80A0-D566F0E73DA4}" dt="2022-07-18T18:48:44.168" v="373" actId="26606"/>
          <ac:spMkLst>
            <pc:docMk/>
            <pc:sldMk cId="1619759945" sldId="263"/>
            <ac:spMk id="3085" creationId="{90F533E9-6690-41A8-A372-4C6C622D028D}"/>
          </ac:spMkLst>
        </pc:spChg>
        <pc:picChg chg="add mod">
          <ac:chgData name="Roman Zhigalov" userId="1f97e9fdf7779aa5" providerId="LiveId" clId="{AE3E8006-43E9-4BAB-80A0-D566F0E73DA4}" dt="2022-07-18T18:48:44.168" v="373" actId="26606"/>
          <ac:picMkLst>
            <pc:docMk/>
            <pc:sldMk cId="1619759945" sldId="263"/>
            <ac:picMk id="3074" creationId="{E66E0EC4-37D9-F19C-1E34-ADD2A9E68832}"/>
          </ac:picMkLst>
        </pc:picChg>
      </pc:sldChg>
      <pc:sldChg chg="addSp delSp modSp new mod setBg">
        <pc:chgData name="Roman Zhigalov" userId="1f97e9fdf7779aa5" providerId="LiveId" clId="{AE3E8006-43E9-4BAB-80A0-D566F0E73DA4}" dt="2022-07-18T19:06:16.026" v="430" actId="26606"/>
        <pc:sldMkLst>
          <pc:docMk/>
          <pc:sldMk cId="1896347272" sldId="264"/>
        </pc:sldMkLst>
        <pc:spChg chg="mod">
          <ac:chgData name="Roman Zhigalov" userId="1f97e9fdf7779aa5" providerId="LiveId" clId="{AE3E8006-43E9-4BAB-80A0-D566F0E73DA4}" dt="2022-07-18T19:06:16.026" v="430" actId="26606"/>
          <ac:spMkLst>
            <pc:docMk/>
            <pc:sldMk cId="1896347272" sldId="264"/>
            <ac:spMk id="2" creationId="{FD5C002C-39EF-4616-F4D7-972A98898350}"/>
          </ac:spMkLst>
        </pc:spChg>
        <pc:spChg chg="add del mod">
          <ac:chgData name="Roman Zhigalov" userId="1f97e9fdf7779aa5" providerId="LiveId" clId="{AE3E8006-43E9-4BAB-80A0-D566F0E73DA4}" dt="2022-07-18T19:06:16.026" v="430" actId="26606"/>
          <ac:spMkLst>
            <pc:docMk/>
            <pc:sldMk cId="1896347272" sldId="264"/>
            <ac:spMk id="3" creationId="{AE082F8D-6352-70AF-B6E5-717BC3605496}"/>
          </ac:spMkLst>
        </pc:spChg>
        <pc:spChg chg="add del">
          <ac:chgData name="Roman Zhigalov" userId="1f97e9fdf7779aa5" providerId="LiveId" clId="{AE3E8006-43E9-4BAB-80A0-D566F0E73DA4}" dt="2022-07-18T19:06:15.983" v="429" actId="26606"/>
          <ac:spMkLst>
            <pc:docMk/>
            <pc:sldMk cId="1896347272" sldId="264"/>
            <ac:spMk id="8" creationId="{8B9AA7C6-5E5A-498E-A6DF-A943376E09BC}"/>
          </ac:spMkLst>
        </pc:spChg>
        <pc:spChg chg="add del">
          <ac:chgData name="Roman Zhigalov" userId="1f97e9fdf7779aa5" providerId="LiveId" clId="{AE3E8006-43E9-4BAB-80A0-D566F0E73DA4}" dt="2022-07-18T19:06:13.478" v="427" actId="26606"/>
          <ac:spMkLst>
            <pc:docMk/>
            <pc:sldMk cId="1896347272" sldId="264"/>
            <ac:spMk id="9" creationId="{B819A166-7571-4003-A6B8-B62034C3ED30}"/>
          </ac:spMkLst>
        </pc:spChg>
        <pc:spChg chg="add del">
          <ac:chgData name="Roman Zhigalov" userId="1f97e9fdf7779aa5" providerId="LiveId" clId="{AE3E8006-43E9-4BAB-80A0-D566F0E73DA4}" dt="2022-07-18T19:06:15.983" v="429" actId="26606"/>
          <ac:spMkLst>
            <pc:docMk/>
            <pc:sldMk cId="1896347272" sldId="264"/>
            <ac:spMk id="13" creationId="{AE082F8D-6352-70AF-B6E5-717BC3605496}"/>
          </ac:spMkLst>
        </pc:spChg>
        <pc:spChg chg="add del">
          <ac:chgData name="Roman Zhigalov" userId="1f97e9fdf7779aa5" providerId="LiveId" clId="{AE3E8006-43E9-4BAB-80A0-D566F0E73DA4}" dt="2022-07-18T19:06:15.983" v="429" actId="26606"/>
          <ac:spMkLst>
            <pc:docMk/>
            <pc:sldMk cId="1896347272" sldId="264"/>
            <ac:spMk id="14" creationId="{81E140AE-0ABF-47C8-BF32-7D2F0CF2BA44}"/>
          </ac:spMkLst>
        </pc:spChg>
        <pc:spChg chg="add del">
          <ac:chgData name="Roman Zhigalov" userId="1f97e9fdf7779aa5" providerId="LiveId" clId="{AE3E8006-43E9-4BAB-80A0-D566F0E73DA4}" dt="2022-07-18T19:06:15.983" v="429" actId="26606"/>
          <ac:spMkLst>
            <pc:docMk/>
            <pc:sldMk cId="1896347272" sldId="264"/>
            <ac:spMk id="16" creationId="{CBC4F608-B4B8-48C3-9572-C0F061B1CD99}"/>
          </ac:spMkLst>
        </pc:spChg>
        <pc:spChg chg="add">
          <ac:chgData name="Roman Zhigalov" userId="1f97e9fdf7779aa5" providerId="LiveId" clId="{AE3E8006-43E9-4BAB-80A0-D566F0E73DA4}" dt="2022-07-18T19:06:16.026" v="430" actId="26606"/>
          <ac:spMkLst>
            <pc:docMk/>
            <pc:sldMk cId="1896347272" sldId="264"/>
            <ac:spMk id="18" creationId="{B819A166-7571-4003-A6B8-B62034C3ED30}"/>
          </ac:spMkLst>
        </pc:spChg>
        <pc:grpChg chg="add del">
          <ac:chgData name="Roman Zhigalov" userId="1f97e9fdf7779aa5" providerId="LiveId" clId="{AE3E8006-43E9-4BAB-80A0-D566F0E73DA4}" dt="2022-07-18T19:06:15.983" v="429" actId="26606"/>
          <ac:grpSpMkLst>
            <pc:docMk/>
            <pc:sldMk cId="1896347272" sldId="264"/>
            <ac:grpSpMk id="10" creationId="{83EAB11A-76F7-48F4-9B4F-5BFDF4BF9670}"/>
          </ac:grpSpMkLst>
        </pc:grpChg>
        <pc:graphicFrameChg chg="add del">
          <ac:chgData name="Roman Zhigalov" userId="1f97e9fdf7779aa5" providerId="LiveId" clId="{AE3E8006-43E9-4BAB-80A0-D566F0E73DA4}" dt="2022-07-18T19:06:13.478" v="427" actId="26606"/>
          <ac:graphicFrameMkLst>
            <pc:docMk/>
            <pc:sldMk cId="1896347272" sldId="264"/>
            <ac:graphicFrameMk id="5" creationId="{D051C3B4-15BF-4924-77CE-67E541E7F1FF}"/>
          </ac:graphicFrameMkLst>
        </pc:graphicFrameChg>
        <pc:graphicFrameChg chg="add">
          <ac:chgData name="Roman Zhigalov" userId="1f97e9fdf7779aa5" providerId="LiveId" clId="{AE3E8006-43E9-4BAB-80A0-D566F0E73DA4}" dt="2022-07-18T19:06:16.026" v="430" actId="26606"/>
          <ac:graphicFrameMkLst>
            <pc:docMk/>
            <pc:sldMk cId="1896347272" sldId="264"/>
            <ac:graphicFrameMk id="19" creationId="{D051C3B4-15BF-4924-77CE-67E541E7F1FF}"/>
          </ac:graphicFrameMkLst>
        </pc:graphicFrameChg>
      </pc:sldChg>
      <pc:sldChg chg="addSp delSp modSp new mod setBg">
        <pc:chgData name="Roman Zhigalov" userId="1f97e9fdf7779aa5" providerId="LiveId" clId="{AE3E8006-43E9-4BAB-80A0-D566F0E73DA4}" dt="2022-07-18T19:06:52.715" v="469" actId="26606"/>
        <pc:sldMkLst>
          <pc:docMk/>
          <pc:sldMk cId="1618109601" sldId="265"/>
        </pc:sldMkLst>
        <pc:spChg chg="mod">
          <ac:chgData name="Roman Zhigalov" userId="1f97e9fdf7779aa5" providerId="LiveId" clId="{AE3E8006-43E9-4BAB-80A0-D566F0E73DA4}" dt="2022-07-18T19:06:52.715" v="469" actId="26606"/>
          <ac:spMkLst>
            <pc:docMk/>
            <pc:sldMk cId="1618109601" sldId="265"/>
            <ac:spMk id="2" creationId="{79696C99-E811-8099-8E89-5B89BC18609A}"/>
          </ac:spMkLst>
        </pc:spChg>
        <pc:spChg chg="mod">
          <ac:chgData name="Roman Zhigalov" userId="1f97e9fdf7779aa5" providerId="LiveId" clId="{AE3E8006-43E9-4BAB-80A0-D566F0E73DA4}" dt="2022-07-18T19:06:52.715" v="469" actId="26606"/>
          <ac:spMkLst>
            <pc:docMk/>
            <pc:sldMk cId="1618109601" sldId="265"/>
            <ac:spMk id="3" creationId="{B0AB7BFE-017F-119F-F923-FBFD754218DA}"/>
          </ac:spMkLst>
        </pc:spChg>
        <pc:spChg chg="add del">
          <ac:chgData name="Roman Zhigalov" userId="1f97e9fdf7779aa5" providerId="LiveId" clId="{AE3E8006-43E9-4BAB-80A0-D566F0E73DA4}" dt="2022-07-18T19:06:52.695" v="468" actId="26606"/>
          <ac:spMkLst>
            <pc:docMk/>
            <pc:sldMk cId="1618109601" sldId="265"/>
            <ac:spMk id="8" creationId="{4522B21E-B2B9-4C72-9A71-C87EFD137480}"/>
          </ac:spMkLst>
        </pc:spChg>
        <pc:spChg chg="add del">
          <ac:chgData name="Roman Zhigalov" userId="1f97e9fdf7779aa5" providerId="LiveId" clId="{AE3E8006-43E9-4BAB-80A0-D566F0E73DA4}" dt="2022-07-18T19:06:52.695" v="468" actId="26606"/>
          <ac:spMkLst>
            <pc:docMk/>
            <pc:sldMk cId="1618109601" sldId="265"/>
            <ac:spMk id="10" creationId="{5EB7D2A2-F448-44D4-938C-DC84CBCB3B1E}"/>
          </ac:spMkLst>
        </pc:spChg>
        <pc:spChg chg="add del">
          <ac:chgData name="Roman Zhigalov" userId="1f97e9fdf7779aa5" providerId="LiveId" clId="{AE3E8006-43E9-4BAB-80A0-D566F0E73DA4}" dt="2022-07-18T19:06:52.695" v="468" actId="26606"/>
          <ac:spMkLst>
            <pc:docMk/>
            <pc:sldMk cId="1618109601" sldId="265"/>
            <ac:spMk id="12" creationId="{871AEA07-1E14-44B4-8E55-64EF049CD66F}"/>
          </ac:spMkLst>
        </pc:spChg>
        <pc:spChg chg="add">
          <ac:chgData name="Roman Zhigalov" userId="1f97e9fdf7779aa5" providerId="LiveId" clId="{AE3E8006-43E9-4BAB-80A0-D566F0E73DA4}" dt="2022-07-18T19:06:52.715" v="469" actId="26606"/>
          <ac:spMkLst>
            <pc:docMk/>
            <pc:sldMk cId="1618109601" sldId="265"/>
            <ac:spMk id="16" creationId="{9095C1F4-AE7F-44E4-8693-40D3D6831140}"/>
          </ac:spMkLst>
        </pc:spChg>
        <pc:spChg chg="add">
          <ac:chgData name="Roman Zhigalov" userId="1f97e9fdf7779aa5" providerId="LiveId" clId="{AE3E8006-43E9-4BAB-80A0-D566F0E73DA4}" dt="2022-07-18T19:06:52.715" v="469" actId="26606"/>
          <ac:spMkLst>
            <pc:docMk/>
            <pc:sldMk cId="1618109601" sldId="265"/>
            <ac:spMk id="19" creationId="{871AEA07-1E14-44B4-8E55-64EF049CD66F}"/>
          </ac:spMkLst>
        </pc:spChg>
        <pc:grpChg chg="add">
          <ac:chgData name="Roman Zhigalov" userId="1f97e9fdf7779aa5" providerId="LiveId" clId="{AE3E8006-43E9-4BAB-80A0-D566F0E73DA4}" dt="2022-07-18T19:06:52.715" v="469" actId="26606"/>
          <ac:grpSpMkLst>
            <pc:docMk/>
            <pc:sldMk cId="1618109601" sldId="265"/>
            <ac:grpSpMk id="17" creationId="{8734DDD3-F723-4DD3-8ABE-EC0B2AC87D74}"/>
          </ac:grpSpMkLst>
        </pc:grpChg>
        <pc:cxnChg chg="add del">
          <ac:chgData name="Roman Zhigalov" userId="1f97e9fdf7779aa5" providerId="LiveId" clId="{AE3E8006-43E9-4BAB-80A0-D566F0E73DA4}" dt="2022-07-18T19:06:52.695" v="468" actId="26606"/>
          <ac:cxnSpMkLst>
            <pc:docMk/>
            <pc:sldMk cId="1618109601" sldId="265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AE3E8006-43E9-4BAB-80A0-D566F0E73DA4}" dt="2022-07-18T19:13:40.178" v="565" actId="26606"/>
        <pc:sldMkLst>
          <pc:docMk/>
          <pc:sldMk cId="170095471" sldId="266"/>
        </pc:sldMkLst>
        <pc:spChg chg="mod">
          <ac:chgData name="Roman Zhigalov" userId="1f97e9fdf7779aa5" providerId="LiveId" clId="{AE3E8006-43E9-4BAB-80A0-D566F0E73DA4}" dt="2022-07-18T19:13:40.178" v="565" actId="26606"/>
          <ac:spMkLst>
            <pc:docMk/>
            <pc:sldMk cId="170095471" sldId="266"/>
            <ac:spMk id="2" creationId="{3CACE6CB-C7A0-AFEC-06CA-1A6D70BB314C}"/>
          </ac:spMkLst>
        </pc:spChg>
        <pc:spChg chg="mod">
          <ac:chgData name="Roman Zhigalov" userId="1f97e9fdf7779aa5" providerId="LiveId" clId="{AE3E8006-43E9-4BAB-80A0-D566F0E73DA4}" dt="2022-07-18T19:13:40.178" v="565" actId="26606"/>
          <ac:spMkLst>
            <pc:docMk/>
            <pc:sldMk cId="170095471" sldId="266"/>
            <ac:spMk id="3" creationId="{FA4DD024-605F-7AED-D8C6-E547DB839349}"/>
          </ac:spMkLst>
        </pc:spChg>
        <pc:spChg chg="add">
          <ac:chgData name="Roman Zhigalov" userId="1f97e9fdf7779aa5" providerId="LiveId" clId="{AE3E8006-43E9-4BAB-80A0-D566F0E73DA4}" dt="2022-07-18T19:13:40.178" v="565" actId="26606"/>
          <ac:spMkLst>
            <pc:docMk/>
            <pc:sldMk cId="170095471" sldId="266"/>
            <ac:spMk id="8" creationId="{3AD318CC-E2A8-4E27-9548-A047A78999B1}"/>
          </ac:spMkLst>
        </pc:spChg>
        <pc:spChg chg="add">
          <ac:chgData name="Roman Zhigalov" userId="1f97e9fdf7779aa5" providerId="LiveId" clId="{AE3E8006-43E9-4BAB-80A0-D566F0E73DA4}" dt="2022-07-18T19:13:40.178" v="565" actId="26606"/>
          <ac:spMkLst>
            <pc:docMk/>
            <pc:sldMk cId="170095471" sldId="266"/>
            <ac:spMk id="14" creationId="{2C1BBA94-3F40-40AA-8BB9-E69E25E537C1}"/>
          </ac:spMkLst>
        </pc:spChg>
        <pc:grpChg chg="add">
          <ac:chgData name="Roman Zhigalov" userId="1f97e9fdf7779aa5" providerId="LiveId" clId="{AE3E8006-43E9-4BAB-80A0-D566F0E73DA4}" dt="2022-07-18T19:13:40.178" v="565" actId="26606"/>
          <ac:grpSpMkLst>
            <pc:docMk/>
            <pc:sldMk cId="170095471" sldId="266"/>
            <ac:grpSpMk id="10" creationId="{B14B560F-9DD7-4302-A60B-EBD3EF59B073}"/>
          </ac:grpSpMkLst>
        </pc:grpChg>
      </pc:sldChg>
      <pc:sldChg chg="addSp delSp modSp new mod setBg">
        <pc:chgData name="Roman Zhigalov" userId="1f97e9fdf7779aa5" providerId="LiveId" clId="{AE3E8006-43E9-4BAB-80A0-D566F0E73DA4}" dt="2022-07-18T19:26:51.031" v="604" actId="26606"/>
        <pc:sldMkLst>
          <pc:docMk/>
          <pc:sldMk cId="4055200400" sldId="267"/>
        </pc:sldMkLst>
        <pc:spChg chg="mod">
          <ac:chgData name="Roman Zhigalov" userId="1f97e9fdf7779aa5" providerId="LiveId" clId="{AE3E8006-43E9-4BAB-80A0-D566F0E73DA4}" dt="2022-07-18T19:26:51.031" v="604" actId="26606"/>
          <ac:spMkLst>
            <pc:docMk/>
            <pc:sldMk cId="4055200400" sldId="267"/>
            <ac:spMk id="2" creationId="{8C33B2DB-663C-8920-5C5F-AD86DE00B38D}"/>
          </ac:spMkLst>
        </pc:spChg>
        <pc:spChg chg="del">
          <ac:chgData name="Roman Zhigalov" userId="1f97e9fdf7779aa5" providerId="LiveId" clId="{AE3E8006-43E9-4BAB-80A0-D566F0E73DA4}" dt="2022-07-18T19:26:36.724" v="567"/>
          <ac:spMkLst>
            <pc:docMk/>
            <pc:sldMk cId="4055200400" sldId="267"/>
            <ac:spMk id="3" creationId="{B2DBC7B4-9530-68F9-34B0-C66703FE2DA0}"/>
          </ac:spMkLst>
        </pc:spChg>
        <pc:spChg chg="add">
          <ac:chgData name="Roman Zhigalov" userId="1f97e9fdf7779aa5" providerId="LiveId" clId="{AE3E8006-43E9-4BAB-80A0-D566F0E73DA4}" dt="2022-07-18T19:26:51.031" v="604" actId="26606"/>
          <ac:spMkLst>
            <pc:docMk/>
            <pc:sldMk cId="4055200400" sldId="267"/>
            <ac:spMk id="4103" creationId="{BA79A7CF-01AF-4178-9369-94E0C90EB046}"/>
          </ac:spMkLst>
        </pc:spChg>
        <pc:spChg chg="add">
          <ac:chgData name="Roman Zhigalov" userId="1f97e9fdf7779aa5" providerId="LiveId" clId="{AE3E8006-43E9-4BAB-80A0-D566F0E73DA4}" dt="2022-07-18T19:26:51.031" v="604" actId="26606"/>
          <ac:spMkLst>
            <pc:docMk/>
            <pc:sldMk cId="4055200400" sldId="267"/>
            <ac:spMk id="4105" creationId="{99413ED5-9ED4-4772-BCE4-2BCAE6B12E35}"/>
          </ac:spMkLst>
        </pc:spChg>
        <pc:spChg chg="add">
          <ac:chgData name="Roman Zhigalov" userId="1f97e9fdf7779aa5" providerId="LiveId" clId="{AE3E8006-43E9-4BAB-80A0-D566F0E73DA4}" dt="2022-07-18T19:26:51.031" v="604" actId="26606"/>
          <ac:spMkLst>
            <pc:docMk/>
            <pc:sldMk cId="4055200400" sldId="267"/>
            <ac:spMk id="4107" creationId="{04357C93-F0CB-4A1C-8F77-4E9063789819}"/>
          </ac:spMkLst>
        </pc:spChg>
        <pc:spChg chg="add">
          <ac:chgData name="Roman Zhigalov" userId="1f97e9fdf7779aa5" providerId="LiveId" clId="{AE3E8006-43E9-4BAB-80A0-D566F0E73DA4}" dt="2022-07-18T19:26:51.031" v="604" actId="26606"/>
          <ac:spMkLst>
            <pc:docMk/>
            <pc:sldMk cId="4055200400" sldId="267"/>
            <ac:spMk id="4109" creationId="{90F533E9-6690-41A8-A372-4C6C622D028D}"/>
          </ac:spMkLst>
        </pc:spChg>
        <pc:picChg chg="add mod">
          <ac:chgData name="Roman Zhigalov" userId="1f97e9fdf7779aa5" providerId="LiveId" clId="{AE3E8006-43E9-4BAB-80A0-D566F0E73DA4}" dt="2022-07-18T19:26:51.031" v="604" actId="26606"/>
          <ac:picMkLst>
            <pc:docMk/>
            <pc:sldMk cId="4055200400" sldId="267"/>
            <ac:picMk id="4098" creationId="{A6EC98EE-6E95-C38F-221D-2159229413B3}"/>
          </ac:picMkLst>
        </pc:picChg>
      </pc:sldChg>
      <pc:sldChg chg="addSp modSp new mod setBg">
        <pc:chgData name="Roman Zhigalov" userId="1f97e9fdf7779aa5" providerId="LiveId" clId="{AE3E8006-43E9-4BAB-80A0-D566F0E73DA4}" dt="2022-07-18T19:31:55.961" v="729" actId="26606"/>
        <pc:sldMkLst>
          <pc:docMk/>
          <pc:sldMk cId="1159158718" sldId="268"/>
        </pc:sldMkLst>
        <pc:spChg chg="mod">
          <ac:chgData name="Roman Zhigalov" userId="1f97e9fdf7779aa5" providerId="LiveId" clId="{AE3E8006-43E9-4BAB-80A0-D566F0E73DA4}" dt="2022-07-18T19:31:55.961" v="729" actId="26606"/>
          <ac:spMkLst>
            <pc:docMk/>
            <pc:sldMk cId="1159158718" sldId="268"/>
            <ac:spMk id="2" creationId="{B7D95B92-149A-A13C-5370-50A8E23B199B}"/>
          </ac:spMkLst>
        </pc:spChg>
        <pc:spChg chg="mod">
          <ac:chgData name="Roman Zhigalov" userId="1f97e9fdf7779aa5" providerId="LiveId" clId="{AE3E8006-43E9-4BAB-80A0-D566F0E73DA4}" dt="2022-07-18T19:31:55.961" v="729" actId="26606"/>
          <ac:spMkLst>
            <pc:docMk/>
            <pc:sldMk cId="1159158718" sldId="268"/>
            <ac:spMk id="3" creationId="{EFF07680-65DE-46A5-2AF0-5BFF87329113}"/>
          </ac:spMkLst>
        </pc:spChg>
        <pc:spChg chg="add">
          <ac:chgData name="Roman Zhigalov" userId="1f97e9fdf7779aa5" providerId="LiveId" clId="{AE3E8006-43E9-4BAB-80A0-D566F0E73DA4}" dt="2022-07-18T19:31:55.961" v="729" actId="26606"/>
          <ac:spMkLst>
            <pc:docMk/>
            <pc:sldMk cId="1159158718" sldId="268"/>
            <ac:spMk id="8" creationId="{3AD318CC-E2A8-4E27-9548-A047A78999B1}"/>
          </ac:spMkLst>
        </pc:spChg>
        <pc:spChg chg="add">
          <ac:chgData name="Roman Zhigalov" userId="1f97e9fdf7779aa5" providerId="LiveId" clId="{AE3E8006-43E9-4BAB-80A0-D566F0E73DA4}" dt="2022-07-18T19:31:55.961" v="729" actId="26606"/>
          <ac:spMkLst>
            <pc:docMk/>
            <pc:sldMk cId="1159158718" sldId="268"/>
            <ac:spMk id="14" creationId="{2C1BBA94-3F40-40AA-8BB9-E69E25E537C1}"/>
          </ac:spMkLst>
        </pc:spChg>
        <pc:grpChg chg="add">
          <ac:chgData name="Roman Zhigalov" userId="1f97e9fdf7779aa5" providerId="LiveId" clId="{AE3E8006-43E9-4BAB-80A0-D566F0E73DA4}" dt="2022-07-18T19:31:55.961" v="729" actId="26606"/>
          <ac:grpSpMkLst>
            <pc:docMk/>
            <pc:sldMk cId="1159158718" sldId="268"/>
            <ac:grpSpMk id="10" creationId="{B14B560F-9DD7-4302-A60B-EBD3EF59B073}"/>
          </ac:grpSpMkLst>
        </pc:grpChg>
      </pc:sldChg>
      <pc:sldChg chg="addSp delSp modSp new mod setBg">
        <pc:chgData name="Roman Zhigalov" userId="1f97e9fdf7779aa5" providerId="LiveId" clId="{AE3E8006-43E9-4BAB-80A0-D566F0E73DA4}" dt="2022-07-18T19:44:57.416" v="770" actId="26606"/>
        <pc:sldMkLst>
          <pc:docMk/>
          <pc:sldMk cId="3518442806" sldId="269"/>
        </pc:sldMkLst>
        <pc:spChg chg="mod">
          <ac:chgData name="Roman Zhigalov" userId="1f97e9fdf7779aa5" providerId="LiveId" clId="{AE3E8006-43E9-4BAB-80A0-D566F0E73DA4}" dt="2022-07-18T19:44:57.416" v="770" actId="26606"/>
          <ac:spMkLst>
            <pc:docMk/>
            <pc:sldMk cId="3518442806" sldId="269"/>
            <ac:spMk id="2" creationId="{B35DF568-B6E5-145D-0338-CED5334FB908}"/>
          </ac:spMkLst>
        </pc:spChg>
        <pc:spChg chg="mod">
          <ac:chgData name="Roman Zhigalov" userId="1f97e9fdf7779aa5" providerId="LiveId" clId="{AE3E8006-43E9-4BAB-80A0-D566F0E73DA4}" dt="2022-07-18T19:44:57.416" v="770" actId="26606"/>
          <ac:spMkLst>
            <pc:docMk/>
            <pc:sldMk cId="3518442806" sldId="269"/>
            <ac:spMk id="3" creationId="{C9A857DF-5E67-299B-EDA1-0F7BB14C3161}"/>
          </ac:spMkLst>
        </pc:spChg>
        <pc:spChg chg="add del">
          <ac:chgData name="Roman Zhigalov" userId="1f97e9fdf7779aa5" providerId="LiveId" clId="{AE3E8006-43E9-4BAB-80A0-D566F0E73DA4}" dt="2022-07-18T19:44:57.396" v="769" actId="26606"/>
          <ac:spMkLst>
            <pc:docMk/>
            <pc:sldMk cId="3518442806" sldId="269"/>
            <ac:spMk id="8" creationId="{4522B21E-B2B9-4C72-9A71-C87EFD137480}"/>
          </ac:spMkLst>
        </pc:spChg>
        <pc:spChg chg="add del">
          <ac:chgData name="Roman Zhigalov" userId="1f97e9fdf7779aa5" providerId="LiveId" clId="{AE3E8006-43E9-4BAB-80A0-D566F0E73DA4}" dt="2022-07-18T19:44:57.396" v="769" actId="26606"/>
          <ac:spMkLst>
            <pc:docMk/>
            <pc:sldMk cId="3518442806" sldId="269"/>
            <ac:spMk id="10" creationId="{5EB7D2A2-F448-44D4-938C-DC84CBCB3B1E}"/>
          </ac:spMkLst>
        </pc:spChg>
        <pc:spChg chg="add del">
          <ac:chgData name="Roman Zhigalov" userId="1f97e9fdf7779aa5" providerId="LiveId" clId="{AE3E8006-43E9-4BAB-80A0-D566F0E73DA4}" dt="2022-07-18T19:44:57.396" v="769" actId="26606"/>
          <ac:spMkLst>
            <pc:docMk/>
            <pc:sldMk cId="3518442806" sldId="269"/>
            <ac:spMk id="12" creationId="{871AEA07-1E14-44B4-8E55-64EF049CD66F}"/>
          </ac:spMkLst>
        </pc:spChg>
        <pc:spChg chg="add">
          <ac:chgData name="Roman Zhigalov" userId="1f97e9fdf7779aa5" providerId="LiveId" clId="{AE3E8006-43E9-4BAB-80A0-D566F0E73DA4}" dt="2022-07-18T19:44:57.416" v="770" actId="26606"/>
          <ac:spMkLst>
            <pc:docMk/>
            <pc:sldMk cId="3518442806" sldId="269"/>
            <ac:spMk id="16" creationId="{9095C1F4-AE7F-44E4-8693-40D3D6831140}"/>
          </ac:spMkLst>
        </pc:spChg>
        <pc:spChg chg="add">
          <ac:chgData name="Roman Zhigalov" userId="1f97e9fdf7779aa5" providerId="LiveId" clId="{AE3E8006-43E9-4BAB-80A0-D566F0E73DA4}" dt="2022-07-18T19:44:57.416" v="770" actId="26606"/>
          <ac:spMkLst>
            <pc:docMk/>
            <pc:sldMk cId="3518442806" sldId="269"/>
            <ac:spMk id="19" creationId="{871AEA07-1E14-44B4-8E55-64EF049CD66F}"/>
          </ac:spMkLst>
        </pc:spChg>
        <pc:grpChg chg="add">
          <ac:chgData name="Roman Zhigalov" userId="1f97e9fdf7779aa5" providerId="LiveId" clId="{AE3E8006-43E9-4BAB-80A0-D566F0E73DA4}" dt="2022-07-18T19:44:57.416" v="770" actId="26606"/>
          <ac:grpSpMkLst>
            <pc:docMk/>
            <pc:sldMk cId="3518442806" sldId="269"/>
            <ac:grpSpMk id="17" creationId="{8734DDD3-F723-4DD3-8ABE-EC0B2AC87D74}"/>
          </ac:grpSpMkLst>
        </pc:grpChg>
        <pc:cxnChg chg="add del">
          <ac:chgData name="Roman Zhigalov" userId="1f97e9fdf7779aa5" providerId="LiveId" clId="{AE3E8006-43E9-4BAB-80A0-D566F0E73DA4}" dt="2022-07-18T19:44:57.396" v="769" actId="26606"/>
          <ac:cxnSpMkLst>
            <pc:docMk/>
            <pc:sldMk cId="3518442806" sldId="269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AE3E8006-43E9-4BAB-80A0-D566F0E73DA4}" dt="2022-07-18T19:46:20.549" v="834" actId="26606"/>
        <pc:sldMkLst>
          <pc:docMk/>
          <pc:sldMk cId="3235059721" sldId="270"/>
        </pc:sldMkLst>
        <pc:spChg chg="mod">
          <ac:chgData name="Roman Zhigalov" userId="1f97e9fdf7779aa5" providerId="LiveId" clId="{AE3E8006-43E9-4BAB-80A0-D566F0E73DA4}" dt="2022-07-18T19:46:20.549" v="834" actId="26606"/>
          <ac:spMkLst>
            <pc:docMk/>
            <pc:sldMk cId="3235059721" sldId="270"/>
            <ac:spMk id="2" creationId="{705CF9BB-3DCB-62B5-CDF1-D515146E8B13}"/>
          </ac:spMkLst>
        </pc:spChg>
        <pc:spChg chg="del mod">
          <ac:chgData name="Roman Zhigalov" userId="1f97e9fdf7779aa5" providerId="LiveId" clId="{AE3E8006-43E9-4BAB-80A0-D566F0E73DA4}" dt="2022-07-18T19:46:20.549" v="834" actId="26606"/>
          <ac:spMkLst>
            <pc:docMk/>
            <pc:sldMk cId="3235059721" sldId="270"/>
            <ac:spMk id="3" creationId="{020CAC02-D681-C81F-61AD-18964D880EBA}"/>
          </ac:spMkLst>
        </pc:spChg>
        <pc:spChg chg="add del">
          <ac:chgData name="Roman Zhigalov" userId="1f97e9fdf7779aa5" providerId="LiveId" clId="{AE3E8006-43E9-4BAB-80A0-D566F0E73DA4}" dt="2022-07-18T19:46:20.507" v="833" actId="26606"/>
          <ac:spMkLst>
            <pc:docMk/>
            <pc:sldMk cId="3235059721" sldId="270"/>
            <ac:spMk id="8" creationId="{3AD318CC-E2A8-4E27-9548-A047A78999B1}"/>
          </ac:spMkLst>
        </pc:spChg>
        <pc:spChg chg="add">
          <ac:chgData name="Roman Zhigalov" userId="1f97e9fdf7779aa5" providerId="LiveId" clId="{AE3E8006-43E9-4BAB-80A0-D566F0E73DA4}" dt="2022-07-18T19:46:20.549" v="834" actId="26606"/>
          <ac:spMkLst>
            <pc:docMk/>
            <pc:sldMk cId="3235059721" sldId="270"/>
            <ac:spMk id="9" creationId="{B819A166-7571-4003-A6B8-B62034C3ED30}"/>
          </ac:spMkLst>
        </pc:spChg>
        <pc:spChg chg="add del">
          <ac:chgData name="Roman Zhigalov" userId="1f97e9fdf7779aa5" providerId="LiveId" clId="{AE3E8006-43E9-4BAB-80A0-D566F0E73DA4}" dt="2022-07-18T19:46:20.507" v="833" actId="26606"/>
          <ac:spMkLst>
            <pc:docMk/>
            <pc:sldMk cId="3235059721" sldId="270"/>
            <ac:spMk id="14" creationId="{2C1BBA94-3F40-40AA-8BB9-E69E25E537C1}"/>
          </ac:spMkLst>
        </pc:spChg>
        <pc:grpChg chg="add del">
          <ac:chgData name="Roman Zhigalov" userId="1f97e9fdf7779aa5" providerId="LiveId" clId="{AE3E8006-43E9-4BAB-80A0-D566F0E73DA4}" dt="2022-07-18T19:46:20.507" v="833" actId="26606"/>
          <ac:grpSpMkLst>
            <pc:docMk/>
            <pc:sldMk cId="3235059721" sldId="270"/>
            <ac:grpSpMk id="10" creationId="{B14B560F-9DD7-4302-A60B-EBD3EF59B073}"/>
          </ac:grpSpMkLst>
        </pc:grpChg>
        <pc:graphicFrameChg chg="add">
          <ac:chgData name="Roman Zhigalov" userId="1f97e9fdf7779aa5" providerId="LiveId" clId="{AE3E8006-43E9-4BAB-80A0-D566F0E73DA4}" dt="2022-07-18T19:46:20.549" v="834" actId="26606"/>
          <ac:graphicFrameMkLst>
            <pc:docMk/>
            <pc:sldMk cId="3235059721" sldId="270"/>
            <ac:graphicFrameMk id="5" creationId="{C2A90704-1FF9-4B2B-FC96-840E2ABEBD2B}"/>
          </ac:graphicFrameMkLst>
        </pc:graphicFrameChg>
      </pc:sldChg>
      <pc:sldChg chg="addSp delSp modSp new mod setBg">
        <pc:chgData name="Roman Zhigalov" userId="1f97e9fdf7779aa5" providerId="LiveId" clId="{AE3E8006-43E9-4BAB-80A0-D566F0E73DA4}" dt="2022-07-18T19:47:30.708" v="851" actId="27614"/>
        <pc:sldMkLst>
          <pc:docMk/>
          <pc:sldMk cId="1261032330" sldId="271"/>
        </pc:sldMkLst>
        <pc:spChg chg="mod ord">
          <ac:chgData name="Roman Zhigalov" userId="1f97e9fdf7779aa5" providerId="LiveId" clId="{AE3E8006-43E9-4BAB-80A0-D566F0E73DA4}" dt="2022-07-18T19:47:27.957" v="850" actId="26606"/>
          <ac:spMkLst>
            <pc:docMk/>
            <pc:sldMk cId="1261032330" sldId="271"/>
            <ac:spMk id="2" creationId="{BFB003F1-CF5D-6CF7-126D-17E64BBC7F27}"/>
          </ac:spMkLst>
        </pc:spChg>
        <pc:spChg chg="del">
          <ac:chgData name="Roman Zhigalov" userId="1f97e9fdf7779aa5" providerId="LiveId" clId="{AE3E8006-43E9-4BAB-80A0-D566F0E73DA4}" dt="2022-07-18T19:47:14.500" v="836"/>
          <ac:spMkLst>
            <pc:docMk/>
            <pc:sldMk cId="1261032330" sldId="271"/>
            <ac:spMk id="3" creationId="{D61A4226-5EA9-CBF4-6960-25A1D886BCA6}"/>
          </ac:spMkLst>
        </pc:spChg>
        <pc:spChg chg="add">
          <ac:chgData name="Roman Zhigalov" userId="1f97e9fdf7779aa5" providerId="LiveId" clId="{AE3E8006-43E9-4BAB-80A0-D566F0E73DA4}" dt="2022-07-18T19:47:27.957" v="850" actId="26606"/>
          <ac:spMkLst>
            <pc:docMk/>
            <pc:sldMk cId="1261032330" sldId="271"/>
            <ac:spMk id="5127" creationId="{37C89E4B-3C9F-44B9-8B86-D9E3D112D8EC}"/>
          </ac:spMkLst>
        </pc:spChg>
        <pc:picChg chg="add mod">
          <ac:chgData name="Roman Zhigalov" userId="1f97e9fdf7779aa5" providerId="LiveId" clId="{AE3E8006-43E9-4BAB-80A0-D566F0E73DA4}" dt="2022-07-18T19:47:30.708" v="851" actId="27614"/>
          <ac:picMkLst>
            <pc:docMk/>
            <pc:sldMk cId="1261032330" sldId="271"/>
            <ac:picMk id="5122" creationId="{AD81414D-4ADA-812E-9E87-C2DCD757C657}"/>
          </ac:picMkLst>
        </pc:picChg>
        <pc:cxnChg chg="add">
          <ac:chgData name="Roman Zhigalov" userId="1f97e9fdf7779aa5" providerId="LiveId" clId="{AE3E8006-43E9-4BAB-80A0-D566F0E73DA4}" dt="2022-07-18T19:47:27.957" v="850" actId="26606"/>
          <ac:cxnSpMkLst>
            <pc:docMk/>
            <pc:sldMk cId="1261032330" sldId="271"/>
            <ac:cxnSpMk id="5129" creationId="{AA2EAA10-076F-46BD-8F0F-B9A2FB77A85C}"/>
          </ac:cxnSpMkLst>
        </pc:cxnChg>
        <pc:cxnChg chg="add">
          <ac:chgData name="Roman Zhigalov" userId="1f97e9fdf7779aa5" providerId="LiveId" clId="{AE3E8006-43E9-4BAB-80A0-D566F0E73DA4}" dt="2022-07-18T19:47:27.957" v="850" actId="26606"/>
          <ac:cxnSpMkLst>
            <pc:docMk/>
            <pc:sldMk cId="1261032330" sldId="271"/>
            <ac:cxnSpMk id="5131" creationId="{D891E407-403B-4764-86C9-33A56D3BCAA3}"/>
          </ac:cxnSpMkLst>
        </pc:cxnChg>
      </pc:sldChg>
      <pc:sldChg chg="addSp delSp modSp new mod setBg">
        <pc:chgData name="Roman Zhigalov" userId="1f97e9fdf7779aa5" providerId="LiveId" clId="{AE3E8006-43E9-4BAB-80A0-D566F0E73DA4}" dt="2022-07-18T19:49:04.047" v="902" actId="26606"/>
        <pc:sldMkLst>
          <pc:docMk/>
          <pc:sldMk cId="56731229" sldId="272"/>
        </pc:sldMkLst>
        <pc:spChg chg="mod">
          <ac:chgData name="Roman Zhigalov" userId="1f97e9fdf7779aa5" providerId="LiveId" clId="{AE3E8006-43E9-4BAB-80A0-D566F0E73DA4}" dt="2022-07-18T19:49:04.047" v="902" actId="26606"/>
          <ac:spMkLst>
            <pc:docMk/>
            <pc:sldMk cId="56731229" sldId="272"/>
            <ac:spMk id="2" creationId="{1DB8E001-6195-2C76-D6A5-E321FB311822}"/>
          </ac:spMkLst>
        </pc:spChg>
        <pc:spChg chg="del mod">
          <ac:chgData name="Roman Zhigalov" userId="1f97e9fdf7779aa5" providerId="LiveId" clId="{AE3E8006-43E9-4BAB-80A0-D566F0E73DA4}" dt="2022-07-18T19:49:04.047" v="902" actId="26606"/>
          <ac:spMkLst>
            <pc:docMk/>
            <pc:sldMk cId="56731229" sldId="272"/>
            <ac:spMk id="3" creationId="{E9218E46-E1DF-2628-841C-B75DB0C7AC99}"/>
          </ac:spMkLst>
        </pc:spChg>
        <pc:spChg chg="add">
          <ac:chgData name="Roman Zhigalov" userId="1f97e9fdf7779aa5" providerId="LiveId" clId="{AE3E8006-43E9-4BAB-80A0-D566F0E73DA4}" dt="2022-07-18T19:49:04.047" v="902" actId="26606"/>
          <ac:spMkLst>
            <pc:docMk/>
            <pc:sldMk cId="56731229" sldId="272"/>
            <ac:spMk id="9" creationId="{53B021B3-DE93-4AB7-8A18-CF5F1CED88B8}"/>
          </ac:spMkLst>
        </pc:spChg>
        <pc:spChg chg="add">
          <ac:chgData name="Roman Zhigalov" userId="1f97e9fdf7779aa5" providerId="LiveId" clId="{AE3E8006-43E9-4BAB-80A0-D566F0E73DA4}" dt="2022-07-18T19:49:04.047" v="902" actId="26606"/>
          <ac:spMkLst>
            <pc:docMk/>
            <pc:sldMk cId="56731229" sldId="272"/>
            <ac:spMk id="11" creationId="{52D502E5-F6B4-4D58-B4AE-FC466FF15EE8}"/>
          </ac:spMkLst>
        </pc:spChg>
        <pc:spChg chg="add">
          <ac:chgData name="Roman Zhigalov" userId="1f97e9fdf7779aa5" providerId="LiveId" clId="{AE3E8006-43E9-4BAB-80A0-D566F0E73DA4}" dt="2022-07-18T19:49:04.047" v="902" actId="26606"/>
          <ac:spMkLst>
            <pc:docMk/>
            <pc:sldMk cId="56731229" sldId="272"/>
            <ac:spMk id="13" creationId="{9DECDBF4-02B6-4BB4-B65B-B8107AD6A9E8}"/>
          </ac:spMkLst>
        </pc:spChg>
        <pc:graphicFrameChg chg="add">
          <ac:chgData name="Roman Zhigalov" userId="1f97e9fdf7779aa5" providerId="LiveId" clId="{AE3E8006-43E9-4BAB-80A0-D566F0E73DA4}" dt="2022-07-18T19:49:04.047" v="902" actId="26606"/>
          <ac:graphicFrameMkLst>
            <pc:docMk/>
            <pc:sldMk cId="56731229" sldId="272"/>
            <ac:graphicFrameMk id="5" creationId="{CD1BF29D-1B50-79C3-6559-09F290092EA9}"/>
          </ac:graphicFrameMkLst>
        </pc:graphicFrameChg>
      </pc:sldChg>
      <pc:sldChg chg="addSp delSp modSp new mod setBg">
        <pc:chgData name="Roman Zhigalov" userId="1f97e9fdf7779aa5" providerId="LiveId" clId="{AE3E8006-43E9-4BAB-80A0-D566F0E73DA4}" dt="2022-07-18T19:49:28.864" v="914" actId="27614"/>
        <pc:sldMkLst>
          <pc:docMk/>
          <pc:sldMk cId="2679668399" sldId="273"/>
        </pc:sldMkLst>
        <pc:spChg chg="mod">
          <ac:chgData name="Roman Zhigalov" userId="1f97e9fdf7779aa5" providerId="LiveId" clId="{AE3E8006-43E9-4BAB-80A0-D566F0E73DA4}" dt="2022-07-18T19:49:24.820" v="912" actId="26606"/>
          <ac:spMkLst>
            <pc:docMk/>
            <pc:sldMk cId="2679668399" sldId="273"/>
            <ac:spMk id="2" creationId="{370FFDB8-19DF-F60A-5C09-DC112F8F8BF7}"/>
          </ac:spMkLst>
        </pc:spChg>
        <pc:spChg chg="del">
          <ac:chgData name="Roman Zhigalov" userId="1f97e9fdf7779aa5" providerId="LiveId" clId="{AE3E8006-43E9-4BAB-80A0-D566F0E73DA4}" dt="2022-07-18T19:49:18.562" v="904"/>
          <ac:spMkLst>
            <pc:docMk/>
            <pc:sldMk cId="2679668399" sldId="273"/>
            <ac:spMk id="3" creationId="{550F6734-AC2E-E9C8-8E2C-C1D1BF56D800}"/>
          </ac:spMkLst>
        </pc:spChg>
        <pc:spChg chg="add">
          <ac:chgData name="Roman Zhigalov" userId="1f97e9fdf7779aa5" providerId="LiveId" clId="{AE3E8006-43E9-4BAB-80A0-D566F0E73DA4}" dt="2022-07-18T19:49:24.820" v="912" actId="26606"/>
          <ac:spMkLst>
            <pc:docMk/>
            <pc:sldMk cId="2679668399" sldId="273"/>
            <ac:spMk id="6151" creationId="{6753252F-4873-4F63-801D-CC719279A7D5}"/>
          </ac:spMkLst>
        </pc:spChg>
        <pc:spChg chg="add">
          <ac:chgData name="Roman Zhigalov" userId="1f97e9fdf7779aa5" providerId="LiveId" clId="{AE3E8006-43E9-4BAB-80A0-D566F0E73DA4}" dt="2022-07-18T19:49:24.820" v="912" actId="26606"/>
          <ac:spMkLst>
            <pc:docMk/>
            <pc:sldMk cId="2679668399" sldId="273"/>
            <ac:spMk id="6153" creationId="{047C8CCB-F95D-4249-92DD-651249D3535A}"/>
          </ac:spMkLst>
        </pc:spChg>
        <pc:picChg chg="add mod">
          <ac:chgData name="Roman Zhigalov" userId="1f97e9fdf7779aa5" providerId="LiveId" clId="{AE3E8006-43E9-4BAB-80A0-D566F0E73DA4}" dt="2022-07-18T19:49:28.864" v="914" actId="27614"/>
          <ac:picMkLst>
            <pc:docMk/>
            <pc:sldMk cId="2679668399" sldId="273"/>
            <ac:picMk id="6146" creationId="{8EF6046D-4FD8-0DCD-7D42-81D62740ADFE}"/>
          </ac:picMkLst>
        </pc:picChg>
      </pc:sldChg>
      <pc:sldChg chg="addSp delSp modSp new mod setBg">
        <pc:chgData name="Roman Zhigalov" userId="1f97e9fdf7779aa5" providerId="LiveId" clId="{AE3E8006-43E9-4BAB-80A0-D566F0E73DA4}" dt="2022-07-18T19:50:19.578" v="952" actId="26606"/>
        <pc:sldMkLst>
          <pc:docMk/>
          <pc:sldMk cId="2114828944" sldId="274"/>
        </pc:sldMkLst>
        <pc:spChg chg="mod">
          <ac:chgData name="Roman Zhigalov" userId="1f97e9fdf7779aa5" providerId="LiveId" clId="{AE3E8006-43E9-4BAB-80A0-D566F0E73DA4}" dt="2022-07-18T19:50:19.578" v="952" actId="26606"/>
          <ac:spMkLst>
            <pc:docMk/>
            <pc:sldMk cId="2114828944" sldId="274"/>
            <ac:spMk id="2" creationId="{08521865-C0E1-182D-94C7-DF946D3C35F2}"/>
          </ac:spMkLst>
        </pc:spChg>
        <pc:spChg chg="del mod">
          <ac:chgData name="Roman Zhigalov" userId="1f97e9fdf7779aa5" providerId="LiveId" clId="{AE3E8006-43E9-4BAB-80A0-D566F0E73DA4}" dt="2022-07-18T19:50:19.578" v="952" actId="26606"/>
          <ac:spMkLst>
            <pc:docMk/>
            <pc:sldMk cId="2114828944" sldId="274"/>
            <ac:spMk id="3" creationId="{54B77B0B-5F99-54DA-CBA1-D53555C6517D}"/>
          </ac:spMkLst>
        </pc:spChg>
        <pc:spChg chg="add">
          <ac:chgData name="Roman Zhigalov" userId="1f97e9fdf7779aa5" providerId="LiveId" clId="{AE3E8006-43E9-4BAB-80A0-D566F0E73DA4}" dt="2022-07-18T19:50:19.578" v="952" actId="26606"/>
          <ac:spMkLst>
            <pc:docMk/>
            <pc:sldMk cId="2114828944" sldId="274"/>
            <ac:spMk id="9" creationId="{B819A166-7571-4003-A6B8-B62034C3ED30}"/>
          </ac:spMkLst>
        </pc:spChg>
        <pc:graphicFrameChg chg="add">
          <ac:chgData name="Roman Zhigalov" userId="1f97e9fdf7779aa5" providerId="LiveId" clId="{AE3E8006-43E9-4BAB-80A0-D566F0E73DA4}" dt="2022-07-18T19:50:19.578" v="952" actId="26606"/>
          <ac:graphicFrameMkLst>
            <pc:docMk/>
            <pc:sldMk cId="2114828944" sldId="274"/>
            <ac:graphicFrameMk id="5" creationId="{D55D9542-3BF5-40E8-3F66-489421F24227}"/>
          </ac:graphicFrameMkLst>
        </pc:graphicFrameChg>
      </pc:sldChg>
      <pc:sldChg chg="addSp delSp modSp new mod setBg">
        <pc:chgData name="Roman Zhigalov" userId="1f97e9fdf7779aa5" providerId="LiveId" clId="{AE3E8006-43E9-4BAB-80A0-D566F0E73DA4}" dt="2022-07-18T19:51:33.474" v="995" actId="26606"/>
        <pc:sldMkLst>
          <pc:docMk/>
          <pc:sldMk cId="884745833" sldId="275"/>
        </pc:sldMkLst>
        <pc:spChg chg="mod ord">
          <ac:chgData name="Roman Zhigalov" userId="1f97e9fdf7779aa5" providerId="LiveId" clId="{AE3E8006-43E9-4BAB-80A0-D566F0E73DA4}" dt="2022-07-18T19:51:33.474" v="995" actId="26606"/>
          <ac:spMkLst>
            <pc:docMk/>
            <pc:sldMk cId="884745833" sldId="275"/>
            <ac:spMk id="2" creationId="{C2C39CAF-0B64-E98B-B024-1F9928D4EE6F}"/>
          </ac:spMkLst>
        </pc:spChg>
        <pc:spChg chg="del">
          <ac:chgData name="Roman Zhigalov" userId="1f97e9fdf7779aa5" providerId="LiveId" clId="{AE3E8006-43E9-4BAB-80A0-D566F0E73DA4}" dt="2022-07-18T19:51:15.325" v="954"/>
          <ac:spMkLst>
            <pc:docMk/>
            <pc:sldMk cId="884745833" sldId="275"/>
            <ac:spMk id="3" creationId="{B0ECACCC-2378-A6EE-D285-B5552BBD563A}"/>
          </ac:spMkLst>
        </pc:spChg>
        <pc:spChg chg="add">
          <ac:chgData name="Roman Zhigalov" userId="1f97e9fdf7779aa5" providerId="LiveId" clId="{AE3E8006-43E9-4BAB-80A0-D566F0E73DA4}" dt="2022-07-18T19:51:33.474" v="995" actId="26606"/>
          <ac:spMkLst>
            <pc:docMk/>
            <pc:sldMk cId="884745833" sldId="275"/>
            <ac:spMk id="7172" creationId="{6753252F-4873-4F63-801D-CC719279A7D5}"/>
          </ac:spMkLst>
        </pc:spChg>
        <pc:spChg chg="add">
          <ac:chgData name="Roman Zhigalov" userId="1f97e9fdf7779aa5" providerId="LiveId" clId="{AE3E8006-43E9-4BAB-80A0-D566F0E73DA4}" dt="2022-07-18T19:51:33.474" v="995" actId="26606"/>
          <ac:spMkLst>
            <pc:docMk/>
            <pc:sldMk cId="884745833" sldId="275"/>
            <ac:spMk id="7173" creationId="{047C8CCB-F95D-4249-92DD-651249D3535A}"/>
          </ac:spMkLst>
        </pc:spChg>
        <pc:spChg chg="add del">
          <ac:chgData name="Roman Zhigalov" userId="1f97e9fdf7779aa5" providerId="LiveId" clId="{AE3E8006-43E9-4BAB-80A0-D566F0E73DA4}" dt="2022-07-18T19:51:19.057" v="956" actId="26606"/>
          <ac:spMkLst>
            <pc:docMk/>
            <pc:sldMk cId="884745833" sldId="275"/>
            <ac:spMk id="7175" creationId="{37C89E4B-3C9F-44B9-8B86-D9E3D112D8EC}"/>
          </ac:spMkLst>
        </pc:spChg>
        <pc:spChg chg="add del">
          <ac:chgData name="Roman Zhigalov" userId="1f97e9fdf7779aa5" providerId="LiveId" clId="{AE3E8006-43E9-4BAB-80A0-D566F0E73DA4}" dt="2022-07-18T19:51:22.098" v="958" actId="26606"/>
          <ac:spMkLst>
            <pc:docMk/>
            <pc:sldMk cId="884745833" sldId="275"/>
            <ac:spMk id="7181" creationId="{87CC2527-562A-4F69-B487-4371E5B243E7}"/>
          </ac:spMkLst>
        </pc:spChg>
        <pc:picChg chg="add mod">
          <ac:chgData name="Roman Zhigalov" userId="1f97e9fdf7779aa5" providerId="LiveId" clId="{AE3E8006-43E9-4BAB-80A0-D566F0E73DA4}" dt="2022-07-18T19:51:33.474" v="995" actId="26606"/>
          <ac:picMkLst>
            <pc:docMk/>
            <pc:sldMk cId="884745833" sldId="275"/>
            <ac:picMk id="7170" creationId="{66218E28-91D7-FC94-7D4D-07891EC78215}"/>
          </ac:picMkLst>
        </pc:picChg>
        <pc:cxnChg chg="add del">
          <ac:chgData name="Roman Zhigalov" userId="1f97e9fdf7779aa5" providerId="LiveId" clId="{AE3E8006-43E9-4BAB-80A0-D566F0E73DA4}" dt="2022-07-18T19:51:19.057" v="956" actId="26606"/>
          <ac:cxnSpMkLst>
            <pc:docMk/>
            <pc:sldMk cId="884745833" sldId="275"/>
            <ac:cxnSpMk id="7177" creationId="{AA2EAA10-076F-46BD-8F0F-B9A2FB77A85C}"/>
          </ac:cxnSpMkLst>
        </pc:cxnChg>
        <pc:cxnChg chg="add del">
          <ac:chgData name="Roman Zhigalov" userId="1f97e9fdf7779aa5" providerId="LiveId" clId="{AE3E8006-43E9-4BAB-80A0-D566F0E73DA4}" dt="2022-07-18T19:51:19.057" v="956" actId="26606"/>
          <ac:cxnSpMkLst>
            <pc:docMk/>
            <pc:sldMk cId="884745833" sldId="275"/>
            <ac:cxnSpMk id="7179" creationId="{D891E407-403B-4764-86C9-33A56D3BCAA3}"/>
          </ac:cxnSpMkLst>
        </pc:cxnChg>
        <pc:cxnChg chg="add del">
          <ac:chgData name="Roman Zhigalov" userId="1f97e9fdf7779aa5" providerId="LiveId" clId="{AE3E8006-43E9-4BAB-80A0-D566F0E73DA4}" dt="2022-07-18T19:51:22.098" v="958" actId="26606"/>
          <ac:cxnSpMkLst>
            <pc:docMk/>
            <pc:sldMk cId="884745833" sldId="275"/>
            <ac:cxnSpMk id="7182" creationId="{BCDAEC91-5BCE-4B55-9CC0-43EF94CB734B}"/>
          </ac:cxnSpMkLst>
        </pc:cxnChg>
      </pc:sldChg>
      <pc:sldChg chg="addSp delSp modSp new mod setBg">
        <pc:chgData name="Roman Zhigalov" userId="1f97e9fdf7779aa5" providerId="LiveId" clId="{AE3E8006-43E9-4BAB-80A0-D566F0E73DA4}" dt="2022-07-18T19:52:26.421" v="1034" actId="26606"/>
        <pc:sldMkLst>
          <pc:docMk/>
          <pc:sldMk cId="2235915333" sldId="276"/>
        </pc:sldMkLst>
        <pc:spChg chg="mod">
          <ac:chgData name="Roman Zhigalov" userId="1f97e9fdf7779aa5" providerId="LiveId" clId="{AE3E8006-43E9-4BAB-80A0-D566F0E73DA4}" dt="2022-07-18T19:52:26.421" v="1034" actId="26606"/>
          <ac:spMkLst>
            <pc:docMk/>
            <pc:sldMk cId="2235915333" sldId="276"/>
            <ac:spMk id="2" creationId="{4BAABE44-4410-0EC2-4616-BE80432970BE}"/>
          </ac:spMkLst>
        </pc:spChg>
        <pc:spChg chg="del mod">
          <ac:chgData name="Roman Zhigalov" userId="1f97e9fdf7779aa5" providerId="LiveId" clId="{AE3E8006-43E9-4BAB-80A0-D566F0E73DA4}" dt="2022-07-18T19:52:26.421" v="1034" actId="26606"/>
          <ac:spMkLst>
            <pc:docMk/>
            <pc:sldMk cId="2235915333" sldId="276"/>
            <ac:spMk id="3" creationId="{40250997-65C8-920E-62E9-CE1828591F8B}"/>
          </ac:spMkLst>
        </pc:spChg>
        <pc:spChg chg="add">
          <ac:chgData name="Roman Zhigalov" userId="1f97e9fdf7779aa5" providerId="LiveId" clId="{AE3E8006-43E9-4BAB-80A0-D566F0E73DA4}" dt="2022-07-18T19:52:26.421" v="1034" actId="26606"/>
          <ac:spMkLst>
            <pc:docMk/>
            <pc:sldMk cId="2235915333" sldId="276"/>
            <ac:spMk id="9" creationId="{53B021B3-DE93-4AB7-8A18-CF5F1CED88B8}"/>
          </ac:spMkLst>
        </pc:spChg>
        <pc:spChg chg="add">
          <ac:chgData name="Roman Zhigalov" userId="1f97e9fdf7779aa5" providerId="LiveId" clId="{AE3E8006-43E9-4BAB-80A0-D566F0E73DA4}" dt="2022-07-18T19:52:26.421" v="1034" actId="26606"/>
          <ac:spMkLst>
            <pc:docMk/>
            <pc:sldMk cId="2235915333" sldId="276"/>
            <ac:spMk id="11" creationId="{52D502E5-F6B4-4D58-B4AE-FC466FF15EE8}"/>
          </ac:spMkLst>
        </pc:spChg>
        <pc:spChg chg="add">
          <ac:chgData name="Roman Zhigalov" userId="1f97e9fdf7779aa5" providerId="LiveId" clId="{AE3E8006-43E9-4BAB-80A0-D566F0E73DA4}" dt="2022-07-18T19:52:26.421" v="1034" actId="26606"/>
          <ac:spMkLst>
            <pc:docMk/>
            <pc:sldMk cId="2235915333" sldId="276"/>
            <ac:spMk id="13" creationId="{9DECDBF4-02B6-4BB4-B65B-B8107AD6A9E8}"/>
          </ac:spMkLst>
        </pc:spChg>
        <pc:graphicFrameChg chg="add">
          <ac:chgData name="Roman Zhigalov" userId="1f97e9fdf7779aa5" providerId="LiveId" clId="{AE3E8006-43E9-4BAB-80A0-D566F0E73DA4}" dt="2022-07-18T19:52:26.421" v="1034" actId="26606"/>
          <ac:graphicFrameMkLst>
            <pc:docMk/>
            <pc:sldMk cId="2235915333" sldId="276"/>
            <ac:graphicFrameMk id="5" creationId="{D4C764FA-1DA8-38F0-3077-6B7EDF3D7304}"/>
          </ac:graphicFrameMkLst>
        </pc:graphicFrameChg>
      </pc:sldChg>
      <pc:sldChg chg="addSp delSp modSp new mod setBg">
        <pc:chgData name="Roman Zhigalov" userId="1f97e9fdf7779aa5" providerId="LiveId" clId="{AE3E8006-43E9-4BAB-80A0-D566F0E73DA4}" dt="2022-07-18T19:53:56.354" v="1076" actId="27614"/>
        <pc:sldMkLst>
          <pc:docMk/>
          <pc:sldMk cId="733726986" sldId="277"/>
        </pc:sldMkLst>
        <pc:spChg chg="mod">
          <ac:chgData name="Roman Zhigalov" userId="1f97e9fdf7779aa5" providerId="LiveId" clId="{AE3E8006-43E9-4BAB-80A0-D566F0E73DA4}" dt="2022-07-18T19:53:53.861" v="1075" actId="26606"/>
          <ac:spMkLst>
            <pc:docMk/>
            <pc:sldMk cId="733726986" sldId="277"/>
            <ac:spMk id="2" creationId="{B4AB10BA-786B-C13C-3F83-36771615B01D}"/>
          </ac:spMkLst>
        </pc:spChg>
        <pc:spChg chg="del">
          <ac:chgData name="Roman Zhigalov" userId="1f97e9fdf7779aa5" providerId="LiveId" clId="{AE3E8006-43E9-4BAB-80A0-D566F0E73DA4}" dt="2022-07-18T19:53:37.228" v="1036"/>
          <ac:spMkLst>
            <pc:docMk/>
            <pc:sldMk cId="733726986" sldId="277"/>
            <ac:spMk id="3" creationId="{8AAE7444-F26A-46AD-93AC-ED5B4221F32F}"/>
          </ac:spMkLst>
        </pc:spChg>
        <pc:spChg chg="add del mod">
          <ac:chgData name="Roman Zhigalov" userId="1f97e9fdf7779aa5" providerId="LiveId" clId="{AE3E8006-43E9-4BAB-80A0-D566F0E73DA4}" dt="2022-07-18T19:53:41.103" v="1037"/>
          <ac:spMkLst>
            <pc:docMk/>
            <pc:sldMk cId="733726986" sldId="277"/>
            <ac:spMk id="4" creationId="{D7C98BE3-A81F-764C-C0B0-F88EF9209E90}"/>
          </ac:spMkLst>
        </pc:spChg>
        <pc:spChg chg="add">
          <ac:chgData name="Roman Zhigalov" userId="1f97e9fdf7779aa5" providerId="LiveId" clId="{AE3E8006-43E9-4BAB-80A0-D566F0E73DA4}" dt="2022-07-18T19:53:53.861" v="1075" actId="26606"/>
          <ac:spMkLst>
            <pc:docMk/>
            <pc:sldMk cId="733726986" sldId="277"/>
            <ac:spMk id="10" creationId="{6753252F-4873-4F63-801D-CC719279A7D5}"/>
          </ac:spMkLst>
        </pc:spChg>
        <pc:spChg chg="add">
          <ac:chgData name="Roman Zhigalov" userId="1f97e9fdf7779aa5" providerId="LiveId" clId="{AE3E8006-43E9-4BAB-80A0-D566F0E73DA4}" dt="2022-07-18T19:53:53.861" v="1075" actId="26606"/>
          <ac:spMkLst>
            <pc:docMk/>
            <pc:sldMk cId="733726986" sldId="277"/>
            <ac:spMk id="12" creationId="{047C8CCB-F95D-4249-92DD-651249D3535A}"/>
          </ac:spMkLst>
        </pc:spChg>
        <pc:picChg chg="add mod">
          <ac:chgData name="Roman Zhigalov" userId="1f97e9fdf7779aa5" providerId="LiveId" clId="{AE3E8006-43E9-4BAB-80A0-D566F0E73DA4}" dt="2022-07-18T19:53:56.354" v="1076" actId="27614"/>
          <ac:picMkLst>
            <pc:docMk/>
            <pc:sldMk cId="733726986" sldId="277"/>
            <ac:picMk id="5" creationId="{351E4DF8-5A77-5D7D-DC2C-B6F92DFF80F9}"/>
          </ac:picMkLst>
        </pc:picChg>
      </pc:sldChg>
      <pc:sldChg chg="modSp new mod">
        <pc:chgData name="Roman Zhigalov" userId="1f97e9fdf7779aa5" providerId="LiveId" clId="{AE3E8006-43E9-4BAB-80A0-D566F0E73DA4}" dt="2022-07-18T19:54:00.717" v="1093" actId="122"/>
        <pc:sldMkLst>
          <pc:docMk/>
          <pc:sldMk cId="606769545" sldId="278"/>
        </pc:sldMkLst>
        <pc:spChg chg="mod">
          <ac:chgData name="Roman Zhigalov" userId="1f97e9fdf7779aa5" providerId="LiveId" clId="{AE3E8006-43E9-4BAB-80A0-D566F0E73DA4}" dt="2022-07-18T19:54:00.717" v="1093" actId="122"/>
          <ac:spMkLst>
            <pc:docMk/>
            <pc:sldMk cId="606769545" sldId="278"/>
            <ac:spMk id="2" creationId="{7AA2E0D6-A4FD-29DC-41A3-A759CDB72264}"/>
          </ac:spMkLst>
        </pc:spChg>
      </pc:sldChg>
      <pc:sldChg chg="modSp new mod">
        <pc:chgData name="Roman Zhigalov" userId="1f97e9fdf7779aa5" providerId="LiveId" clId="{AE3E8006-43E9-4BAB-80A0-D566F0E73DA4}" dt="2022-07-18T19:54:05.118" v="1111" actId="122"/>
        <pc:sldMkLst>
          <pc:docMk/>
          <pc:sldMk cId="2169140509" sldId="279"/>
        </pc:sldMkLst>
        <pc:spChg chg="mod">
          <ac:chgData name="Roman Zhigalov" userId="1f97e9fdf7779aa5" providerId="LiveId" clId="{AE3E8006-43E9-4BAB-80A0-D566F0E73DA4}" dt="2022-07-18T19:54:05.118" v="1111" actId="122"/>
          <ac:spMkLst>
            <pc:docMk/>
            <pc:sldMk cId="2169140509" sldId="279"/>
            <ac:spMk id="2" creationId="{22538D23-FB1E-32C5-609E-EA021F1AAD1D}"/>
          </ac:spMkLst>
        </pc:spChg>
      </pc:sldChg>
      <pc:sldChg chg="add">
        <pc:chgData name="Roman Zhigalov" userId="1f97e9fdf7779aa5" providerId="LiveId" clId="{AE3E8006-43E9-4BAB-80A0-D566F0E73DA4}" dt="2022-07-18T19:54:28.558" v="1112"/>
        <pc:sldMkLst>
          <pc:docMk/>
          <pc:sldMk cId="1349383586" sldId="296"/>
        </pc:sldMkLst>
      </pc:sldChg>
    </pc:docChg>
  </pc:docChgLst>
</pc:chgInfo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DC9748-5CD5-40A6-88BB-3C5EAF57056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2F7B158-1312-462E-8F98-FBD2AFAFA45D}">
      <dgm:prSet/>
      <dgm:spPr/>
      <dgm:t>
        <a:bodyPr/>
        <a:lstStyle/>
        <a:p>
          <a:r>
            <a:rPr lang="ru-RU" dirty="0"/>
            <a:t>Предпосылки формирования белорусской народности</a:t>
          </a:r>
          <a:endParaRPr lang="en-US" dirty="0"/>
        </a:p>
      </dgm:t>
    </dgm:pt>
    <dgm:pt modelId="{CFB03339-A8DA-4C56-B526-9811D3BB0237}" type="parTrans" cxnId="{5F73811E-7AFD-4CB5-BC8D-F0C61C5AE5C8}">
      <dgm:prSet/>
      <dgm:spPr/>
      <dgm:t>
        <a:bodyPr/>
        <a:lstStyle/>
        <a:p>
          <a:endParaRPr lang="en-US"/>
        </a:p>
      </dgm:t>
    </dgm:pt>
    <dgm:pt modelId="{889E23DD-4C88-46B3-827F-D0F63214521F}" type="sibTrans" cxnId="{5F73811E-7AFD-4CB5-BC8D-F0C61C5AE5C8}">
      <dgm:prSet/>
      <dgm:spPr/>
      <dgm:t>
        <a:bodyPr/>
        <a:lstStyle/>
        <a:p>
          <a:endParaRPr lang="en-US"/>
        </a:p>
      </dgm:t>
    </dgm:pt>
    <dgm:pt modelId="{893169C9-C1B2-4BB6-BEE1-5F5DCDFCC56E}">
      <dgm:prSet/>
      <dgm:spPr/>
      <dgm:t>
        <a:bodyPr/>
        <a:lstStyle/>
        <a:p>
          <a:r>
            <a:rPr lang="ru-RU"/>
            <a:t>Этническая территория и язык</a:t>
          </a:r>
          <a:endParaRPr lang="en-US"/>
        </a:p>
      </dgm:t>
    </dgm:pt>
    <dgm:pt modelId="{CD6C5184-C717-49F1-B6C0-174373C44150}" type="parTrans" cxnId="{A515CC7D-25DE-4F44-9238-801D943CC0F7}">
      <dgm:prSet/>
      <dgm:spPr/>
      <dgm:t>
        <a:bodyPr/>
        <a:lstStyle/>
        <a:p>
          <a:endParaRPr lang="en-US"/>
        </a:p>
      </dgm:t>
    </dgm:pt>
    <dgm:pt modelId="{B2BD9B3C-A855-47FE-B8F5-67F50E4EB6D7}" type="sibTrans" cxnId="{A515CC7D-25DE-4F44-9238-801D943CC0F7}">
      <dgm:prSet/>
      <dgm:spPr/>
      <dgm:t>
        <a:bodyPr/>
        <a:lstStyle/>
        <a:p>
          <a:endParaRPr lang="en-US"/>
        </a:p>
      </dgm:t>
    </dgm:pt>
    <dgm:pt modelId="{1CDF647A-F120-44DD-9572-595C2FCCE91B}">
      <dgm:prSet/>
      <dgm:spPr/>
      <dgm:t>
        <a:bodyPr/>
        <a:lstStyle/>
        <a:p>
          <a:r>
            <a:rPr lang="ru-RU"/>
            <a:t>Материальная и духовная культура</a:t>
          </a:r>
          <a:endParaRPr lang="en-US"/>
        </a:p>
      </dgm:t>
    </dgm:pt>
    <dgm:pt modelId="{206A8743-A0A7-433B-A63E-8174D5E1E0E0}" type="parTrans" cxnId="{421519B9-BB1D-42E7-8704-E3B52E2CCE35}">
      <dgm:prSet/>
      <dgm:spPr/>
      <dgm:t>
        <a:bodyPr/>
        <a:lstStyle/>
        <a:p>
          <a:endParaRPr lang="en-US"/>
        </a:p>
      </dgm:t>
    </dgm:pt>
    <dgm:pt modelId="{B3E6EB2B-5052-4848-9DB7-B0C0A639CEBE}" type="sibTrans" cxnId="{421519B9-BB1D-42E7-8704-E3B52E2CCE35}">
      <dgm:prSet/>
      <dgm:spPr/>
      <dgm:t>
        <a:bodyPr/>
        <a:lstStyle/>
        <a:p>
          <a:endParaRPr lang="en-US"/>
        </a:p>
      </dgm:t>
    </dgm:pt>
    <dgm:pt modelId="{E0821C82-2F16-4BC9-ABF6-9C1AB963F348}" type="pres">
      <dgm:prSet presAssocID="{4CDC9748-5CD5-40A6-88BB-3C5EAF570566}" presName="linear" presStyleCnt="0">
        <dgm:presLayoutVars>
          <dgm:animLvl val="lvl"/>
          <dgm:resizeHandles val="exact"/>
        </dgm:presLayoutVars>
      </dgm:prSet>
      <dgm:spPr/>
    </dgm:pt>
    <dgm:pt modelId="{BA216566-198A-465F-9DBB-0A663C6CC2A4}" type="pres">
      <dgm:prSet presAssocID="{92F7B158-1312-462E-8F98-FBD2AFAFA45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195C153-E7EE-4772-94A8-266662E58A1E}" type="pres">
      <dgm:prSet presAssocID="{889E23DD-4C88-46B3-827F-D0F63214521F}" presName="spacer" presStyleCnt="0"/>
      <dgm:spPr/>
    </dgm:pt>
    <dgm:pt modelId="{47A0C5B1-C8DC-46DC-A55D-A20A63F4E9CC}" type="pres">
      <dgm:prSet presAssocID="{893169C9-C1B2-4BB6-BEE1-5F5DCDFCC56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F31610F-CEBF-4054-BE48-19704F6986C8}" type="pres">
      <dgm:prSet presAssocID="{B2BD9B3C-A855-47FE-B8F5-67F50E4EB6D7}" presName="spacer" presStyleCnt="0"/>
      <dgm:spPr/>
    </dgm:pt>
    <dgm:pt modelId="{5DAE0255-6FF5-4C48-B673-EFEE839A029E}" type="pres">
      <dgm:prSet presAssocID="{1CDF647A-F120-44DD-9572-595C2FCCE91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8351011-9ADA-45B3-B18B-4511E56056D2}" type="presOf" srcId="{893169C9-C1B2-4BB6-BEE1-5F5DCDFCC56E}" destId="{47A0C5B1-C8DC-46DC-A55D-A20A63F4E9CC}" srcOrd="0" destOrd="0" presId="urn:microsoft.com/office/officeart/2005/8/layout/vList2"/>
    <dgm:cxn modelId="{FA185913-4661-48CC-9060-4BC64B755A42}" type="presOf" srcId="{1CDF647A-F120-44DD-9572-595C2FCCE91B}" destId="{5DAE0255-6FF5-4C48-B673-EFEE839A029E}" srcOrd="0" destOrd="0" presId="urn:microsoft.com/office/officeart/2005/8/layout/vList2"/>
    <dgm:cxn modelId="{5F73811E-7AFD-4CB5-BC8D-F0C61C5AE5C8}" srcId="{4CDC9748-5CD5-40A6-88BB-3C5EAF570566}" destId="{92F7B158-1312-462E-8F98-FBD2AFAFA45D}" srcOrd="0" destOrd="0" parTransId="{CFB03339-A8DA-4C56-B526-9811D3BB0237}" sibTransId="{889E23DD-4C88-46B3-827F-D0F63214521F}"/>
    <dgm:cxn modelId="{D989581F-39E3-494E-81DE-D023C25D25EE}" type="presOf" srcId="{4CDC9748-5CD5-40A6-88BB-3C5EAF570566}" destId="{E0821C82-2F16-4BC9-ABF6-9C1AB963F348}" srcOrd="0" destOrd="0" presId="urn:microsoft.com/office/officeart/2005/8/layout/vList2"/>
    <dgm:cxn modelId="{6C0FC55F-A22D-469D-AA20-5019D45D6508}" type="presOf" srcId="{92F7B158-1312-462E-8F98-FBD2AFAFA45D}" destId="{BA216566-198A-465F-9DBB-0A663C6CC2A4}" srcOrd="0" destOrd="0" presId="urn:microsoft.com/office/officeart/2005/8/layout/vList2"/>
    <dgm:cxn modelId="{A515CC7D-25DE-4F44-9238-801D943CC0F7}" srcId="{4CDC9748-5CD5-40A6-88BB-3C5EAF570566}" destId="{893169C9-C1B2-4BB6-BEE1-5F5DCDFCC56E}" srcOrd="1" destOrd="0" parTransId="{CD6C5184-C717-49F1-B6C0-174373C44150}" sibTransId="{B2BD9B3C-A855-47FE-B8F5-67F50E4EB6D7}"/>
    <dgm:cxn modelId="{421519B9-BB1D-42E7-8704-E3B52E2CCE35}" srcId="{4CDC9748-5CD5-40A6-88BB-3C5EAF570566}" destId="{1CDF647A-F120-44DD-9572-595C2FCCE91B}" srcOrd="2" destOrd="0" parTransId="{206A8743-A0A7-433B-A63E-8174D5E1E0E0}" sibTransId="{B3E6EB2B-5052-4848-9DB7-B0C0A639CEBE}"/>
    <dgm:cxn modelId="{4F25E330-E7B9-4E8E-A50F-C489F42F0390}" type="presParOf" srcId="{E0821C82-2F16-4BC9-ABF6-9C1AB963F348}" destId="{BA216566-198A-465F-9DBB-0A663C6CC2A4}" srcOrd="0" destOrd="0" presId="urn:microsoft.com/office/officeart/2005/8/layout/vList2"/>
    <dgm:cxn modelId="{CFCE7E4F-334F-4E84-94A2-13AF6678F545}" type="presParOf" srcId="{E0821C82-2F16-4BC9-ABF6-9C1AB963F348}" destId="{1195C153-E7EE-4772-94A8-266662E58A1E}" srcOrd="1" destOrd="0" presId="urn:microsoft.com/office/officeart/2005/8/layout/vList2"/>
    <dgm:cxn modelId="{607A543C-1926-44D0-8D9F-3583E4AF2596}" type="presParOf" srcId="{E0821C82-2F16-4BC9-ABF6-9C1AB963F348}" destId="{47A0C5B1-C8DC-46DC-A55D-A20A63F4E9CC}" srcOrd="2" destOrd="0" presId="urn:microsoft.com/office/officeart/2005/8/layout/vList2"/>
    <dgm:cxn modelId="{09648E91-724D-4FFE-98D9-AABB6D748ADC}" type="presParOf" srcId="{E0821C82-2F16-4BC9-ABF6-9C1AB963F348}" destId="{BF31610F-CEBF-4054-BE48-19704F6986C8}" srcOrd="3" destOrd="0" presId="urn:microsoft.com/office/officeart/2005/8/layout/vList2"/>
    <dgm:cxn modelId="{3EFFEC06-4DA7-4C43-BAA2-7EE10908BE79}" type="presParOf" srcId="{E0821C82-2F16-4BC9-ABF6-9C1AB963F348}" destId="{5DAE0255-6FF5-4C48-B673-EFEE839A029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DD111B-E488-4006-986E-C0F753E1952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2D6C03B-B95E-4928-BB48-CD7CFB7D54EA}">
      <dgm:prSet/>
      <dgm:spPr/>
      <dgm:t>
        <a:bodyPr/>
        <a:lstStyle/>
        <a:p>
          <a:r>
            <a:rPr lang="ru-RU"/>
            <a:t>Язык</a:t>
          </a:r>
          <a:endParaRPr lang="en-US"/>
        </a:p>
      </dgm:t>
    </dgm:pt>
    <dgm:pt modelId="{2A1B1CFF-6724-4175-84F5-377B6FCD83FC}" type="parTrans" cxnId="{324462C6-D152-4AF0-934B-467B529EFEFF}">
      <dgm:prSet/>
      <dgm:spPr/>
      <dgm:t>
        <a:bodyPr/>
        <a:lstStyle/>
        <a:p>
          <a:endParaRPr lang="en-US"/>
        </a:p>
      </dgm:t>
    </dgm:pt>
    <dgm:pt modelId="{D4EEE077-594F-4166-90B5-8020D0B8BC1E}" type="sibTrans" cxnId="{324462C6-D152-4AF0-934B-467B529EFEFF}">
      <dgm:prSet/>
      <dgm:spPr/>
      <dgm:t>
        <a:bodyPr/>
        <a:lstStyle/>
        <a:p>
          <a:endParaRPr lang="en-US"/>
        </a:p>
      </dgm:t>
    </dgm:pt>
    <dgm:pt modelId="{C4CB50D0-D4B2-459C-866B-B3EDBFD8F7F1}">
      <dgm:prSet/>
      <dgm:spPr/>
      <dgm:t>
        <a:bodyPr/>
        <a:lstStyle/>
        <a:p>
          <a:r>
            <a:rPr lang="ru-RU"/>
            <a:t>Культура</a:t>
          </a:r>
          <a:endParaRPr lang="en-US"/>
        </a:p>
      </dgm:t>
    </dgm:pt>
    <dgm:pt modelId="{9C4F9C71-09CA-4F78-AC75-09EADBEE0F18}" type="parTrans" cxnId="{79D44DCF-7EF6-47AB-98CD-0AB61295F90E}">
      <dgm:prSet/>
      <dgm:spPr/>
      <dgm:t>
        <a:bodyPr/>
        <a:lstStyle/>
        <a:p>
          <a:endParaRPr lang="en-US"/>
        </a:p>
      </dgm:t>
    </dgm:pt>
    <dgm:pt modelId="{B898BC5C-DBA3-4541-A6E6-77A6C5A08EAE}" type="sibTrans" cxnId="{79D44DCF-7EF6-47AB-98CD-0AB61295F90E}">
      <dgm:prSet/>
      <dgm:spPr/>
      <dgm:t>
        <a:bodyPr/>
        <a:lstStyle/>
        <a:p>
          <a:endParaRPr lang="en-US"/>
        </a:p>
      </dgm:t>
    </dgm:pt>
    <dgm:pt modelId="{9CD2C556-70CF-4A99-818A-F3B2A1CB8805}">
      <dgm:prSet/>
      <dgm:spPr/>
      <dgm:t>
        <a:bodyPr/>
        <a:lstStyle/>
        <a:p>
          <a:r>
            <a:rPr lang="ru-RU"/>
            <a:t>Быт</a:t>
          </a:r>
          <a:endParaRPr lang="en-US"/>
        </a:p>
      </dgm:t>
    </dgm:pt>
    <dgm:pt modelId="{E03F7260-299F-45AA-A294-44D164FAA8A8}" type="parTrans" cxnId="{1083FB5C-0C3F-470D-8DAD-3D76F40CA8A3}">
      <dgm:prSet/>
      <dgm:spPr/>
      <dgm:t>
        <a:bodyPr/>
        <a:lstStyle/>
        <a:p>
          <a:endParaRPr lang="en-US"/>
        </a:p>
      </dgm:t>
    </dgm:pt>
    <dgm:pt modelId="{55CBB7E1-6D46-4207-BD5A-F331068E1813}" type="sibTrans" cxnId="{1083FB5C-0C3F-470D-8DAD-3D76F40CA8A3}">
      <dgm:prSet/>
      <dgm:spPr/>
      <dgm:t>
        <a:bodyPr/>
        <a:lstStyle/>
        <a:p>
          <a:endParaRPr lang="en-US"/>
        </a:p>
      </dgm:t>
    </dgm:pt>
    <dgm:pt modelId="{68CEBA7E-A075-4998-8CD6-E4B5C5156D8C}">
      <dgm:prSet/>
      <dgm:spPr/>
      <dgm:t>
        <a:bodyPr/>
        <a:lstStyle/>
        <a:p>
          <a:r>
            <a:rPr lang="ru-RU"/>
            <a:t>Самосознание</a:t>
          </a:r>
          <a:endParaRPr lang="en-US"/>
        </a:p>
      </dgm:t>
    </dgm:pt>
    <dgm:pt modelId="{2E78CE73-48A4-402C-B8D2-72A39C7259C5}" type="parTrans" cxnId="{DD4DBC73-5D9E-4EC3-8A6A-65C712F441EB}">
      <dgm:prSet/>
      <dgm:spPr/>
      <dgm:t>
        <a:bodyPr/>
        <a:lstStyle/>
        <a:p>
          <a:endParaRPr lang="en-US"/>
        </a:p>
      </dgm:t>
    </dgm:pt>
    <dgm:pt modelId="{C84F10A2-1CD5-4C5E-A980-7413BBBF5CAA}" type="sibTrans" cxnId="{DD4DBC73-5D9E-4EC3-8A6A-65C712F441EB}">
      <dgm:prSet/>
      <dgm:spPr/>
      <dgm:t>
        <a:bodyPr/>
        <a:lstStyle/>
        <a:p>
          <a:endParaRPr lang="en-US"/>
        </a:p>
      </dgm:t>
    </dgm:pt>
    <dgm:pt modelId="{234ACA1B-EAFB-4C73-B8A1-9726D847E2A7}">
      <dgm:prSet/>
      <dgm:spPr/>
      <dgm:t>
        <a:bodyPr/>
        <a:lstStyle/>
        <a:p>
          <a:r>
            <a:rPr lang="ru-RU"/>
            <a:t>Территория проживания</a:t>
          </a:r>
          <a:endParaRPr lang="en-US"/>
        </a:p>
      </dgm:t>
    </dgm:pt>
    <dgm:pt modelId="{9375E960-49D7-4AEF-8949-21DBBCE785C6}" type="parTrans" cxnId="{D7E0FA55-CB53-4660-B99B-C8B144111100}">
      <dgm:prSet/>
      <dgm:spPr/>
      <dgm:t>
        <a:bodyPr/>
        <a:lstStyle/>
        <a:p>
          <a:endParaRPr lang="en-US"/>
        </a:p>
      </dgm:t>
    </dgm:pt>
    <dgm:pt modelId="{8648044E-B227-4281-9C02-E73071CB9F71}" type="sibTrans" cxnId="{D7E0FA55-CB53-4660-B99B-C8B144111100}">
      <dgm:prSet/>
      <dgm:spPr/>
      <dgm:t>
        <a:bodyPr/>
        <a:lstStyle/>
        <a:p>
          <a:endParaRPr lang="en-US"/>
        </a:p>
      </dgm:t>
    </dgm:pt>
    <dgm:pt modelId="{A6EA946D-D5C5-4F50-B613-9F960781991C}" type="pres">
      <dgm:prSet presAssocID="{1ADD111B-E488-4006-986E-C0F753E19527}" presName="linear" presStyleCnt="0">
        <dgm:presLayoutVars>
          <dgm:animLvl val="lvl"/>
          <dgm:resizeHandles val="exact"/>
        </dgm:presLayoutVars>
      </dgm:prSet>
      <dgm:spPr/>
    </dgm:pt>
    <dgm:pt modelId="{AEFDE8BD-69EF-44CC-A4FE-E10936B33BCD}" type="pres">
      <dgm:prSet presAssocID="{D2D6C03B-B95E-4928-BB48-CD7CFB7D54E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A260FAD-854D-4AF1-A6C5-1E14D6BED931}" type="pres">
      <dgm:prSet presAssocID="{D4EEE077-594F-4166-90B5-8020D0B8BC1E}" presName="spacer" presStyleCnt="0"/>
      <dgm:spPr/>
    </dgm:pt>
    <dgm:pt modelId="{0D408474-11DC-421C-9661-4EBC7D376913}" type="pres">
      <dgm:prSet presAssocID="{C4CB50D0-D4B2-459C-866B-B3EDBFD8F7F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E200AEC-FF9B-41A4-99C1-FB73DDB0BE09}" type="pres">
      <dgm:prSet presAssocID="{B898BC5C-DBA3-4541-A6E6-77A6C5A08EAE}" presName="spacer" presStyleCnt="0"/>
      <dgm:spPr/>
    </dgm:pt>
    <dgm:pt modelId="{6C73D4E0-639C-44D7-ABE1-892B2E051355}" type="pres">
      <dgm:prSet presAssocID="{9CD2C556-70CF-4A99-818A-F3B2A1CB880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CFC6511-60F7-4169-9FBD-3B1BAB8AE2C7}" type="pres">
      <dgm:prSet presAssocID="{55CBB7E1-6D46-4207-BD5A-F331068E1813}" presName="spacer" presStyleCnt="0"/>
      <dgm:spPr/>
    </dgm:pt>
    <dgm:pt modelId="{6DCD6455-5C3B-44DA-A912-7F71EA7AE00C}" type="pres">
      <dgm:prSet presAssocID="{68CEBA7E-A075-4998-8CD6-E4B5C5156D8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5454F2D-E990-4A22-84B6-662D64E3A5C5}" type="pres">
      <dgm:prSet presAssocID="{C84F10A2-1CD5-4C5E-A980-7413BBBF5CAA}" presName="spacer" presStyleCnt="0"/>
      <dgm:spPr/>
    </dgm:pt>
    <dgm:pt modelId="{E1BD54A8-0203-45C9-A726-8FFF95CF24D5}" type="pres">
      <dgm:prSet presAssocID="{234ACA1B-EAFB-4C73-B8A1-9726D847E2A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1A6D01F-3F0E-4F10-B037-2C5D4B1E721E}" type="presOf" srcId="{234ACA1B-EAFB-4C73-B8A1-9726D847E2A7}" destId="{E1BD54A8-0203-45C9-A726-8FFF95CF24D5}" srcOrd="0" destOrd="0" presId="urn:microsoft.com/office/officeart/2005/8/layout/vList2"/>
    <dgm:cxn modelId="{A5635833-DB7E-43A8-B085-8BFFEC73F134}" type="presOf" srcId="{68CEBA7E-A075-4998-8CD6-E4B5C5156D8C}" destId="{6DCD6455-5C3B-44DA-A912-7F71EA7AE00C}" srcOrd="0" destOrd="0" presId="urn:microsoft.com/office/officeart/2005/8/layout/vList2"/>
    <dgm:cxn modelId="{1083FB5C-0C3F-470D-8DAD-3D76F40CA8A3}" srcId="{1ADD111B-E488-4006-986E-C0F753E19527}" destId="{9CD2C556-70CF-4A99-818A-F3B2A1CB8805}" srcOrd="2" destOrd="0" parTransId="{E03F7260-299F-45AA-A294-44D164FAA8A8}" sibTransId="{55CBB7E1-6D46-4207-BD5A-F331068E1813}"/>
    <dgm:cxn modelId="{DD4DBC73-5D9E-4EC3-8A6A-65C712F441EB}" srcId="{1ADD111B-E488-4006-986E-C0F753E19527}" destId="{68CEBA7E-A075-4998-8CD6-E4B5C5156D8C}" srcOrd="3" destOrd="0" parTransId="{2E78CE73-48A4-402C-B8D2-72A39C7259C5}" sibTransId="{C84F10A2-1CD5-4C5E-A980-7413BBBF5CAA}"/>
    <dgm:cxn modelId="{D7E0FA55-CB53-4660-B99B-C8B144111100}" srcId="{1ADD111B-E488-4006-986E-C0F753E19527}" destId="{234ACA1B-EAFB-4C73-B8A1-9726D847E2A7}" srcOrd="4" destOrd="0" parTransId="{9375E960-49D7-4AEF-8949-21DBBCE785C6}" sibTransId="{8648044E-B227-4281-9C02-E73071CB9F71}"/>
    <dgm:cxn modelId="{13638DA1-E250-4EE8-841A-763963B5F759}" type="presOf" srcId="{1ADD111B-E488-4006-986E-C0F753E19527}" destId="{A6EA946D-D5C5-4F50-B613-9F960781991C}" srcOrd="0" destOrd="0" presId="urn:microsoft.com/office/officeart/2005/8/layout/vList2"/>
    <dgm:cxn modelId="{140B7BBA-9C96-4C3F-A4F3-9F69664D6457}" type="presOf" srcId="{D2D6C03B-B95E-4928-BB48-CD7CFB7D54EA}" destId="{AEFDE8BD-69EF-44CC-A4FE-E10936B33BCD}" srcOrd="0" destOrd="0" presId="urn:microsoft.com/office/officeart/2005/8/layout/vList2"/>
    <dgm:cxn modelId="{324462C6-D152-4AF0-934B-467B529EFEFF}" srcId="{1ADD111B-E488-4006-986E-C0F753E19527}" destId="{D2D6C03B-B95E-4928-BB48-CD7CFB7D54EA}" srcOrd="0" destOrd="0" parTransId="{2A1B1CFF-6724-4175-84F5-377B6FCD83FC}" sibTransId="{D4EEE077-594F-4166-90B5-8020D0B8BC1E}"/>
    <dgm:cxn modelId="{79D44DCF-7EF6-47AB-98CD-0AB61295F90E}" srcId="{1ADD111B-E488-4006-986E-C0F753E19527}" destId="{C4CB50D0-D4B2-459C-866B-B3EDBFD8F7F1}" srcOrd="1" destOrd="0" parTransId="{9C4F9C71-09CA-4F78-AC75-09EADBEE0F18}" sibTransId="{B898BC5C-DBA3-4541-A6E6-77A6C5A08EAE}"/>
    <dgm:cxn modelId="{41F094EF-2077-48B4-90BC-1AA00491AA35}" type="presOf" srcId="{9CD2C556-70CF-4A99-818A-F3B2A1CB8805}" destId="{6C73D4E0-639C-44D7-ABE1-892B2E051355}" srcOrd="0" destOrd="0" presId="urn:microsoft.com/office/officeart/2005/8/layout/vList2"/>
    <dgm:cxn modelId="{12D562FF-DCDC-4F57-BD42-A5A6F00B5AE6}" type="presOf" srcId="{C4CB50D0-D4B2-459C-866B-B3EDBFD8F7F1}" destId="{0D408474-11DC-421C-9661-4EBC7D376913}" srcOrd="0" destOrd="0" presId="urn:microsoft.com/office/officeart/2005/8/layout/vList2"/>
    <dgm:cxn modelId="{0A7F4274-A7ED-46DD-A65E-37290010067C}" type="presParOf" srcId="{A6EA946D-D5C5-4F50-B613-9F960781991C}" destId="{AEFDE8BD-69EF-44CC-A4FE-E10936B33BCD}" srcOrd="0" destOrd="0" presId="urn:microsoft.com/office/officeart/2005/8/layout/vList2"/>
    <dgm:cxn modelId="{C864F023-722E-441F-8397-491C74A78D03}" type="presParOf" srcId="{A6EA946D-D5C5-4F50-B613-9F960781991C}" destId="{BA260FAD-854D-4AF1-A6C5-1E14D6BED931}" srcOrd="1" destOrd="0" presId="urn:microsoft.com/office/officeart/2005/8/layout/vList2"/>
    <dgm:cxn modelId="{66BCD11E-5829-4251-8B7C-F832497B910D}" type="presParOf" srcId="{A6EA946D-D5C5-4F50-B613-9F960781991C}" destId="{0D408474-11DC-421C-9661-4EBC7D376913}" srcOrd="2" destOrd="0" presId="urn:microsoft.com/office/officeart/2005/8/layout/vList2"/>
    <dgm:cxn modelId="{19C62731-AB05-43C6-BAB5-BFC2D32F8EDA}" type="presParOf" srcId="{A6EA946D-D5C5-4F50-B613-9F960781991C}" destId="{5E200AEC-FF9B-41A4-99C1-FB73DDB0BE09}" srcOrd="3" destOrd="0" presId="urn:microsoft.com/office/officeart/2005/8/layout/vList2"/>
    <dgm:cxn modelId="{ED220AA8-653A-4104-965C-7C5B816845D8}" type="presParOf" srcId="{A6EA946D-D5C5-4F50-B613-9F960781991C}" destId="{6C73D4E0-639C-44D7-ABE1-892B2E051355}" srcOrd="4" destOrd="0" presId="urn:microsoft.com/office/officeart/2005/8/layout/vList2"/>
    <dgm:cxn modelId="{5D569B49-A655-403A-9857-96B97094DEB9}" type="presParOf" srcId="{A6EA946D-D5C5-4F50-B613-9F960781991C}" destId="{ACFC6511-60F7-4169-9FBD-3B1BAB8AE2C7}" srcOrd="5" destOrd="0" presId="urn:microsoft.com/office/officeart/2005/8/layout/vList2"/>
    <dgm:cxn modelId="{58925CEA-60F0-4DC3-9694-9003B034E511}" type="presParOf" srcId="{A6EA946D-D5C5-4F50-B613-9F960781991C}" destId="{6DCD6455-5C3B-44DA-A912-7F71EA7AE00C}" srcOrd="6" destOrd="0" presId="urn:microsoft.com/office/officeart/2005/8/layout/vList2"/>
    <dgm:cxn modelId="{ED1D37C5-40FD-4C2F-97CD-DA749B73DE06}" type="presParOf" srcId="{A6EA946D-D5C5-4F50-B613-9F960781991C}" destId="{95454F2D-E990-4A22-84B6-662D64E3A5C5}" srcOrd="7" destOrd="0" presId="urn:microsoft.com/office/officeart/2005/8/layout/vList2"/>
    <dgm:cxn modelId="{2171AD79-3671-4E60-86B2-89853D29E527}" type="presParOf" srcId="{A6EA946D-D5C5-4F50-B613-9F960781991C}" destId="{E1BD54A8-0203-45C9-A726-8FFF95CF24D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69CFD4-D1F7-4D5E-81B1-BA2C7F6236C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B12B0DA-2200-4BFC-AE36-CE89159DACF8}">
      <dgm:prSet/>
      <dgm:spPr/>
      <dgm:t>
        <a:bodyPr/>
        <a:lstStyle/>
        <a:p>
          <a:r>
            <a:rPr lang="ru-RU"/>
            <a:t>Мощная центральная власть, установившаяся в конце XIV — начале XV в., положительно влияла на развитие экономических связей между разными частями страны</a:t>
          </a:r>
          <a:endParaRPr lang="en-US"/>
        </a:p>
      </dgm:t>
    </dgm:pt>
    <dgm:pt modelId="{562891F2-DCEE-4E99-A713-DCA6378171DB}" type="parTrans" cxnId="{C27D896B-9B79-48F8-B7BF-8FACC1F5F722}">
      <dgm:prSet/>
      <dgm:spPr/>
      <dgm:t>
        <a:bodyPr/>
        <a:lstStyle/>
        <a:p>
          <a:endParaRPr lang="en-US"/>
        </a:p>
      </dgm:t>
    </dgm:pt>
    <dgm:pt modelId="{9885022D-7C8F-451A-9771-4369F4ABDB68}" type="sibTrans" cxnId="{C27D896B-9B79-48F8-B7BF-8FACC1F5F722}">
      <dgm:prSet/>
      <dgm:spPr/>
      <dgm:t>
        <a:bodyPr/>
        <a:lstStyle/>
        <a:p>
          <a:endParaRPr lang="en-US"/>
        </a:p>
      </dgm:t>
    </dgm:pt>
    <dgm:pt modelId="{B3205A7F-CFD9-4B60-9E6B-4411810994F9}">
      <dgm:prSet/>
      <dgm:spPr/>
      <dgm:t>
        <a:bodyPr/>
        <a:lstStyle/>
        <a:p>
          <a:r>
            <a:rPr lang="ru-RU"/>
            <a:t>Географический фактор — расположение белорусских земель почти в центре ВКЛ. Это способствовало сохранению территориального единства белорусского этноса</a:t>
          </a:r>
          <a:endParaRPr lang="en-US"/>
        </a:p>
      </dgm:t>
    </dgm:pt>
    <dgm:pt modelId="{4C335B5E-D003-4304-A41B-C36540F0EE53}" type="parTrans" cxnId="{425646E6-D489-4BEC-9764-2B36A10C7096}">
      <dgm:prSet/>
      <dgm:spPr/>
      <dgm:t>
        <a:bodyPr/>
        <a:lstStyle/>
        <a:p>
          <a:endParaRPr lang="en-US"/>
        </a:p>
      </dgm:t>
    </dgm:pt>
    <dgm:pt modelId="{8801BC95-B487-4D24-8A97-DE5A31F1A8CA}" type="sibTrans" cxnId="{425646E6-D489-4BEC-9764-2B36A10C7096}">
      <dgm:prSet/>
      <dgm:spPr/>
      <dgm:t>
        <a:bodyPr/>
        <a:lstStyle/>
        <a:p>
          <a:endParaRPr lang="en-US"/>
        </a:p>
      </dgm:t>
    </dgm:pt>
    <dgm:pt modelId="{CAEBE6D7-B601-43B4-B719-C8A5AC80416A}">
      <dgm:prSet/>
      <dgm:spPr/>
      <dgm:t>
        <a:bodyPr/>
        <a:lstStyle/>
        <a:p>
          <a:r>
            <a:rPr lang="ru-RU"/>
            <a:t>Постепенно сформировалось общее законодательство, которое было представлено общегосударственными привилеями, Судебником 1468 г. и Статутами ВКЛ</a:t>
          </a:r>
          <a:endParaRPr lang="en-US"/>
        </a:p>
      </dgm:t>
    </dgm:pt>
    <dgm:pt modelId="{B1799691-4811-422F-91D0-3F3E0CB778DD}" type="parTrans" cxnId="{BD804856-1C48-4641-8111-E226E8DEF0DC}">
      <dgm:prSet/>
      <dgm:spPr/>
      <dgm:t>
        <a:bodyPr/>
        <a:lstStyle/>
        <a:p>
          <a:endParaRPr lang="en-US"/>
        </a:p>
      </dgm:t>
    </dgm:pt>
    <dgm:pt modelId="{0464F13D-401F-45F9-BFEF-24416813BCC6}" type="sibTrans" cxnId="{BD804856-1C48-4641-8111-E226E8DEF0DC}">
      <dgm:prSet/>
      <dgm:spPr/>
      <dgm:t>
        <a:bodyPr/>
        <a:lstStyle/>
        <a:p>
          <a:endParaRPr lang="en-US"/>
        </a:p>
      </dgm:t>
    </dgm:pt>
    <dgm:pt modelId="{925B6B89-4E25-43D8-98A5-48BEAA13D9F4}" type="pres">
      <dgm:prSet presAssocID="{C569CFD4-D1F7-4D5E-81B1-BA2C7F6236C7}" presName="linear" presStyleCnt="0">
        <dgm:presLayoutVars>
          <dgm:animLvl val="lvl"/>
          <dgm:resizeHandles val="exact"/>
        </dgm:presLayoutVars>
      </dgm:prSet>
      <dgm:spPr/>
    </dgm:pt>
    <dgm:pt modelId="{ED99F80E-3D44-45A9-9C39-4D319CE42B8D}" type="pres">
      <dgm:prSet presAssocID="{DB12B0DA-2200-4BFC-AE36-CE89159DACF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0425705-92B7-4AEB-9E77-80EF64A2DA57}" type="pres">
      <dgm:prSet presAssocID="{9885022D-7C8F-451A-9771-4369F4ABDB68}" presName="spacer" presStyleCnt="0"/>
      <dgm:spPr/>
    </dgm:pt>
    <dgm:pt modelId="{523C78D9-7336-4157-ADBB-674051CD89A4}" type="pres">
      <dgm:prSet presAssocID="{B3205A7F-CFD9-4B60-9E6B-4411810994F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D3627EB-BB2D-482D-BA77-ECCCA4B15317}" type="pres">
      <dgm:prSet presAssocID="{8801BC95-B487-4D24-8A97-DE5A31F1A8CA}" presName="spacer" presStyleCnt="0"/>
      <dgm:spPr/>
    </dgm:pt>
    <dgm:pt modelId="{67BB041A-5C6C-4272-9EF8-0886F550F625}" type="pres">
      <dgm:prSet presAssocID="{CAEBE6D7-B601-43B4-B719-C8A5AC80416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D19CF1D-01A7-4DD6-8C8E-2129194B7453}" type="presOf" srcId="{C569CFD4-D1F7-4D5E-81B1-BA2C7F6236C7}" destId="{925B6B89-4E25-43D8-98A5-48BEAA13D9F4}" srcOrd="0" destOrd="0" presId="urn:microsoft.com/office/officeart/2005/8/layout/vList2"/>
    <dgm:cxn modelId="{B5ADC11F-56E1-4551-90D9-B075F2FD1453}" type="presOf" srcId="{B3205A7F-CFD9-4B60-9E6B-4411810994F9}" destId="{523C78D9-7336-4157-ADBB-674051CD89A4}" srcOrd="0" destOrd="0" presId="urn:microsoft.com/office/officeart/2005/8/layout/vList2"/>
    <dgm:cxn modelId="{B82BE732-D3FB-41E1-A18F-0423716282FC}" type="presOf" srcId="{CAEBE6D7-B601-43B4-B719-C8A5AC80416A}" destId="{67BB041A-5C6C-4272-9EF8-0886F550F625}" srcOrd="0" destOrd="0" presId="urn:microsoft.com/office/officeart/2005/8/layout/vList2"/>
    <dgm:cxn modelId="{C27D896B-9B79-48F8-B7BF-8FACC1F5F722}" srcId="{C569CFD4-D1F7-4D5E-81B1-BA2C7F6236C7}" destId="{DB12B0DA-2200-4BFC-AE36-CE89159DACF8}" srcOrd="0" destOrd="0" parTransId="{562891F2-DCEE-4E99-A713-DCA6378171DB}" sibTransId="{9885022D-7C8F-451A-9771-4369F4ABDB68}"/>
    <dgm:cxn modelId="{BD804856-1C48-4641-8111-E226E8DEF0DC}" srcId="{C569CFD4-D1F7-4D5E-81B1-BA2C7F6236C7}" destId="{CAEBE6D7-B601-43B4-B719-C8A5AC80416A}" srcOrd="2" destOrd="0" parTransId="{B1799691-4811-422F-91D0-3F3E0CB778DD}" sibTransId="{0464F13D-401F-45F9-BFEF-24416813BCC6}"/>
    <dgm:cxn modelId="{14A14896-8C84-47A7-98A1-7A2824EC45D9}" type="presOf" srcId="{DB12B0DA-2200-4BFC-AE36-CE89159DACF8}" destId="{ED99F80E-3D44-45A9-9C39-4D319CE42B8D}" srcOrd="0" destOrd="0" presId="urn:microsoft.com/office/officeart/2005/8/layout/vList2"/>
    <dgm:cxn modelId="{425646E6-D489-4BEC-9764-2B36A10C7096}" srcId="{C569CFD4-D1F7-4D5E-81B1-BA2C7F6236C7}" destId="{B3205A7F-CFD9-4B60-9E6B-4411810994F9}" srcOrd="1" destOrd="0" parTransId="{4C335B5E-D003-4304-A41B-C36540F0EE53}" sibTransId="{8801BC95-B487-4D24-8A97-DE5A31F1A8CA}"/>
    <dgm:cxn modelId="{316E5141-83B2-4A65-A1F7-BF7253381439}" type="presParOf" srcId="{925B6B89-4E25-43D8-98A5-48BEAA13D9F4}" destId="{ED99F80E-3D44-45A9-9C39-4D319CE42B8D}" srcOrd="0" destOrd="0" presId="urn:microsoft.com/office/officeart/2005/8/layout/vList2"/>
    <dgm:cxn modelId="{D9E310B8-67AF-4998-8B64-DA07060B0680}" type="presParOf" srcId="{925B6B89-4E25-43D8-98A5-48BEAA13D9F4}" destId="{40425705-92B7-4AEB-9E77-80EF64A2DA57}" srcOrd="1" destOrd="0" presId="urn:microsoft.com/office/officeart/2005/8/layout/vList2"/>
    <dgm:cxn modelId="{D5F446C9-047F-4FD4-8CE2-6D10C99A0BC2}" type="presParOf" srcId="{925B6B89-4E25-43D8-98A5-48BEAA13D9F4}" destId="{523C78D9-7336-4157-ADBB-674051CD89A4}" srcOrd="2" destOrd="0" presId="urn:microsoft.com/office/officeart/2005/8/layout/vList2"/>
    <dgm:cxn modelId="{085E6A66-F892-46D0-B601-4F0490683229}" type="presParOf" srcId="{925B6B89-4E25-43D8-98A5-48BEAA13D9F4}" destId="{2D3627EB-BB2D-482D-BA77-ECCCA4B15317}" srcOrd="3" destOrd="0" presId="urn:microsoft.com/office/officeart/2005/8/layout/vList2"/>
    <dgm:cxn modelId="{6B4DBE63-B452-47CC-BAD2-93BFF53B8DDA}" type="presParOf" srcId="{925B6B89-4E25-43D8-98A5-48BEAA13D9F4}" destId="{67BB041A-5C6C-4272-9EF8-0886F550F62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B546D1-907F-4AFD-9801-A7A301F77B2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A90EDA6-2D84-4FD6-9D2E-79F7428EE3DA}">
      <dgm:prSet/>
      <dgm:spPr/>
      <dgm:t>
        <a:bodyPr/>
        <a:lstStyle/>
        <a:p>
          <a:r>
            <a:rPr lang="ru-RU"/>
            <a:t>Основными занятиями были земледелие, животноводство, ремесло. </a:t>
          </a:r>
          <a:endParaRPr lang="en-US"/>
        </a:p>
      </dgm:t>
    </dgm:pt>
    <dgm:pt modelId="{3507129A-8DCD-4F2F-91E5-3ACE3EA65CFF}" type="parTrans" cxnId="{35124547-A7CA-4734-B1F1-FC80DF62DB3B}">
      <dgm:prSet/>
      <dgm:spPr/>
      <dgm:t>
        <a:bodyPr/>
        <a:lstStyle/>
        <a:p>
          <a:endParaRPr lang="en-US"/>
        </a:p>
      </dgm:t>
    </dgm:pt>
    <dgm:pt modelId="{73A512C9-8BD1-4CE6-AC5F-457A3723A890}" type="sibTrans" cxnId="{35124547-A7CA-4734-B1F1-FC80DF62DB3B}">
      <dgm:prSet/>
      <dgm:spPr/>
      <dgm:t>
        <a:bodyPr/>
        <a:lstStyle/>
        <a:p>
          <a:endParaRPr lang="en-US"/>
        </a:p>
      </dgm:t>
    </dgm:pt>
    <dgm:pt modelId="{2F78F529-CE4B-434C-B2DD-4505046F9EEE}">
      <dgm:prSet/>
      <dgm:spPr/>
      <dgm:t>
        <a:bodyPr/>
        <a:lstStyle/>
        <a:p>
          <a:r>
            <a:rPr lang="ru-RU"/>
            <a:t>Главными орудиями обработки земли были волóвая или реже конная соха, мотыга, серп, борона. Двупольный севооборот постепенно сменился трехпольным (озимые, яровые культуры, пар)</a:t>
          </a:r>
          <a:endParaRPr lang="en-US"/>
        </a:p>
      </dgm:t>
    </dgm:pt>
    <dgm:pt modelId="{4D524716-5745-46C5-9510-5410A56B2D4F}" type="parTrans" cxnId="{004194FD-C49E-42DC-AF24-1DF9AACA08D3}">
      <dgm:prSet/>
      <dgm:spPr/>
      <dgm:t>
        <a:bodyPr/>
        <a:lstStyle/>
        <a:p>
          <a:endParaRPr lang="en-US"/>
        </a:p>
      </dgm:t>
    </dgm:pt>
    <dgm:pt modelId="{542A6AF7-04AC-4B57-8803-CF010626F9C6}" type="sibTrans" cxnId="{004194FD-C49E-42DC-AF24-1DF9AACA08D3}">
      <dgm:prSet/>
      <dgm:spPr/>
      <dgm:t>
        <a:bodyPr/>
        <a:lstStyle/>
        <a:p>
          <a:endParaRPr lang="en-US"/>
        </a:p>
      </dgm:t>
    </dgm:pt>
    <dgm:pt modelId="{14535FEC-64FC-4BFE-BB38-3EF109D82B13}">
      <dgm:prSet/>
      <dgm:spPr/>
      <dgm:t>
        <a:bodyPr/>
        <a:lstStyle/>
        <a:p>
          <a:r>
            <a:rPr lang="ru-RU"/>
            <a:t>Крестьяне выращивали рожь, пшеницу, пшено, овес, гречиху, боб, горох, коноплю, лен и другие культуры</a:t>
          </a:r>
          <a:endParaRPr lang="en-US"/>
        </a:p>
      </dgm:t>
    </dgm:pt>
    <dgm:pt modelId="{69915736-7BC3-4F2C-AC16-9525E68BC7D7}" type="parTrans" cxnId="{74E6A7B0-EA82-498A-A640-964D60C94E69}">
      <dgm:prSet/>
      <dgm:spPr/>
      <dgm:t>
        <a:bodyPr/>
        <a:lstStyle/>
        <a:p>
          <a:endParaRPr lang="en-US"/>
        </a:p>
      </dgm:t>
    </dgm:pt>
    <dgm:pt modelId="{932C7CA7-6181-4841-BEA2-FB2DF784F63A}" type="sibTrans" cxnId="{74E6A7B0-EA82-498A-A640-964D60C94E69}">
      <dgm:prSet/>
      <dgm:spPr/>
      <dgm:t>
        <a:bodyPr/>
        <a:lstStyle/>
        <a:p>
          <a:endParaRPr lang="en-US"/>
        </a:p>
      </dgm:t>
    </dgm:pt>
    <dgm:pt modelId="{ACE9197E-859A-4012-ACFB-E330238CAA1A}">
      <dgm:prSet/>
      <dgm:spPr/>
      <dgm:t>
        <a:bodyPr/>
        <a:lstStyle/>
        <a:p>
          <a:r>
            <a:rPr lang="ru-RU"/>
            <a:t>В XIV—XVI вв. получили распространение некоторые виды промыслов, более других связанные с работой на заказ или с рынком: деревообработка, производство железа, поташа, стекла, смолы</a:t>
          </a:r>
          <a:endParaRPr lang="en-US"/>
        </a:p>
      </dgm:t>
    </dgm:pt>
    <dgm:pt modelId="{C0FB51B0-7246-4CFA-910F-CAF9C5BEF3E9}" type="parTrans" cxnId="{F0493431-3EB2-4AFC-BFD5-7BBB0E0F7383}">
      <dgm:prSet/>
      <dgm:spPr/>
      <dgm:t>
        <a:bodyPr/>
        <a:lstStyle/>
        <a:p>
          <a:endParaRPr lang="en-US"/>
        </a:p>
      </dgm:t>
    </dgm:pt>
    <dgm:pt modelId="{78F02C1C-F6FE-4F0C-B18A-6DF1E5EA80D2}" type="sibTrans" cxnId="{F0493431-3EB2-4AFC-BFD5-7BBB0E0F7383}">
      <dgm:prSet/>
      <dgm:spPr/>
      <dgm:t>
        <a:bodyPr/>
        <a:lstStyle/>
        <a:p>
          <a:endParaRPr lang="en-US"/>
        </a:p>
      </dgm:t>
    </dgm:pt>
    <dgm:pt modelId="{8C963074-C2E0-4C93-8252-8516655B8AC0}" type="pres">
      <dgm:prSet presAssocID="{72B546D1-907F-4AFD-9801-A7A301F77B2F}" presName="linear" presStyleCnt="0">
        <dgm:presLayoutVars>
          <dgm:animLvl val="lvl"/>
          <dgm:resizeHandles val="exact"/>
        </dgm:presLayoutVars>
      </dgm:prSet>
      <dgm:spPr/>
    </dgm:pt>
    <dgm:pt modelId="{72890DE4-D35A-458B-927F-61B24C756792}" type="pres">
      <dgm:prSet presAssocID="{6A90EDA6-2D84-4FD6-9D2E-79F7428EE3D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733D22D-9783-42C3-AB15-6D741A24F0CB}" type="pres">
      <dgm:prSet presAssocID="{73A512C9-8BD1-4CE6-AC5F-457A3723A890}" presName="spacer" presStyleCnt="0"/>
      <dgm:spPr/>
    </dgm:pt>
    <dgm:pt modelId="{5839AB28-D5D6-4A77-BB76-58E41328713C}" type="pres">
      <dgm:prSet presAssocID="{2F78F529-CE4B-434C-B2DD-4505046F9EE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8985861-4A92-40B0-B0C8-B46299F2797F}" type="pres">
      <dgm:prSet presAssocID="{542A6AF7-04AC-4B57-8803-CF010626F9C6}" presName="spacer" presStyleCnt="0"/>
      <dgm:spPr/>
    </dgm:pt>
    <dgm:pt modelId="{40F3A793-FE37-4A5D-B2D8-656BC4796946}" type="pres">
      <dgm:prSet presAssocID="{14535FEC-64FC-4BFE-BB38-3EF109D82B1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B949305-5403-4A01-BF36-EA5908FFF67B}" type="pres">
      <dgm:prSet presAssocID="{932C7CA7-6181-4841-BEA2-FB2DF784F63A}" presName="spacer" presStyleCnt="0"/>
      <dgm:spPr/>
    </dgm:pt>
    <dgm:pt modelId="{9ABCC0FB-130F-4DD1-A029-C0E88287B209}" type="pres">
      <dgm:prSet presAssocID="{ACE9197E-859A-4012-ACFB-E330238CAA1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B9E9C12-5827-4133-A0F5-BFA424E2496F}" type="presOf" srcId="{ACE9197E-859A-4012-ACFB-E330238CAA1A}" destId="{9ABCC0FB-130F-4DD1-A029-C0E88287B209}" srcOrd="0" destOrd="0" presId="urn:microsoft.com/office/officeart/2005/8/layout/vList2"/>
    <dgm:cxn modelId="{F0493431-3EB2-4AFC-BFD5-7BBB0E0F7383}" srcId="{72B546D1-907F-4AFD-9801-A7A301F77B2F}" destId="{ACE9197E-859A-4012-ACFB-E330238CAA1A}" srcOrd="3" destOrd="0" parTransId="{C0FB51B0-7246-4CFA-910F-CAF9C5BEF3E9}" sibTransId="{78F02C1C-F6FE-4F0C-B18A-6DF1E5EA80D2}"/>
    <dgm:cxn modelId="{35124547-A7CA-4734-B1F1-FC80DF62DB3B}" srcId="{72B546D1-907F-4AFD-9801-A7A301F77B2F}" destId="{6A90EDA6-2D84-4FD6-9D2E-79F7428EE3DA}" srcOrd="0" destOrd="0" parTransId="{3507129A-8DCD-4F2F-91E5-3ACE3EA65CFF}" sibTransId="{73A512C9-8BD1-4CE6-AC5F-457A3723A890}"/>
    <dgm:cxn modelId="{AB644C50-CB94-485C-B1D1-F94909CC3725}" type="presOf" srcId="{14535FEC-64FC-4BFE-BB38-3EF109D82B13}" destId="{40F3A793-FE37-4A5D-B2D8-656BC4796946}" srcOrd="0" destOrd="0" presId="urn:microsoft.com/office/officeart/2005/8/layout/vList2"/>
    <dgm:cxn modelId="{F07B8CA4-0D48-46E4-A656-A1488F63EA7B}" type="presOf" srcId="{2F78F529-CE4B-434C-B2DD-4505046F9EEE}" destId="{5839AB28-D5D6-4A77-BB76-58E41328713C}" srcOrd="0" destOrd="0" presId="urn:microsoft.com/office/officeart/2005/8/layout/vList2"/>
    <dgm:cxn modelId="{5D37D6AA-D6D7-4112-9A49-699DFCBFBF9D}" type="presOf" srcId="{72B546D1-907F-4AFD-9801-A7A301F77B2F}" destId="{8C963074-C2E0-4C93-8252-8516655B8AC0}" srcOrd="0" destOrd="0" presId="urn:microsoft.com/office/officeart/2005/8/layout/vList2"/>
    <dgm:cxn modelId="{74E6A7B0-EA82-498A-A640-964D60C94E69}" srcId="{72B546D1-907F-4AFD-9801-A7A301F77B2F}" destId="{14535FEC-64FC-4BFE-BB38-3EF109D82B13}" srcOrd="2" destOrd="0" parTransId="{69915736-7BC3-4F2C-AC16-9525E68BC7D7}" sibTransId="{932C7CA7-6181-4841-BEA2-FB2DF784F63A}"/>
    <dgm:cxn modelId="{19316AE1-B9A4-4D65-92EB-6E937BF2D60B}" type="presOf" srcId="{6A90EDA6-2D84-4FD6-9D2E-79F7428EE3DA}" destId="{72890DE4-D35A-458B-927F-61B24C756792}" srcOrd="0" destOrd="0" presId="urn:microsoft.com/office/officeart/2005/8/layout/vList2"/>
    <dgm:cxn modelId="{004194FD-C49E-42DC-AF24-1DF9AACA08D3}" srcId="{72B546D1-907F-4AFD-9801-A7A301F77B2F}" destId="{2F78F529-CE4B-434C-B2DD-4505046F9EEE}" srcOrd="1" destOrd="0" parTransId="{4D524716-5745-46C5-9510-5410A56B2D4F}" sibTransId="{542A6AF7-04AC-4B57-8803-CF010626F9C6}"/>
    <dgm:cxn modelId="{205886C1-9EB9-411F-AD88-AA7C83ED95B3}" type="presParOf" srcId="{8C963074-C2E0-4C93-8252-8516655B8AC0}" destId="{72890DE4-D35A-458B-927F-61B24C756792}" srcOrd="0" destOrd="0" presId="urn:microsoft.com/office/officeart/2005/8/layout/vList2"/>
    <dgm:cxn modelId="{26BA1215-1CDA-41CB-B33B-19F11B2EBE4F}" type="presParOf" srcId="{8C963074-C2E0-4C93-8252-8516655B8AC0}" destId="{D733D22D-9783-42C3-AB15-6D741A24F0CB}" srcOrd="1" destOrd="0" presId="urn:microsoft.com/office/officeart/2005/8/layout/vList2"/>
    <dgm:cxn modelId="{58A020BF-355F-4437-B868-1A8C36986D28}" type="presParOf" srcId="{8C963074-C2E0-4C93-8252-8516655B8AC0}" destId="{5839AB28-D5D6-4A77-BB76-58E41328713C}" srcOrd="2" destOrd="0" presId="urn:microsoft.com/office/officeart/2005/8/layout/vList2"/>
    <dgm:cxn modelId="{348E8B8D-CFA0-4713-A102-68971E23A807}" type="presParOf" srcId="{8C963074-C2E0-4C93-8252-8516655B8AC0}" destId="{78985861-4A92-40B0-B0C8-B46299F2797F}" srcOrd="3" destOrd="0" presId="urn:microsoft.com/office/officeart/2005/8/layout/vList2"/>
    <dgm:cxn modelId="{CCE63311-94C6-42D9-9A9D-BA141B43EE92}" type="presParOf" srcId="{8C963074-C2E0-4C93-8252-8516655B8AC0}" destId="{40F3A793-FE37-4A5D-B2D8-656BC4796946}" srcOrd="4" destOrd="0" presId="urn:microsoft.com/office/officeart/2005/8/layout/vList2"/>
    <dgm:cxn modelId="{3FE8C041-FB3D-4C69-9BB9-889F906E9878}" type="presParOf" srcId="{8C963074-C2E0-4C93-8252-8516655B8AC0}" destId="{AB949305-5403-4A01-BF36-EA5908FFF67B}" srcOrd="5" destOrd="0" presId="urn:microsoft.com/office/officeart/2005/8/layout/vList2"/>
    <dgm:cxn modelId="{0C7CDE37-1ACF-47FA-B351-B1D3E3B54F0B}" type="presParOf" srcId="{8C963074-C2E0-4C93-8252-8516655B8AC0}" destId="{9ABCC0FB-130F-4DD1-A029-C0E88287B20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665B57-A54A-43AC-A2BA-EF549D50FEE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F833561-1062-4FE8-8A18-A8E32464C6C0}">
      <dgm:prSet/>
      <dgm:spPr/>
      <dgm:t>
        <a:bodyPr/>
        <a:lstStyle/>
        <a:p>
          <a:r>
            <a:rPr lang="ru-RU"/>
            <a:t>Большинство крестьян Беларуси жило в деревянных домах с двумя или тремя помещениями (светлица, сени, клеть)</a:t>
          </a:r>
          <a:endParaRPr lang="en-US"/>
        </a:p>
      </dgm:t>
    </dgm:pt>
    <dgm:pt modelId="{642F49FF-0343-4996-BEAF-65C47742EC78}" type="parTrans" cxnId="{4E362620-1C4C-4B61-821E-543337BE2B68}">
      <dgm:prSet/>
      <dgm:spPr/>
      <dgm:t>
        <a:bodyPr/>
        <a:lstStyle/>
        <a:p>
          <a:endParaRPr lang="en-US"/>
        </a:p>
      </dgm:t>
    </dgm:pt>
    <dgm:pt modelId="{91519B60-9ED6-4C12-900A-523ABE120F56}" type="sibTrans" cxnId="{4E362620-1C4C-4B61-821E-543337BE2B68}">
      <dgm:prSet/>
      <dgm:spPr/>
      <dgm:t>
        <a:bodyPr/>
        <a:lstStyle/>
        <a:p>
          <a:endParaRPr lang="en-US"/>
        </a:p>
      </dgm:t>
    </dgm:pt>
    <dgm:pt modelId="{3D92576F-8865-4DDD-9521-14A92A0EACC1}">
      <dgm:prSet/>
      <dgm:spPr/>
      <dgm:t>
        <a:bodyPr/>
        <a:lstStyle/>
        <a:p>
          <a:r>
            <a:rPr lang="ru-RU"/>
            <a:t>Жилые домá зажиточных мещан или шляхты были более сложными, порой двухэтажными, обогревались кафельными «голландками», имели застекленные окна, дощатый пол и т. д.</a:t>
          </a:r>
          <a:endParaRPr lang="en-US"/>
        </a:p>
      </dgm:t>
    </dgm:pt>
    <dgm:pt modelId="{48EC2B69-1881-4AD8-BA9A-19EC3521C06E}" type="parTrans" cxnId="{EA19B94C-4321-4D59-AF73-692BC7754DD3}">
      <dgm:prSet/>
      <dgm:spPr/>
      <dgm:t>
        <a:bodyPr/>
        <a:lstStyle/>
        <a:p>
          <a:endParaRPr lang="en-US"/>
        </a:p>
      </dgm:t>
    </dgm:pt>
    <dgm:pt modelId="{B32EE378-CC0D-4595-8DF7-CF02EC1A1006}" type="sibTrans" cxnId="{EA19B94C-4321-4D59-AF73-692BC7754DD3}">
      <dgm:prSet/>
      <dgm:spPr/>
      <dgm:t>
        <a:bodyPr/>
        <a:lstStyle/>
        <a:p>
          <a:endParaRPr lang="en-US"/>
        </a:p>
      </dgm:t>
    </dgm:pt>
    <dgm:pt modelId="{EE879737-0EE0-40F4-8C35-5F822D972F47}">
      <dgm:prSet/>
      <dgm:spPr/>
      <dgm:t>
        <a:bodyPr/>
        <a:lstStyle/>
        <a:p>
          <a:r>
            <a:rPr lang="ru-RU"/>
            <a:t>Вспомогательными занятиями по отношению к земледелию были промыслы: собирательство, охота, бортничество, рыболовство</a:t>
          </a:r>
          <a:endParaRPr lang="en-US"/>
        </a:p>
      </dgm:t>
    </dgm:pt>
    <dgm:pt modelId="{35693CCA-787A-4726-AF1E-7CC4A5D931F8}" type="parTrans" cxnId="{F0F4650D-7F84-45E5-BB54-E0472221BE26}">
      <dgm:prSet/>
      <dgm:spPr/>
      <dgm:t>
        <a:bodyPr/>
        <a:lstStyle/>
        <a:p>
          <a:endParaRPr lang="en-US"/>
        </a:p>
      </dgm:t>
    </dgm:pt>
    <dgm:pt modelId="{194B8EC3-E4DA-4DDC-A9BC-4725F78D333D}" type="sibTrans" cxnId="{F0F4650D-7F84-45E5-BB54-E0472221BE26}">
      <dgm:prSet/>
      <dgm:spPr/>
      <dgm:t>
        <a:bodyPr/>
        <a:lstStyle/>
        <a:p>
          <a:endParaRPr lang="en-US"/>
        </a:p>
      </dgm:t>
    </dgm:pt>
    <dgm:pt modelId="{69733DC0-82E6-4CD9-8398-2B300BB191F1}" type="pres">
      <dgm:prSet presAssocID="{10665B57-A54A-43AC-A2BA-EF549D50FEE2}" presName="root" presStyleCnt="0">
        <dgm:presLayoutVars>
          <dgm:dir/>
          <dgm:resizeHandles val="exact"/>
        </dgm:presLayoutVars>
      </dgm:prSet>
      <dgm:spPr/>
    </dgm:pt>
    <dgm:pt modelId="{0E010416-A316-46A5-B4D7-A7EEE17386B0}" type="pres">
      <dgm:prSet presAssocID="{EF833561-1062-4FE8-8A18-A8E32464C6C0}" presName="compNode" presStyleCnt="0"/>
      <dgm:spPr/>
    </dgm:pt>
    <dgm:pt modelId="{50CF36B3-C34A-4000-9024-B00060066279}" type="pres">
      <dgm:prSet presAssocID="{EF833561-1062-4FE8-8A18-A8E32464C6C0}" presName="bgRect" presStyleLbl="bgShp" presStyleIdx="0" presStyleCnt="3"/>
      <dgm:spPr/>
    </dgm:pt>
    <dgm:pt modelId="{75888E17-364C-4B17-A7CC-2ED8EB7DD00D}" type="pres">
      <dgm:prSet presAssocID="{EF833561-1062-4FE8-8A18-A8E32464C6C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704437C7-CC2A-4BCA-BE67-477E97F21CD9}" type="pres">
      <dgm:prSet presAssocID="{EF833561-1062-4FE8-8A18-A8E32464C6C0}" presName="spaceRect" presStyleCnt="0"/>
      <dgm:spPr/>
    </dgm:pt>
    <dgm:pt modelId="{B0A7BFC7-A605-4A65-B91E-6C2176ED6F32}" type="pres">
      <dgm:prSet presAssocID="{EF833561-1062-4FE8-8A18-A8E32464C6C0}" presName="parTx" presStyleLbl="revTx" presStyleIdx="0" presStyleCnt="3">
        <dgm:presLayoutVars>
          <dgm:chMax val="0"/>
          <dgm:chPref val="0"/>
        </dgm:presLayoutVars>
      </dgm:prSet>
      <dgm:spPr/>
    </dgm:pt>
    <dgm:pt modelId="{1B191349-AA34-4E3C-9DE9-3156B9479D51}" type="pres">
      <dgm:prSet presAssocID="{91519B60-9ED6-4C12-900A-523ABE120F56}" presName="sibTrans" presStyleCnt="0"/>
      <dgm:spPr/>
    </dgm:pt>
    <dgm:pt modelId="{705A3C41-4706-43AF-A592-5588DA3CA87C}" type="pres">
      <dgm:prSet presAssocID="{3D92576F-8865-4DDD-9521-14A92A0EACC1}" presName="compNode" presStyleCnt="0"/>
      <dgm:spPr/>
    </dgm:pt>
    <dgm:pt modelId="{C7E12571-7AFD-490F-A2E4-B4E9C5C676D9}" type="pres">
      <dgm:prSet presAssocID="{3D92576F-8865-4DDD-9521-14A92A0EACC1}" presName="bgRect" presStyleLbl="bgShp" presStyleIdx="1" presStyleCnt="3"/>
      <dgm:spPr/>
    </dgm:pt>
    <dgm:pt modelId="{5F4C6B84-DC43-40D8-A227-0A70641CED83}" type="pres">
      <dgm:prSet presAssocID="{3D92576F-8865-4DDD-9521-14A92A0EACC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w Temperature"/>
        </a:ext>
      </dgm:extLst>
    </dgm:pt>
    <dgm:pt modelId="{B285FC38-B9C8-4F1A-99BD-BA76631BBA0F}" type="pres">
      <dgm:prSet presAssocID="{3D92576F-8865-4DDD-9521-14A92A0EACC1}" presName="spaceRect" presStyleCnt="0"/>
      <dgm:spPr/>
    </dgm:pt>
    <dgm:pt modelId="{1E120F03-E054-4E18-9DCC-F50D5970488A}" type="pres">
      <dgm:prSet presAssocID="{3D92576F-8865-4DDD-9521-14A92A0EACC1}" presName="parTx" presStyleLbl="revTx" presStyleIdx="1" presStyleCnt="3">
        <dgm:presLayoutVars>
          <dgm:chMax val="0"/>
          <dgm:chPref val="0"/>
        </dgm:presLayoutVars>
      </dgm:prSet>
      <dgm:spPr/>
    </dgm:pt>
    <dgm:pt modelId="{A90EED18-14B4-4DDA-88BC-C9350BAC91FB}" type="pres">
      <dgm:prSet presAssocID="{B32EE378-CC0D-4595-8DF7-CF02EC1A1006}" presName="sibTrans" presStyleCnt="0"/>
      <dgm:spPr/>
    </dgm:pt>
    <dgm:pt modelId="{8EE1684D-66B7-4D30-83D4-18CF5CB912BD}" type="pres">
      <dgm:prSet presAssocID="{EE879737-0EE0-40F4-8C35-5F822D972F47}" presName="compNode" presStyleCnt="0"/>
      <dgm:spPr/>
    </dgm:pt>
    <dgm:pt modelId="{904992B0-5F46-4802-B667-D0BBDD0F106A}" type="pres">
      <dgm:prSet presAssocID="{EE879737-0EE0-40F4-8C35-5F822D972F47}" presName="bgRect" presStyleLbl="bgShp" presStyleIdx="2" presStyleCnt="3"/>
      <dgm:spPr/>
    </dgm:pt>
    <dgm:pt modelId="{B5E0BA8B-CB04-4860-9A89-767A7E431A47}" type="pres">
      <dgm:prSet presAssocID="{EE879737-0EE0-40F4-8C35-5F822D972F4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ит"/>
        </a:ext>
      </dgm:extLst>
    </dgm:pt>
    <dgm:pt modelId="{95B15399-AB82-42AE-BD44-7A274FADFF29}" type="pres">
      <dgm:prSet presAssocID="{EE879737-0EE0-40F4-8C35-5F822D972F47}" presName="spaceRect" presStyleCnt="0"/>
      <dgm:spPr/>
    </dgm:pt>
    <dgm:pt modelId="{8B411BB7-02D4-45A7-9CB1-8ED48A3F0630}" type="pres">
      <dgm:prSet presAssocID="{EE879737-0EE0-40F4-8C35-5F822D972F4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0F4650D-7F84-45E5-BB54-E0472221BE26}" srcId="{10665B57-A54A-43AC-A2BA-EF549D50FEE2}" destId="{EE879737-0EE0-40F4-8C35-5F822D972F47}" srcOrd="2" destOrd="0" parTransId="{35693CCA-787A-4726-AF1E-7CC4A5D931F8}" sibTransId="{194B8EC3-E4DA-4DDC-A9BC-4725F78D333D}"/>
    <dgm:cxn modelId="{4E362620-1C4C-4B61-821E-543337BE2B68}" srcId="{10665B57-A54A-43AC-A2BA-EF549D50FEE2}" destId="{EF833561-1062-4FE8-8A18-A8E32464C6C0}" srcOrd="0" destOrd="0" parTransId="{642F49FF-0343-4996-BEAF-65C47742EC78}" sibTransId="{91519B60-9ED6-4C12-900A-523ABE120F56}"/>
    <dgm:cxn modelId="{EA19B94C-4321-4D59-AF73-692BC7754DD3}" srcId="{10665B57-A54A-43AC-A2BA-EF549D50FEE2}" destId="{3D92576F-8865-4DDD-9521-14A92A0EACC1}" srcOrd="1" destOrd="0" parTransId="{48EC2B69-1881-4AD8-BA9A-19EC3521C06E}" sibTransId="{B32EE378-CC0D-4595-8DF7-CF02EC1A1006}"/>
    <dgm:cxn modelId="{6CAF8FBA-3AD1-4869-818D-900E5438E762}" type="presOf" srcId="{EE879737-0EE0-40F4-8C35-5F822D972F47}" destId="{8B411BB7-02D4-45A7-9CB1-8ED48A3F0630}" srcOrd="0" destOrd="0" presId="urn:microsoft.com/office/officeart/2018/2/layout/IconVerticalSolidList"/>
    <dgm:cxn modelId="{9C97C1C2-B917-425E-AEC8-79E09341AECB}" type="presOf" srcId="{10665B57-A54A-43AC-A2BA-EF549D50FEE2}" destId="{69733DC0-82E6-4CD9-8398-2B300BB191F1}" srcOrd="0" destOrd="0" presId="urn:microsoft.com/office/officeart/2018/2/layout/IconVerticalSolidList"/>
    <dgm:cxn modelId="{F96BB5C4-C7D3-475C-854E-1A15DDEA301F}" type="presOf" srcId="{EF833561-1062-4FE8-8A18-A8E32464C6C0}" destId="{B0A7BFC7-A605-4A65-B91E-6C2176ED6F32}" srcOrd="0" destOrd="0" presId="urn:microsoft.com/office/officeart/2018/2/layout/IconVerticalSolidList"/>
    <dgm:cxn modelId="{E53B33F5-2990-4D42-A4F7-01E7F485EE50}" type="presOf" srcId="{3D92576F-8865-4DDD-9521-14A92A0EACC1}" destId="{1E120F03-E054-4E18-9DCC-F50D5970488A}" srcOrd="0" destOrd="0" presId="urn:microsoft.com/office/officeart/2018/2/layout/IconVerticalSolidList"/>
    <dgm:cxn modelId="{0F8709EA-9F81-492A-BFC9-5B7B8A75ECAD}" type="presParOf" srcId="{69733DC0-82E6-4CD9-8398-2B300BB191F1}" destId="{0E010416-A316-46A5-B4D7-A7EEE17386B0}" srcOrd="0" destOrd="0" presId="urn:microsoft.com/office/officeart/2018/2/layout/IconVerticalSolidList"/>
    <dgm:cxn modelId="{6C5C4605-AC7F-4122-BCCD-712D8643A4E3}" type="presParOf" srcId="{0E010416-A316-46A5-B4D7-A7EEE17386B0}" destId="{50CF36B3-C34A-4000-9024-B00060066279}" srcOrd="0" destOrd="0" presId="urn:microsoft.com/office/officeart/2018/2/layout/IconVerticalSolidList"/>
    <dgm:cxn modelId="{8EAB9FA5-E30D-4173-B6D7-A74CC55BCFD6}" type="presParOf" srcId="{0E010416-A316-46A5-B4D7-A7EEE17386B0}" destId="{75888E17-364C-4B17-A7CC-2ED8EB7DD00D}" srcOrd="1" destOrd="0" presId="urn:microsoft.com/office/officeart/2018/2/layout/IconVerticalSolidList"/>
    <dgm:cxn modelId="{E32E7BB4-B377-403E-969E-9AB22E185FFE}" type="presParOf" srcId="{0E010416-A316-46A5-B4D7-A7EEE17386B0}" destId="{704437C7-CC2A-4BCA-BE67-477E97F21CD9}" srcOrd="2" destOrd="0" presId="urn:microsoft.com/office/officeart/2018/2/layout/IconVerticalSolidList"/>
    <dgm:cxn modelId="{026E6EC1-5601-4910-902E-C4AC7BC1CC93}" type="presParOf" srcId="{0E010416-A316-46A5-B4D7-A7EEE17386B0}" destId="{B0A7BFC7-A605-4A65-B91E-6C2176ED6F32}" srcOrd="3" destOrd="0" presId="urn:microsoft.com/office/officeart/2018/2/layout/IconVerticalSolidList"/>
    <dgm:cxn modelId="{D0DFAC94-8D10-45E0-8ABF-C1F1E1C51A73}" type="presParOf" srcId="{69733DC0-82E6-4CD9-8398-2B300BB191F1}" destId="{1B191349-AA34-4E3C-9DE9-3156B9479D51}" srcOrd="1" destOrd="0" presId="urn:microsoft.com/office/officeart/2018/2/layout/IconVerticalSolidList"/>
    <dgm:cxn modelId="{1DED9F13-FEBC-4A34-89DF-B3EEE45F2118}" type="presParOf" srcId="{69733DC0-82E6-4CD9-8398-2B300BB191F1}" destId="{705A3C41-4706-43AF-A592-5588DA3CA87C}" srcOrd="2" destOrd="0" presId="urn:microsoft.com/office/officeart/2018/2/layout/IconVerticalSolidList"/>
    <dgm:cxn modelId="{92FB3C23-B88A-4005-A96F-BACD16A0968C}" type="presParOf" srcId="{705A3C41-4706-43AF-A592-5588DA3CA87C}" destId="{C7E12571-7AFD-490F-A2E4-B4E9C5C676D9}" srcOrd="0" destOrd="0" presId="urn:microsoft.com/office/officeart/2018/2/layout/IconVerticalSolidList"/>
    <dgm:cxn modelId="{24192407-67EA-4AE0-9A3D-EA52B5A5A0CA}" type="presParOf" srcId="{705A3C41-4706-43AF-A592-5588DA3CA87C}" destId="{5F4C6B84-DC43-40D8-A227-0A70641CED83}" srcOrd="1" destOrd="0" presId="urn:microsoft.com/office/officeart/2018/2/layout/IconVerticalSolidList"/>
    <dgm:cxn modelId="{1774D0E5-7ADE-4FD7-9BB0-89DBDB5B4FAE}" type="presParOf" srcId="{705A3C41-4706-43AF-A592-5588DA3CA87C}" destId="{B285FC38-B9C8-4F1A-99BD-BA76631BBA0F}" srcOrd="2" destOrd="0" presId="urn:microsoft.com/office/officeart/2018/2/layout/IconVerticalSolidList"/>
    <dgm:cxn modelId="{C84D4C41-3C33-4304-8426-35A479117C68}" type="presParOf" srcId="{705A3C41-4706-43AF-A592-5588DA3CA87C}" destId="{1E120F03-E054-4E18-9DCC-F50D5970488A}" srcOrd="3" destOrd="0" presId="urn:microsoft.com/office/officeart/2018/2/layout/IconVerticalSolidList"/>
    <dgm:cxn modelId="{BCD6B53D-3FDA-4566-88D7-75C548E9681E}" type="presParOf" srcId="{69733DC0-82E6-4CD9-8398-2B300BB191F1}" destId="{A90EED18-14B4-4DDA-88BC-C9350BAC91FB}" srcOrd="3" destOrd="0" presId="urn:microsoft.com/office/officeart/2018/2/layout/IconVerticalSolidList"/>
    <dgm:cxn modelId="{72B7DDFE-0898-430E-8FA1-6A43394624E2}" type="presParOf" srcId="{69733DC0-82E6-4CD9-8398-2B300BB191F1}" destId="{8EE1684D-66B7-4D30-83D4-18CF5CB912BD}" srcOrd="4" destOrd="0" presId="urn:microsoft.com/office/officeart/2018/2/layout/IconVerticalSolidList"/>
    <dgm:cxn modelId="{811872B2-74C0-4C60-A002-0280A858DC39}" type="presParOf" srcId="{8EE1684D-66B7-4D30-83D4-18CF5CB912BD}" destId="{904992B0-5F46-4802-B667-D0BBDD0F106A}" srcOrd="0" destOrd="0" presId="urn:microsoft.com/office/officeart/2018/2/layout/IconVerticalSolidList"/>
    <dgm:cxn modelId="{D8CD5628-18DD-453F-B15A-9E9694F69A20}" type="presParOf" srcId="{8EE1684D-66B7-4D30-83D4-18CF5CB912BD}" destId="{B5E0BA8B-CB04-4860-9A89-767A7E431A47}" srcOrd="1" destOrd="0" presId="urn:microsoft.com/office/officeart/2018/2/layout/IconVerticalSolidList"/>
    <dgm:cxn modelId="{8746A384-7706-4F30-9F42-84BA9142FC57}" type="presParOf" srcId="{8EE1684D-66B7-4D30-83D4-18CF5CB912BD}" destId="{95B15399-AB82-42AE-BD44-7A274FADFF29}" srcOrd="2" destOrd="0" presId="urn:microsoft.com/office/officeart/2018/2/layout/IconVerticalSolidList"/>
    <dgm:cxn modelId="{4DC2EC99-1D61-4077-B2B4-D1CAE4400EDB}" type="presParOf" srcId="{8EE1684D-66B7-4D30-83D4-18CF5CB912BD}" destId="{8B411BB7-02D4-45A7-9CB1-8ED48A3F063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13EA6D-EEC1-49BE-AA15-D6C1B92F6AC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E1A16F8-395A-46AA-B7A1-175D41119778}">
      <dgm:prSet/>
      <dgm:spPr/>
      <dgm:t>
        <a:bodyPr/>
        <a:lstStyle/>
        <a:p>
          <a:r>
            <a:rPr lang="ru-RU"/>
            <a:t>Наиболее распространенными жанрами фольклора были песни, сказки, загадки, афоризмы, пословицы и поговорки</a:t>
          </a:r>
          <a:endParaRPr lang="en-US"/>
        </a:p>
      </dgm:t>
    </dgm:pt>
    <dgm:pt modelId="{D7F07DC7-3031-430E-A3D6-3F9F2C64F20A}" type="parTrans" cxnId="{12352A93-A669-4FEB-B4B6-8F68B021DE55}">
      <dgm:prSet/>
      <dgm:spPr/>
      <dgm:t>
        <a:bodyPr/>
        <a:lstStyle/>
        <a:p>
          <a:endParaRPr lang="en-US"/>
        </a:p>
      </dgm:t>
    </dgm:pt>
    <dgm:pt modelId="{012A3306-3822-4887-95D2-36691C6A7F1B}" type="sibTrans" cxnId="{12352A93-A669-4FEB-B4B6-8F68B021DE55}">
      <dgm:prSet/>
      <dgm:spPr/>
      <dgm:t>
        <a:bodyPr/>
        <a:lstStyle/>
        <a:p>
          <a:endParaRPr lang="en-US"/>
        </a:p>
      </dgm:t>
    </dgm:pt>
    <dgm:pt modelId="{20ED14F4-194A-454E-ADC7-9D8475B80AA5}">
      <dgm:prSet/>
      <dgm:spPr/>
      <dgm:t>
        <a:bodyPr/>
        <a:lstStyle/>
        <a:p>
          <a:r>
            <a:rPr lang="ru-RU"/>
            <a:t>Особую группу произведений составляли обрядовые песни. В зависимости от изменений в природе и сельскохозяйственной деятельности они разделялись на весенние, летние, осенние, зимние</a:t>
          </a:r>
          <a:endParaRPr lang="en-US"/>
        </a:p>
      </dgm:t>
    </dgm:pt>
    <dgm:pt modelId="{17BD4AFA-C6C7-4A9E-880C-BCF73A677AEF}" type="parTrans" cxnId="{2F47BF4D-2B44-4D12-A96D-2794FA218F19}">
      <dgm:prSet/>
      <dgm:spPr/>
      <dgm:t>
        <a:bodyPr/>
        <a:lstStyle/>
        <a:p>
          <a:endParaRPr lang="en-US"/>
        </a:p>
      </dgm:t>
    </dgm:pt>
    <dgm:pt modelId="{663E3A46-B8C0-4DA8-A0EB-87C5E14EFB5A}" type="sibTrans" cxnId="{2F47BF4D-2B44-4D12-A96D-2794FA218F19}">
      <dgm:prSet/>
      <dgm:spPr/>
      <dgm:t>
        <a:bodyPr/>
        <a:lstStyle/>
        <a:p>
          <a:endParaRPr lang="en-US"/>
        </a:p>
      </dgm:t>
    </dgm:pt>
    <dgm:pt modelId="{FE7376EF-60A0-4210-9B5B-9CA42CAE184D}">
      <dgm:prSet/>
      <dgm:spPr/>
      <dgm:t>
        <a:bodyPr/>
        <a:lstStyle/>
        <a:p>
          <a:r>
            <a:rPr lang="ru-RU"/>
            <a:t>Отдельно выделялась семейно-обрядовая поэзия, которая несла мощный эмоциональный заряд. Самыми многочисленными были свадебные песни</a:t>
          </a:r>
          <a:endParaRPr lang="en-US"/>
        </a:p>
      </dgm:t>
    </dgm:pt>
    <dgm:pt modelId="{24845AC7-8DEB-4F20-9924-87A19D09DFE5}" type="parTrans" cxnId="{73E49D7B-303E-4694-A1B5-B6B24D9C554F}">
      <dgm:prSet/>
      <dgm:spPr/>
      <dgm:t>
        <a:bodyPr/>
        <a:lstStyle/>
        <a:p>
          <a:endParaRPr lang="en-US"/>
        </a:p>
      </dgm:t>
    </dgm:pt>
    <dgm:pt modelId="{FBAF040E-0E16-4D98-AEB3-84DDD5210276}" type="sibTrans" cxnId="{73E49D7B-303E-4694-A1B5-B6B24D9C554F}">
      <dgm:prSet/>
      <dgm:spPr/>
      <dgm:t>
        <a:bodyPr/>
        <a:lstStyle/>
        <a:p>
          <a:endParaRPr lang="en-US"/>
        </a:p>
      </dgm:t>
    </dgm:pt>
    <dgm:pt modelId="{0A2581CC-E898-4448-B006-5119DD8DF4F2}">
      <dgm:prSet/>
      <dgm:spPr/>
      <dgm:t>
        <a:bodyPr/>
        <a:lstStyle/>
        <a:p>
          <a:r>
            <a:rPr lang="ru-RU"/>
            <a:t>Очень популярны в народе были сказки. В отличие от песен они построены на вымысле, который в фантастической форме изображал борьбу героев с чудовищами, воплощавшими враждебные человеку силы природы и общества</a:t>
          </a:r>
          <a:endParaRPr lang="en-US"/>
        </a:p>
      </dgm:t>
    </dgm:pt>
    <dgm:pt modelId="{E969D739-1595-4323-B7CB-451AD5D4CE75}" type="parTrans" cxnId="{E75678BC-2FC3-4976-87D2-116D5DF4BAEA}">
      <dgm:prSet/>
      <dgm:spPr/>
      <dgm:t>
        <a:bodyPr/>
        <a:lstStyle/>
        <a:p>
          <a:endParaRPr lang="en-US"/>
        </a:p>
      </dgm:t>
    </dgm:pt>
    <dgm:pt modelId="{EEE5C3ED-EFD4-4ECC-8AF8-BDCE8AE319A9}" type="sibTrans" cxnId="{E75678BC-2FC3-4976-87D2-116D5DF4BAEA}">
      <dgm:prSet/>
      <dgm:spPr/>
      <dgm:t>
        <a:bodyPr/>
        <a:lstStyle/>
        <a:p>
          <a:endParaRPr lang="en-US"/>
        </a:p>
      </dgm:t>
    </dgm:pt>
    <dgm:pt modelId="{332D9EF7-1238-495C-A236-2C4ECE6CC82B}" type="pres">
      <dgm:prSet presAssocID="{8713EA6D-EEC1-49BE-AA15-D6C1B92F6AC1}" presName="linear" presStyleCnt="0">
        <dgm:presLayoutVars>
          <dgm:animLvl val="lvl"/>
          <dgm:resizeHandles val="exact"/>
        </dgm:presLayoutVars>
      </dgm:prSet>
      <dgm:spPr/>
    </dgm:pt>
    <dgm:pt modelId="{58F9F30E-3BA9-423E-BE2F-E37D09E24006}" type="pres">
      <dgm:prSet presAssocID="{DE1A16F8-395A-46AA-B7A1-175D4111977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3C8878C-F709-436D-BBEB-D60DF4A29CE4}" type="pres">
      <dgm:prSet presAssocID="{012A3306-3822-4887-95D2-36691C6A7F1B}" presName="spacer" presStyleCnt="0"/>
      <dgm:spPr/>
    </dgm:pt>
    <dgm:pt modelId="{BD8287B4-8288-4E5E-AF5E-2074ABB3E6AC}" type="pres">
      <dgm:prSet presAssocID="{20ED14F4-194A-454E-ADC7-9D8475B80AA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36B499A-09D8-4DE6-B6D9-96FECB90A79C}" type="pres">
      <dgm:prSet presAssocID="{663E3A46-B8C0-4DA8-A0EB-87C5E14EFB5A}" presName="spacer" presStyleCnt="0"/>
      <dgm:spPr/>
    </dgm:pt>
    <dgm:pt modelId="{02B3A47A-058C-4CD9-B44F-315CEE3ABEDC}" type="pres">
      <dgm:prSet presAssocID="{FE7376EF-60A0-4210-9B5B-9CA42CAE184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BE46C62-7E2B-4A91-8052-AF6051366162}" type="pres">
      <dgm:prSet presAssocID="{FBAF040E-0E16-4D98-AEB3-84DDD5210276}" presName="spacer" presStyleCnt="0"/>
      <dgm:spPr/>
    </dgm:pt>
    <dgm:pt modelId="{1D4D9249-470D-478F-85FD-595A650DD9B8}" type="pres">
      <dgm:prSet presAssocID="{0A2581CC-E898-4448-B006-5119DD8DF4F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B943312-0E70-42C0-B380-C2974BEF4AF8}" type="presOf" srcId="{DE1A16F8-395A-46AA-B7A1-175D41119778}" destId="{58F9F30E-3BA9-423E-BE2F-E37D09E24006}" srcOrd="0" destOrd="0" presId="urn:microsoft.com/office/officeart/2005/8/layout/vList2"/>
    <dgm:cxn modelId="{2F47BF4D-2B44-4D12-A96D-2794FA218F19}" srcId="{8713EA6D-EEC1-49BE-AA15-D6C1B92F6AC1}" destId="{20ED14F4-194A-454E-ADC7-9D8475B80AA5}" srcOrd="1" destOrd="0" parTransId="{17BD4AFA-C6C7-4A9E-880C-BCF73A677AEF}" sibTransId="{663E3A46-B8C0-4DA8-A0EB-87C5E14EFB5A}"/>
    <dgm:cxn modelId="{73E49D7B-303E-4694-A1B5-B6B24D9C554F}" srcId="{8713EA6D-EEC1-49BE-AA15-D6C1B92F6AC1}" destId="{FE7376EF-60A0-4210-9B5B-9CA42CAE184D}" srcOrd="2" destOrd="0" parTransId="{24845AC7-8DEB-4F20-9924-87A19D09DFE5}" sibTransId="{FBAF040E-0E16-4D98-AEB3-84DDD5210276}"/>
    <dgm:cxn modelId="{12352A93-A669-4FEB-B4B6-8F68B021DE55}" srcId="{8713EA6D-EEC1-49BE-AA15-D6C1B92F6AC1}" destId="{DE1A16F8-395A-46AA-B7A1-175D41119778}" srcOrd="0" destOrd="0" parTransId="{D7F07DC7-3031-430E-A3D6-3F9F2C64F20A}" sibTransId="{012A3306-3822-4887-95D2-36691C6A7F1B}"/>
    <dgm:cxn modelId="{E75678BC-2FC3-4976-87D2-116D5DF4BAEA}" srcId="{8713EA6D-EEC1-49BE-AA15-D6C1B92F6AC1}" destId="{0A2581CC-E898-4448-B006-5119DD8DF4F2}" srcOrd="3" destOrd="0" parTransId="{E969D739-1595-4323-B7CB-451AD5D4CE75}" sibTransId="{EEE5C3ED-EFD4-4ECC-8AF8-BDCE8AE319A9}"/>
    <dgm:cxn modelId="{070D3DBD-B1F1-4F8E-A2B8-3BB0AA785F8F}" type="presOf" srcId="{8713EA6D-EEC1-49BE-AA15-D6C1B92F6AC1}" destId="{332D9EF7-1238-495C-A236-2C4ECE6CC82B}" srcOrd="0" destOrd="0" presId="urn:microsoft.com/office/officeart/2005/8/layout/vList2"/>
    <dgm:cxn modelId="{672958D1-F2B1-49BD-B137-21D12B2CC987}" type="presOf" srcId="{FE7376EF-60A0-4210-9B5B-9CA42CAE184D}" destId="{02B3A47A-058C-4CD9-B44F-315CEE3ABEDC}" srcOrd="0" destOrd="0" presId="urn:microsoft.com/office/officeart/2005/8/layout/vList2"/>
    <dgm:cxn modelId="{D3EA87DB-D2D1-4082-BD98-E6C9E78FF253}" type="presOf" srcId="{20ED14F4-194A-454E-ADC7-9D8475B80AA5}" destId="{BD8287B4-8288-4E5E-AF5E-2074ABB3E6AC}" srcOrd="0" destOrd="0" presId="urn:microsoft.com/office/officeart/2005/8/layout/vList2"/>
    <dgm:cxn modelId="{0563F1F6-592A-42CA-B370-F831E0F6BEE2}" type="presOf" srcId="{0A2581CC-E898-4448-B006-5119DD8DF4F2}" destId="{1D4D9249-470D-478F-85FD-595A650DD9B8}" srcOrd="0" destOrd="0" presId="urn:microsoft.com/office/officeart/2005/8/layout/vList2"/>
    <dgm:cxn modelId="{A0759E87-A524-46EE-92C6-012672A6A824}" type="presParOf" srcId="{332D9EF7-1238-495C-A236-2C4ECE6CC82B}" destId="{58F9F30E-3BA9-423E-BE2F-E37D09E24006}" srcOrd="0" destOrd="0" presId="urn:microsoft.com/office/officeart/2005/8/layout/vList2"/>
    <dgm:cxn modelId="{FBF442DB-8036-4315-A533-BEEBCE0DE234}" type="presParOf" srcId="{332D9EF7-1238-495C-A236-2C4ECE6CC82B}" destId="{23C8878C-F709-436D-BBEB-D60DF4A29CE4}" srcOrd="1" destOrd="0" presId="urn:microsoft.com/office/officeart/2005/8/layout/vList2"/>
    <dgm:cxn modelId="{FE488983-EF01-459C-9DC6-3E4BFBE56101}" type="presParOf" srcId="{332D9EF7-1238-495C-A236-2C4ECE6CC82B}" destId="{BD8287B4-8288-4E5E-AF5E-2074ABB3E6AC}" srcOrd="2" destOrd="0" presId="urn:microsoft.com/office/officeart/2005/8/layout/vList2"/>
    <dgm:cxn modelId="{B96CD71E-1E94-4842-B98E-62658B192701}" type="presParOf" srcId="{332D9EF7-1238-495C-A236-2C4ECE6CC82B}" destId="{336B499A-09D8-4DE6-B6D9-96FECB90A79C}" srcOrd="3" destOrd="0" presId="urn:microsoft.com/office/officeart/2005/8/layout/vList2"/>
    <dgm:cxn modelId="{3A8AC0DB-8FFE-48BB-86FE-FD652E31C198}" type="presParOf" srcId="{332D9EF7-1238-495C-A236-2C4ECE6CC82B}" destId="{02B3A47A-058C-4CD9-B44F-315CEE3ABEDC}" srcOrd="4" destOrd="0" presId="urn:microsoft.com/office/officeart/2005/8/layout/vList2"/>
    <dgm:cxn modelId="{580CB68E-D7AC-418F-8B75-82F43CFE5556}" type="presParOf" srcId="{332D9EF7-1238-495C-A236-2C4ECE6CC82B}" destId="{2BE46C62-7E2B-4A91-8052-AF6051366162}" srcOrd="5" destOrd="0" presId="urn:microsoft.com/office/officeart/2005/8/layout/vList2"/>
    <dgm:cxn modelId="{B1F09376-EA20-4ED2-9E3D-B53AB6F6B2D5}" type="presParOf" srcId="{332D9EF7-1238-495C-A236-2C4ECE6CC82B}" destId="{1D4D9249-470D-478F-85FD-595A650DD9B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F54622-C68A-487E-8CBD-62F40F11A83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DE2CE93-97CB-4A43-8F2C-D344EA8DE398}">
      <dgm:prSet/>
      <dgm:spPr/>
      <dgm:t>
        <a:bodyPr/>
        <a:lstStyle/>
        <a:p>
          <a:r>
            <a:rPr lang="ru-RU"/>
            <a:t>Художественный вкус народа проявлялся в зодчестве, гончарном деле, ткачестве, художественной резьбе, вышивке, плетении</a:t>
          </a:r>
          <a:endParaRPr lang="en-US"/>
        </a:p>
      </dgm:t>
    </dgm:pt>
    <dgm:pt modelId="{CAB08357-4538-47AD-8F2F-BDE25F3660D4}" type="parTrans" cxnId="{0AA89F7A-7377-4525-A601-0993A5911BE4}">
      <dgm:prSet/>
      <dgm:spPr/>
      <dgm:t>
        <a:bodyPr/>
        <a:lstStyle/>
        <a:p>
          <a:endParaRPr lang="en-US"/>
        </a:p>
      </dgm:t>
    </dgm:pt>
    <dgm:pt modelId="{FD239F5D-05AC-46D2-BBDE-D2C999066825}" type="sibTrans" cxnId="{0AA89F7A-7377-4525-A601-0993A5911BE4}">
      <dgm:prSet/>
      <dgm:spPr/>
      <dgm:t>
        <a:bodyPr/>
        <a:lstStyle/>
        <a:p>
          <a:endParaRPr lang="en-US"/>
        </a:p>
      </dgm:t>
    </dgm:pt>
    <dgm:pt modelId="{5D1D29B8-8A1B-4699-9293-52C046432E8E}">
      <dgm:prSet/>
      <dgm:spPr/>
      <dgm:t>
        <a:bodyPr/>
        <a:lstStyle/>
        <a:p>
          <a:r>
            <a:rPr lang="ru-RU"/>
            <a:t>Значительное место занимали ремёсла, связанные с изготовлением одежды, обуви, обработкой кожи, тканей</a:t>
          </a:r>
          <a:endParaRPr lang="en-US"/>
        </a:p>
      </dgm:t>
    </dgm:pt>
    <dgm:pt modelId="{1FCB44AF-D95D-4F9A-97E5-A819C9528C2C}" type="parTrans" cxnId="{D53E5694-A5EF-4A6F-8E95-B6EE34948E25}">
      <dgm:prSet/>
      <dgm:spPr/>
      <dgm:t>
        <a:bodyPr/>
        <a:lstStyle/>
        <a:p>
          <a:endParaRPr lang="en-US"/>
        </a:p>
      </dgm:t>
    </dgm:pt>
    <dgm:pt modelId="{CB6853DF-00CA-4BB7-8CA2-E280E8712F98}" type="sibTrans" cxnId="{D53E5694-A5EF-4A6F-8E95-B6EE34948E25}">
      <dgm:prSet/>
      <dgm:spPr/>
      <dgm:t>
        <a:bodyPr/>
        <a:lstStyle/>
        <a:p>
          <a:endParaRPr lang="en-US"/>
        </a:p>
      </dgm:t>
    </dgm:pt>
    <dgm:pt modelId="{D620221F-0918-436D-9274-E8A67F547EF4}">
      <dgm:prSet/>
      <dgm:spPr/>
      <dgm:t>
        <a:bodyPr/>
        <a:lstStyle/>
        <a:p>
          <a:r>
            <a:rPr lang="ru-RU"/>
            <a:t>Искусными узорами украшали праздничную женскую одежду — рубашки, юбки, фартуки</a:t>
          </a:r>
          <a:endParaRPr lang="en-US"/>
        </a:p>
      </dgm:t>
    </dgm:pt>
    <dgm:pt modelId="{F4E23EED-AB43-4370-B411-9A67F7A1AD58}" type="parTrans" cxnId="{37428E63-5DD8-466D-A78B-D5C7C39C7AE1}">
      <dgm:prSet/>
      <dgm:spPr/>
      <dgm:t>
        <a:bodyPr/>
        <a:lstStyle/>
        <a:p>
          <a:endParaRPr lang="en-US"/>
        </a:p>
      </dgm:t>
    </dgm:pt>
    <dgm:pt modelId="{D4EE7ED7-4323-41E3-AE4E-7DDF28776FFF}" type="sibTrans" cxnId="{37428E63-5DD8-466D-A78B-D5C7C39C7AE1}">
      <dgm:prSet/>
      <dgm:spPr/>
      <dgm:t>
        <a:bodyPr/>
        <a:lstStyle/>
        <a:p>
          <a:endParaRPr lang="en-US"/>
        </a:p>
      </dgm:t>
    </dgm:pt>
    <dgm:pt modelId="{4DA69680-6B30-4A41-B3DB-1A5937A0975F}">
      <dgm:prSet/>
      <dgm:spPr/>
      <dgm:t>
        <a:bodyPr/>
        <a:lstStyle/>
        <a:p>
          <a:r>
            <a:rPr lang="ru-RU"/>
            <a:t>Из предметов домашнего обихода богаче всего украшались рушники, которые были атрибутами многочисленных обрядов</a:t>
          </a:r>
          <a:endParaRPr lang="en-US"/>
        </a:p>
      </dgm:t>
    </dgm:pt>
    <dgm:pt modelId="{00C7A017-E661-423B-92CE-BE5726AA4A63}" type="parTrans" cxnId="{2D7747BD-E478-4AA9-97DC-82E8FA10E73F}">
      <dgm:prSet/>
      <dgm:spPr/>
      <dgm:t>
        <a:bodyPr/>
        <a:lstStyle/>
        <a:p>
          <a:endParaRPr lang="en-US"/>
        </a:p>
      </dgm:t>
    </dgm:pt>
    <dgm:pt modelId="{A520D26B-E1DD-472D-AFF2-8C6BFA2E10ED}" type="sibTrans" cxnId="{2D7747BD-E478-4AA9-97DC-82E8FA10E73F}">
      <dgm:prSet/>
      <dgm:spPr/>
      <dgm:t>
        <a:bodyPr/>
        <a:lstStyle/>
        <a:p>
          <a:endParaRPr lang="en-US"/>
        </a:p>
      </dgm:t>
    </dgm:pt>
    <dgm:pt modelId="{8757CC04-4CF0-4437-9D5F-1BD0FDC2B0EE}" type="pres">
      <dgm:prSet presAssocID="{23F54622-C68A-487E-8CBD-62F40F11A83A}" presName="root" presStyleCnt="0">
        <dgm:presLayoutVars>
          <dgm:dir/>
          <dgm:resizeHandles val="exact"/>
        </dgm:presLayoutVars>
      </dgm:prSet>
      <dgm:spPr/>
    </dgm:pt>
    <dgm:pt modelId="{CB75E20D-B1D5-4EB0-B686-87AE3EA76DA4}" type="pres">
      <dgm:prSet presAssocID="{2DE2CE93-97CB-4A43-8F2C-D344EA8DE398}" presName="compNode" presStyleCnt="0"/>
      <dgm:spPr/>
    </dgm:pt>
    <dgm:pt modelId="{795DC3B6-F0BE-42D1-BC2B-5E05568C6ECA}" type="pres">
      <dgm:prSet presAssocID="{2DE2CE93-97CB-4A43-8F2C-D344EA8DE398}" presName="bgRect" presStyleLbl="bgShp" presStyleIdx="0" presStyleCnt="4"/>
      <dgm:spPr/>
    </dgm:pt>
    <dgm:pt modelId="{5A6F0159-CFA0-4025-A20D-DF6CAF47B33D}" type="pres">
      <dgm:prSet presAssocID="{2DE2CE93-97CB-4A43-8F2C-D344EA8DE39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Язык"/>
        </a:ext>
      </dgm:extLst>
    </dgm:pt>
    <dgm:pt modelId="{B964EC24-47A5-49AB-9404-EA59A8B703AE}" type="pres">
      <dgm:prSet presAssocID="{2DE2CE93-97CB-4A43-8F2C-D344EA8DE398}" presName="spaceRect" presStyleCnt="0"/>
      <dgm:spPr/>
    </dgm:pt>
    <dgm:pt modelId="{7136F358-325A-4B26-9881-2C8E6A237C41}" type="pres">
      <dgm:prSet presAssocID="{2DE2CE93-97CB-4A43-8F2C-D344EA8DE398}" presName="parTx" presStyleLbl="revTx" presStyleIdx="0" presStyleCnt="4">
        <dgm:presLayoutVars>
          <dgm:chMax val="0"/>
          <dgm:chPref val="0"/>
        </dgm:presLayoutVars>
      </dgm:prSet>
      <dgm:spPr/>
    </dgm:pt>
    <dgm:pt modelId="{0C2037CC-207C-444C-9DA5-100E907ABF72}" type="pres">
      <dgm:prSet presAssocID="{FD239F5D-05AC-46D2-BBDE-D2C999066825}" presName="sibTrans" presStyleCnt="0"/>
      <dgm:spPr/>
    </dgm:pt>
    <dgm:pt modelId="{863E9B31-9CA8-41AB-B32E-9A7ACBA68720}" type="pres">
      <dgm:prSet presAssocID="{5D1D29B8-8A1B-4699-9293-52C046432E8E}" presName="compNode" presStyleCnt="0"/>
      <dgm:spPr/>
    </dgm:pt>
    <dgm:pt modelId="{17E0FF89-96F8-468A-9C61-6AA4DF657B45}" type="pres">
      <dgm:prSet presAssocID="{5D1D29B8-8A1B-4699-9293-52C046432E8E}" presName="bgRect" presStyleLbl="bgShp" presStyleIdx="1" presStyleCnt="4"/>
      <dgm:spPr/>
    </dgm:pt>
    <dgm:pt modelId="{AC624B0B-458B-4CDA-80CF-8211FE5691C2}" type="pres">
      <dgm:prSet presAssocID="{5D1D29B8-8A1B-4699-9293-52C046432E8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Ботинок"/>
        </a:ext>
      </dgm:extLst>
    </dgm:pt>
    <dgm:pt modelId="{4826C731-1B1B-4D36-A4C6-A6C619F2D3BA}" type="pres">
      <dgm:prSet presAssocID="{5D1D29B8-8A1B-4699-9293-52C046432E8E}" presName="spaceRect" presStyleCnt="0"/>
      <dgm:spPr/>
    </dgm:pt>
    <dgm:pt modelId="{101C3A79-FF09-493E-9F12-B802F6FCCBE3}" type="pres">
      <dgm:prSet presAssocID="{5D1D29B8-8A1B-4699-9293-52C046432E8E}" presName="parTx" presStyleLbl="revTx" presStyleIdx="1" presStyleCnt="4">
        <dgm:presLayoutVars>
          <dgm:chMax val="0"/>
          <dgm:chPref val="0"/>
        </dgm:presLayoutVars>
      </dgm:prSet>
      <dgm:spPr/>
    </dgm:pt>
    <dgm:pt modelId="{1AADCE09-3B3F-41AF-94E2-5C52A416B52F}" type="pres">
      <dgm:prSet presAssocID="{CB6853DF-00CA-4BB7-8CA2-E280E8712F98}" presName="sibTrans" presStyleCnt="0"/>
      <dgm:spPr/>
    </dgm:pt>
    <dgm:pt modelId="{9B8E9E4F-41BB-4A11-B1DC-42EDA76DB6EE}" type="pres">
      <dgm:prSet presAssocID="{D620221F-0918-436D-9274-E8A67F547EF4}" presName="compNode" presStyleCnt="0"/>
      <dgm:spPr/>
    </dgm:pt>
    <dgm:pt modelId="{57B02924-7561-45E5-966F-95800D971CBF}" type="pres">
      <dgm:prSet presAssocID="{D620221F-0918-436D-9274-E8A67F547EF4}" presName="bgRect" presStyleLbl="bgShp" presStyleIdx="2" presStyleCnt="4"/>
      <dgm:spPr/>
    </dgm:pt>
    <dgm:pt modelId="{FDE16E7C-04F3-41AF-8A83-FF138F67F3EE}" type="pres">
      <dgm:prSet presAssocID="{D620221F-0918-436D-9274-E8A67F547EF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Юбка"/>
        </a:ext>
      </dgm:extLst>
    </dgm:pt>
    <dgm:pt modelId="{2E2AF2CF-423C-4918-B145-C31D3180EBC5}" type="pres">
      <dgm:prSet presAssocID="{D620221F-0918-436D-9274-E8A67F547EF4}" presName="spaceRect" presStyleCnt="0"/>
      <dgm:spPr/>
    </dgm:pt>
    <dgm:pt modelId="{6ADC8E42-7CAC-456E-8F5C-411501838F00}" type="pres">
      <dgm:prSet presAssocID="{D620221F-0918-436D-9274-E8A67F547EF4}" presName="parTx" presStyleLbl="revTx" presStyleIdx="2" presStyleCnt="4">
        <dgm:presLayoutVars>
          <dgm:chMax val="0"/>
          <dgm:chPref val="0"/>
        </dgm:presLayoutVars>
      </dgm:prSet>
      <dgm:spPr/>
    </dgm:pt>
    <dgm:pt modelId="{430324F4-88BB-4B5F-9092-F8B59F1F51D8}" type="pres">
      <dgm:prSet presAssocID="{D4EE7ED7-4323-41E3-AE4E-7DDF28776FFF}" presName="sibTrans" presStyleCnt="0"/>
      <dgm:spPr/>
    </dgm:pt>
    <dgm:pt modelId="{D08B02A4-DB73-436D-A811-4A912087490F}" type="pres">
      <dgm:prSet presAssocID="{4DA69680-6B30-4A41-B3DB-1A5937A0975F}" presName="compNode" presStyleCnt="0"/>
      <dgm:spPr/>
    </dgm:pt>
    <dgm:pt modelId="{D5106E3E-9DFA-4A74-A5E7-2A7CE1CDB1C3}" type="pres">
      <dgm:prSet presAssocID="{4DA69680-6B30-4A41-B3DB-1A5937A0975F}" presName="bgRect" presStyleLbl="bgShp" presStyleIdx="3" presStyleCnt="4"/>
      <dgm:spPr/>
    </dgm:pt>
    <dgm:pt modelId="{0F19434A-8FD2-4125-BA2A-B659B506FD28}" type="pres">
      <dgm:prSet presAssocID="{4DA69680-6B30-4A41-B3DB-1A5937A0975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Ромб"/>
        </a:ext>
      </dgm:extLst>
    </dgm:pt>
    <dgm:pt modelId="{707C535C-D35B-4D68-B3C8-271E52346850}" type="pres">
      <dgm:prSet presAssocID="{4DA69680-6B30-4A41-B3DB-1A5937A0975F}" presName="spaceRect" presStyleCnt="0"/>
      <dgm:spPr/>
    </dgm:pt>
    <dgm:pt modelId="{437F6760-DDBF-4FA4-A349-D6FC46A1305A}" type="pres">
      <dgm:prSet presAssocID="{4DA69680-6B30-4A41-B3DB-1A5937A0975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7B7EA27-9173-47E0-9271-49B674E39878}" type="presOf" srcId="{5D1D29B8-8A1B-4699-9293-52C046432E8E}" destId="{101C3A79-FF09-493E-9F12-B802F6FCCBE3}" srcOrd="0" destOrd="0" presId="urn:microsoft.com/office/officeart/2018/2/layout/IconVerticalSolidList"/>
    <dgm:cxn modelId="{7131FE41-08AF-43C2-9B69-456CB5A37656}" type="presOf" srcId="{D620221F-0918-436D-9274-E8A67F547EF4}" destId="{6ADC8E42-7CAC-456E-8F5C-411501838F00}" srcOrd="0" destOrd="0" presId="urn:microsoft.com/office/officeart/2018/2/layout/IconVerticalSolidList"/>
    <dgm:cxn modelId="{37428E63-5DD8-466D-A78B-D5C7C39C7AE1}" srcId="{23F54622-C68A-487E-8CBD-62F40F11A83A}" destId="{D620221F-0918-436D-9274-E8A67F547EF4}" srcOrd="2" destOrd="0" parTransId="{F4E23EED-AB43-4370-B411-9A67F7A1AD58}" sibTransId="{D4EE7ED7-4323-41E3-AE4E-7DDF28776FFF}"/>
    <dgm:cxn modelId="{0AA89F7A-7377-4525-A601-0993A5911BE4}" srcId="{23F54622-C68A-487E-8CBD-62F40F11A83A}" destId="{2DE2CE93-97CB-4A43-8F2C-D344EA8DE398}" srcOrd="0" destOrd="0" parTransId="{CAB08357-4538-47AD-8F2F-BDE25F3660D4}" sibTransId="{FD239F5D-05AC-46D2-BBDE-D2C999066825}"/>
    <dgm:cxn modelId="{D53E5694-A5EF-4A6F-8E95-B6EE34948E25}" srcId="{23F54622-C68A-487E-8CBD-62F40F11A83A}" destId="{5D1D29B8-8A1B-4699-9293-52C046432E8E}" srcOrd="1" destOrd="0" parTransId="{1FCB44AF-D95D-4F9A-97E5-A819C9528C2C}" sibTransId="{CB6853DF-00CA-4BB7-8CA2-E280E8712F98}"/>
    <dgm:cxn modelId="{2D7747BD-E478-4AA9-97DC-82E8FA10E73F}" srcId="{23F54622-C68A-487E-8CBD-62F40F11A83A}" destId="{4DA69680-6B30-4A41-B3DB-1A5937A0975F}" srcOrd="3" destOrd="0" parTransId="{00C7A017-E661-423B-92CE-BE5726AA4A63}" sibTransId="{A520D26B-E1DD-472D-AFF2-8C6BFA2E10ED}"/>
    <dgm:cxn modelId="{6D929CC0-0F1B-4CE2-9FCA-C172A5044329}" type="presOf" srcId="{23F54622-C68A-487E-8CBD-62F40F11A83A}" destId="{8757CC04-4CF0-4437-9D5F-1BD0FDC2B0EE}" srcOrd="0" destOrd="0" presId="urn:microsoft.com/office/officeart/2018/2/layout/IconVerticalSolidList"/>
    <dgm:cxn modelId="{B811F2C9-1BF9-49DF-A99A-D98F7A83735B}" type="presOf" srcId="{4DA69680-6B30-4A41-B3DB-1A5937A0975F}" destId="{437F6760-DDBF-4FA4-A349-D6FC46A1305A}" srcOrd="0" destOrd="0" presId="urn:microsoft.com/office/officeart/2018/2/layout/IconVerticalSolidList"/>
    <dgm:cxn modelId="{CF6280CA-65A8-4E89-AF0E-265E5830D66D}" type="presOf" srcId="{2DE2CE93-97CB-4A43-8F2C-D344EA8DE398}" destId="{7136F358-325A-4B26-9881-2C8E6A237C41}" srcOrd="0" destOrd="0" presId="urn:microsoft.com/office/officeart/2018/2/layout/IconVerticalSolidList"/>
    <dgm:cxn modelId="{F7B39208-41D7-463B-BCD9-7B6249D6AB25}" type="presParOf" srcId="{8757CC04-4CF0-4437-9D5F-1BD0FDC2B0EE}" destId="{CB75E20D-B1D5-4EB0-B686-87AE3EA76DA4}" srcOrd="0" destOrd="0" presId="urn:microsoft.com/office/officeart/2018/2/layout/IconVerticalSolidList"/>
    <dgm:cxn modelId="{9DD3B06A-1AC3-405C-8CD8-F11751BBD81B}" type="presParOf" srcId="{CB75E20D-B1D5-4EB0-B686-87AE3EA76DA4}" destId="{795DC3B6-F0BE-42D1-BC2B-5E05568C6ECA}" srcOrd="0" destOrd="0" presId="urn:microsoft.com/office/officeart/2018/2/layout/IconVerticalSolidList"/>
    <dgm:cxn modelId="{2881B80D-B06A-4660-AA43-EB1F43010D55}" type="presParOf" srcId="{CB75E20D-B1D5-4EB0-B686-87AE3EA76DA4}" destId="{5A6F0159-CFA0-4025-A20D-DF6CAF47B33D}" srcOrd="1" destOrd="0" presId="urn:microsoft.com/office/officeart/2018/2/layout/IconVerticalSolidList"/>
    <dgm:cxn modelId="{D8A61036-60B3-4A03-A3A1-78AA2BF267F5}" type="presParOf" srcId="{CB75E20D-B1D5-4EB0-B686-87AE3EA76DA4}" destId="{B964EC24-47A5-49AB-9404-EA59A8B703AE}" srcOrd="2" destOrd="0" presId="urn:microsoft.com/office/officeart/2018/2/layout/IconVerticalSolidList"/>
    <dgm:cxn modelId="{A596F6E3-8FFB-4EDC-8F91-84881BA7E1DD}" type="presParOf" srcId="{CB75E20D-B1D5-4EB0-B686-87AE3EA76DA4}" destId="{7136F358-325A-4B26-9881-2C8E6A237C41}" srcOrd="3" destOrd="0" presId="urn:microsoft.com/office/officeart/2018/2/layout/IconVerticalSolidList"/>
    <dgm:cxn modelId="{5D275E07-C759-4677-9FED-7A8B4F613EC4}" type="presParOf" srcId="{8757CC04-4CF0-4437-9D5F-1BD0FDC2B0EE}" destId="{0C2037CC-207C-444C-9DA5-100E907ABF72}" srcOrd="1" destOrd="0" presId="urn:microsoft.com/office/officeart/2018/2/layout/IconVerticalSolidList"/>
    <dgm:cxn modelId="{F70094F8-16FD-4249-85A9-B96C5178AC92}" type="presParOf" srcId="{8757CC04-4CF0-4437-9D5F-1BD0FDC2B0EE}" destId="{863E9B31-9CA8-41AB-B32E-9A7ACBA68720}" srcOrd="2" destOrd="0" presId="urn:microsoft.com/office/officeart/2018/2/layout/IconVerticalSolidList"/>
    <dgm:cxn modelId="{D928E4A0-6303-4D3A-ABFE-9997CCE20E84}" type="presParOf" srcId="{863E9B31-9CA8-41AB-B32E-9A7ACBA68720}" destId="{17E0FF89-96F8-468A-9C61-6AA4DF657B45}" srcOrd="0" destOrd="0" presId="urn:microsoft.com/office/officeart/2018/2/layout/IconVerticalSolidList"/>
    <dgm:cxn modelId="{9D14D32A-8E1D-4C18-8F00-49E8C7A8D063}" type="presParOf" srcId="{863E9B31-9CA8-41AB-B32E-9A7ACBA68720}" destId="{AC624B0B-458B-4CDA-80CF-8211FE5691C2}" srcOrd="1" destOrd="0" presId="urn:microsoft.com/office/officeart/2018/2/layout/IconVerticalSolidList"/>
    <dgm:cxn modelId="{A6A79FDD-7933-444E-A8D1-7E0BD359FC32}" type="presParOf" srcId="{863E9B31-9CA8-41AB-B32E-9A7ACBA68720}" destId="{4826C731-1B1B-4D36-A4C6-A6C619F2D3BA}" srcOrd="2" destOrd="0" presId="urn:microsoft.com/office/officeart/2018/2/layout/IconVerticalSolidList"/>
    <dgm:cxn modelId="{A90AEF0F-3C07-4F1E-BFA8-75138B73F354}" type="presParOf" srcId="{863E9B31-9CA8-41AB-B32E-9A7ACBA68720}" destId="{101C3A79-FF09-493E-9F12-B802F6FCCBE3}" srcOrd="3" destOrd="0" presId="urn:microsoft.com/office/officeart/2018/2/layout/IconVerticalSolidList"/>
    <dgm:cxn modelId="{D54E6C34-CD96-4102-A958-E9224FE0BE74}" type="presParOf" srcId="{8757CC04-4CF0-4437-9D5F-1BD0FDC2B0EE}" destId="{1AADCE09-3B3F-41AF-94E2-5C52A416B52F}" srcOrd="3" destOrd="0" presId="urn:microsoft.com/office/officeart/2018/2/layout/IconVerticalSolidList"/>
    <dgm:cxn modelId="{D0DAE5CF-7FF8-4968-AC14-D12B639BCEFE}" type="presParOf" srcId="{8757CC04-4CF0-4437-9D5F-1BD0FDC2B0EE}" destId="{9B8E9E4F-41BB-4A11-B1DC-42EDA76DB6EE}" srcOrd="4" destOrd="0" presId="urn:microsoft.com/office/officeart/2018/2/layout/IconVerticalSolidList"/>
    <dgm:cxn modelId="{44F39209-4A8F-4380-8306-71CD57F45E9F}" type="presParOf" srcId="{9B8E9E4F-41BB-4A11-B1DC-42EDA76DB6EE}" destId="{57B02924-7561-45E5-966F-95800D971CBF}" srcOrd="0" destOrd="0" presId="urn:microsoft.com/office/officeart/2018/2/layout/IconVerticalSolidList"/>
    <dgm:cxn modelId="{5518BC5E-FAA0-49D5-AAEB-4C67D61FEAF8}" type="presParOf" srcId="{9B8E9E4F-41BB-4A11-B1DC-42EDA76DB6EE}" destId="{FDE16E7C-04F3-41AF-8A83-FF138F67F3EE}" srcOrd="1" destOrd="0" presId="urn:microsoft.com/office/officeart/2018/2/layout/IconVerticalSolidList"/>
    <dgm:cxn modelId="{BA3E307E-B2B5-40F6-8705-DBA9CFE18920}" type="presParOf" srcId="{9B8E9E4F-41BB-4A11-B1DC-42EDA76DB6EE}" destId="{2E2AF2CF-423C-4918-B145-C31D3180EBC5}" srcOrd="2" destOrd="0" presId="urn:microsoft.com/office/officeart/2018/2/layout/IconVerticalSolidList"/>
    <dgm:cxn modelId="{18FAC3B8-A754-4997-A3E3-F84581189CF1}" type="presParOf" srcId="{9B8E9E4F-41BB-4A11-B1DC-42EDA76DB6EE}" destId="{6ADC8E42-7CAC-456E-8F5C-411501838F00}" srcOrd="3" destOrd="0" presId="urn:microsoft.com/office/officeart/2018/2/layout/IconVerticalSolidList"/>
    <dgm:cxn modelId="{85A464AB-8E48-44C7-81F2-12C62E0975C1}" type="presParOf" srcId="{8757CC04-4CF0-4437-9D5F-1BD0FDC2B0EE}" destId="{430324F4-88BB-4B5F-9092-F8B59F1F51D8}" srcOrd="5" destOrd="0" presId="urn:microsoft.com/office/officeart/2018/2/layout/IconVerticalSolidList"/>
    <dgm:cxn modelId="{494663B7-E44A-4B43-8AA8-D4E76B633F29}" type="presParOf" srcId="{8757CC04-4CF0-4437-9D5F-1BD0FDC2B0EE}" destId="{D08B02A4-DB73-436D-A811-4A912087490F}" srcOrd="6" destOrd="0" presId="urn:microsoft.com/office/officeart/2018/2/layout/IconVerticalSolidList"/>
    <dgm:cxn modelId="{18E88E37-A9A8-4F31-BE7B-69991BB4A1EA}" type="presParOf" srcId="{D08B02A4-DB73-436D-A811-4A912087490F}" destId="{D5106E3E-9DFA-4A74-A5E7-2A7CE1CDB1C3}" srcOrd="0" destOrd="0" presId="urn:microsoft.com/office/officeart/2018/2/layout/IconVerticalSolidList"/>
    <dgm:cxn modelId="{77781731-B35B-4593-B30E-8FDEBBF294B9}" type="presParOf" srcId="{D08B02A4-DB73-436D-A811-4A912087490F}" destId="{0F19434A-8FD2-4125-BA2A-B659B506FD28}" srcOrd="1" destOrd="0" presId="urn:microsoft.com/office/officeart/2018/2/layout/IconVerticalSolidList"/>
    <dgm:cxn modelId="{8FE2A34C-9D07-4A65-9D5A-2F177288B513}" type="presParOf" srcId="{D08B02A4-DB73-436D-A811-4A912087490F}" destId="{707C535C-D35B-4D68-B3C8-271E52346850}" srcOrd="2" destOrd="0" presId="urn:microsoft.com/office/officeart/2018/2/layout/IconVerticalSolidList"/>
    <dgm:cxn modelId="{0B9FA263-9B3B-4B2F-B621-0CEC76AD1F14}" type="presParOf" srcId="{D08B02A4-DB73-436D-A811-4A912087490F}" destId="{437F6760-DDBF-4FA4-A349-D6FC46A1305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16566-198A-465F-9DBB-0A663C6CC2A4}">
      <dsp:nvSpPr>
        <dsp:cNvPr id="0" name=""/>
        <dsp:cNvSpPr/>
      </dsp:nvSpPr>
      <dsp:spPr>
        <a:xfrm>
          <a:off x="0" y="500543"/>
          <a:ext cx="6263640" cy="1432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Предпосылки формирования белорусской народности</a:t>
          </a:r>
          <a:endParaRPr lang="en-US" sz="3600" kern="1200" dirty="0"/>
        </a:p>
      </dsp:txBody>
      <dsp:txXfrm>
        <a:off x="69908" y="570451"/>
        <a:ext cx="6123824" cy="1292264"/>
      </dsp:txXfrm>
    </dsp:sp>
    <dsp:sp modelId="{47A0C5B1-C8DC-46DC-A55D-A20A63F4E9CC}">
      <dsp:nvSpPr>
        <dsp:cNvPr id="0" name=""/>
        <dsp:cNvSpPr/>
      </dsp:nvSpPr>
      <dsp:spPr>
        <a:xfrm>
          <a:off x="0" y="2036304"/>
          <a:ext cx="6263640" cy="14320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/>
            <a:t>Этническая территория и язык</a:t>
          </a:r>
          <a:endParaRPr lang="en-US" sz="3600" kern="1200"/>
        </a:p>
      </dsp:txBody>
      <dsp:txXfrm>
        <a:off x="69908" y="2106212"/>
        <a:ext cx="6123824" cy="1292264"/>
      </dsp:txXfrm>
    </dsp:sp>
    <dsp:sp modelId="{5DAE0255-6FF5-4C48-B673-EFEE839A029E}">
      <dsp:nvSpPr>
        <dsp:cNvPr id="0" name=""/>
        <dsp:cNvSpPr/>
      </dsp:nvSpPr>
      <dsp:spPr>
        <a:xfrm>
          <a:off x="0" y="3572063"/>
          <a:ext cx="6263640" cy="14320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/>
            <a:t>Материальная и духовная культура</a:t>
          </a:r>
          <a:endParaRPr lang="en-US" sz="3600" kern="1200"/>
        </a:p>
      </dsp:txBody>
      <dsp:txXfrm>
        <a:off x="69908" y="3641971"/>
        <a:ext cx="6123824" cy="1292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DE8BD-69EF-44CC-A4FE-E10936B33BCD}">
      <dsp:nvSpPr>
        <dsp:cNvPr id="0" name=""/>
        <dsp:cNvSpPr/>
      </dsp:nvSpPr>
      <dsp:spPr>
        <a:xfrm>
          <a:off x="0" y="57721"/>
          <a:ext cx="6263640" cy="9833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/>
            <a:t>Язык</a:t>
          </a:r>
          <a:endParaRPr lang="en-US" sz="4100" kern="1200"/>
        </a:p>
      </dsp:txBody>
      <dsp:txXfrm>
        <a:off x="48005" y="105726"/>
        <a:ext cx="6167630" cy="887374"/>
      </dsp:txXfrm>
    </dsp:sp>
    <dsp:sp modelId="{0D408474-11DC-421C-9661-4EBC7D376913}">
      <dsp:nvSpPr>
        <dsp:cNvPr id="0" name=""/>
        <dsp:cNvSpPr/>
      </dsp:nvSpPr>
      <dsp:spPr>
        <a:xfrm>
          <a:off x="0" y="1159186"/>
          <a:ext cx="6263640" cy="983384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/>
            <a:t>Культура</a:t>
          </a:r>
          <a:endParaRPr lang="en-US" sz="4100" kern="1200"/>
        </a:p>
      </dsp:txBody>
      <dsp:txXfrm>
        <a:off x="48005" y="1207191"/>
        <a:ext cx="6167630" cy="887374"/>
      </dsp:txXfrm>
    </dsp:sp>
    <dsp:sp modelId="{6C73D4E0-639C-44D7-ABE1-892B2E051355}">
      <dsp:nvSpPr>
        <dsp:cNvPr id="0" name=""/>
        <dsp:cNvSpPr/>
      </dsp:nvSpPr>
      <dsp:spPr>
        <a:xfrm>
          <a:off x="0" y="2260651"/>
          <a:ext cx="6263640" cy="98338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/>
            <a:t>Быт</a:t>
          </a:r>
          <a:endParaRPr lang="en-US" sz="4100" kern="1200"/>
        </a:p>
      </dsp:txBody>
      <dsp:txXfrm>
        <a:off x="48005" y="2308656"/>
        <a:ext cx="6167630" cy="887374"/>
      </dsp:txXfrm>
    </dsp:sp>
    <dsp:sp modelId="{6DCD6455-5C3B-44DA-A912-7F71EA7AE00C}">
      <dsp:nvSpPr>
        <dsp:cNvPr id="0" name=""/>
        <dsp:cNvSpPr/>
      </dsp:nvSpPr>
      <dsp:spPr>
        <a:xfrm>
          <a:off x="0" y="3362116"/>
          <a:ext cx="6263640" cy="983384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/>
            <a:t>Самосознание</a:t>
          </a:r>
          <a:endParaRPr lang="en-US" sz="4100" kern="1200"/>
        </a:p>
      </dsp:txBody>
      <dsp:txXfrm>
        <a:off x="48005" y="3410121"/>
        <a:ext cx="6167630" cy="887374"/>
      </dsp:txXfrm>
    </dsp:sp>
    <dsp:sp modelId="{E1BD54A8-0203-45C9-A726-8FFF95CF24D5}">
      <dsp:nvSpPr>
        <dsp:cNvPr id="0" name=""/>
        <dsp:cNvSpPr/>
      </dsp:nvSpPr>
      <dsp:spPr>
        <a:xfrm>
          <a:off x="0" y="4463581"/>
          <a:ext cx="6263640" cy="98338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/>
            <a:t>Территория проживания</a:t>
          </a:r>
          <a:endParaRPr lang="en-US" sz="4100" kern="1200"/>
        </a:p>
      </dsp:txBody>
      <dsp:txXfrm>
        <a:off x="48005" y="4511586"/>
        <a:ext cx="6167630" cy="8873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9F80E-3D44-45A9-9C39-4D319CE42B8D}">
      <dsp:nvSpPr>
        <dsp:cNvPr id="0" name=""/>
        <dsp:cNvSpPr/>
      </dsp:nvSpPr>
      <dsp:spPr>
        <a:xfrm>
          <a:off x="0" y="223838"/>
          <a:ext cx="6263640" cy="16415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Мощная центральная власть, установившаяся в конце XIV — начале XV в., положительно влияла на развитие экономических связей между разными частями страны</a:t>
          </a:r>
          <a:endParaRPr lang="en-US" sz="2300" kern="1200"/>
        </a:p>
      </dsp:txBody>
      <dsp:txXfrm>
        <a:off x="80132" y="303970"/>
        <a:ext cx="6103376" cy="1481245"/>
      </dsp:txXfrm>
    </dsp:sp>
    <dsp:sp modelId="{523C78D9-7336-4157-ADBB-674051CD89A4}">
      <dsp:nvSpPr>
        <dsp:cNvPr id="0" name=""/>
        <dsp:cNvSpPr/>
      </dsp:nvSpPr>
      <dsp:spPr>
        <a:xfrm>
          <a:off x="0" y="1931589"/>
          <a:ext cx="6263640" cy="164150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Географический фактор — расположение белорусских земель почти в центре ВКЛ. Это способствовало сохранению территориального единства белорусского этноса</a:t>
          </a:r>
          <a:endParaRPr lang="en-US" sz="2300" kern="1200"/>
        </a:p>
      </dsp:txBody>
      <dsp:txXfrm>
        <a:off x="80132" y="2011721"/>
        <a:ext cx="6103376" cy="1481245"/>
      </dsp:txXfrm>
    </dsp:sp>
    <dsp:sp modelId="{67BB041A-5C6C-4272-9EF8-0886F550F625}">
      <dsp:nvSpPr>
        <dsp:cNvPr id="0" name=""/>
        <dsp:cNvSpPr/>
      </dsp:nvSpPr>
      <dsp:spPr>
        <a:xfrm>
          <a:off x="0" y="3639339"/>
          <a:ext cx="6263640" cy="164150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Постепенно сформировалось общее законодательство, которое было представлено общегосударственными привилеями, Судебником 1468 г. и Статутами ВКЛ</a:t>
          </a:r>
          <a:endParaRPr lang="en-US" sz="2300" kern="1200"/>
        </a:p>
      </dsp:txBody>
      <dsp:txXfrm>
        <a:off x="80132" y="3719471"/>
        <a:ext cx="6103376" cy="14812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90DE4-D35A-458B-927F-61B24C756792}">
      <dsp:nvSpPr>
        <dsp:cNvPr id="0" name=""/>
        <dsp:cNvSpPr/>
      </dsp:nvSpPr>
      <dsp:spPr>
        <a:xfrm>
          <a:off x="0" y="123691"/>
          <a:ext cx="6263640" cy="127544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Основными занятиями были земледелие, животноводство, ремесло. </a:t>
          </a:r>
          <a:endParaRPr lang="en-US" sz="1800" kern="1200"/>
        </a:p>
      </dsp:txBody>
      <dsp:txXfrm>
        <a:off x="62262" y="185953"/>
        <a:ext cx="6139116" cy="1150922"/>
      </dsp:txXfrm>
    </dsp:sp>
    <dsp:sp modelId="{5839AB28-D5D6-4A77-BB76-58E41328713C}">
      <dsp:nvSpPr>
        <dsp:cNvPr id="0" name=""/>
        <dsp:cNvSpPr/>
      </dsp:nvSpPr>
      <dsp:spPr>
        <a:xfrm>
          <a:off x="0" y="1450977"/>
          <a:ext cx="6263640" cy="1275446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Главными орудиями обработки земли были волóвая или реже конная соха, мотыга, серп, борона. Двупольный севооборот постепенно сменился трехпольным (озимые, яровые культуры, пар)</a:t>
          </a:r>
          <a:endParaRPr lang="en-US" sz="1800" kern="1200"/>
        </a:p>
      </dsp:txBody>
      <dsp:txXfrm>
        <a:off x="62262" y="1513239"/>
        <a:ext cx="6139116" cy="1150922"/>
      </dsp:txXfrm>
    </dsp:sp>
    <dsp:sp modelId="{40F3A793-FE37-4A5D-B2D8-656BC4796946}">
      <dsp:nvSpPr>
        <dsp:cNvPr id="0" name=""/>
        <dsp:cNvSpPr/>
      </dsp:nvSpPr>
      <dsp:spPr>
        <a:xfrm>
          <a:off x="0" y="2778263"/>
          <a:ext cx="6263640" cy="1275446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Крестьяне выращивали рожь, пшеницу, пшено, овес, гречиху, боб, горох, коноплю, лен и другие культуры</a:t>
          </a:r>
          <a:endParaRPr lang="en-US" sz="1800" kern="1200"/>
        </a:p>
      </dsp:txBody>
      <dsp:txXfrm>
        <a:off x="62262" y="2840525"/>
        <a:ext cx="6139116" cy="1150922"/>
      </dsp:txXfrm>
    </dsp:sp>
    <dsp:sp modelId="{9ABCC0FB-130F-4DD1-A029-C0E88287B209}">
      <dsp:nvSpPr>
        <dsp:cNvPr id="0" name=""/>
        <dsp:cNvSpPr/>
      </dsp:nvSpPr>
      <dsp:spPr>
        <a:xfrm>
          <a:off x="0" y="4105550"/>
          <a:ext cx="6263640" cy="127544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В XIV—XVI вв. получили распространение некоторые виды промыслов, более других связанные с работой на заказ или с рынком: деревообработка, производство железа, поташа, стекла, смолы</a:t>
          </a:r>
          <a:endParaRPr lang="en-US" sz="1800" kern="1200"/>
        </a:p>
      </dsp:txBody>
      <dsp:txXfrm>
        <a:off x="62262" y="4167812"/>
        <a:ext cx="6139116" cy="11509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F36B3-C34A-4000-9024-B00060066279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888E17-364C-4B17-A7CC-2ED8EB7DD00D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7BFC7-A605-4A65-B91E-6C2176ED6F32}">
      <dsp:nvSpPr>
        <dsp:cNvPr id="0" name=""/>
        <dsp:cNvSpPr/>
      </dsp:nvSpPr>
      <dsp:spPr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Большинство крестьян Беларуси жило в деревянных домах с двумя или тремя помещениями (светлица, сени, клеть)</a:t>
          </a:r>
          <a:endParaRPr lang="en-US" sz="2300" kern="1200"/>
        </a:p>
      </dsp:txBody>
      <dsp:txXfrm>
        <a:off x="1437631" y="531"/>
        <a:ext cx="9077968" cy="1244702"/>
      </dsp:txXfrm>
    </dsp:sp>
    <dsp:sp modelId="{C7E12571-7AFD-490F-A2E4-B4E9C5C676D9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4C6B84-DC43-40D8-A227-0A70641CED83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20F03-E054-4E18-9DCC-F50D5970488A}">
      <dsp:nvSpPr>
        <dsp:cNvPr id="0" name=""/>
        <dsp:cNvSpPr/>
      </dsp:nvSpPr>
      <dsp:spPr>
        <a:xfrm>
          <a:off x="1437631" y="1556410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Жилые домá зажиточных мещан или шляхты были более сложными, порой двухэтажными, обогревались кафельными «голландками», имели застекленные окна, дощатый пол и т. д.</a:t>
          </a:r>
          <a:endParaRPr lang="en-US" sz="2300" kern="1200"/>
        </a:p>
      </dsp:txBody>
      <dsp:txXfrm>
        <a:off x="1437631" y="1556410"/>
        <a:ext cx="9077968" cy="1244702"/>
      </dsp:txXfrm>
    </dsp:sp>
    <dsp:sp modelId="{904992B0-5F46-4802-B667-D0BBDD0F106A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0BA8B-CB04-4860-9A89-767A7E431A47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11BB7-02D4-45A7-9CB1-8ED48A3F0630}">
      <dsp:nvSpPr>
        <dsp:cNvPr id="0" name=""/>
        <dsp:cNvSpPr/>
      </dsp:nvSpPr>
      <dsp:spPr>
        <a:xfrm>
          <a:off x="1437631" y="3112289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Вспомогательными занятиями по отношению к земледелию были промыслы: собирательство, охота, бортничество, рыболовство</a:t>
          </a:r>
          <a:endParaRPr lang="en-US" sz="2300" kern="1200"/>
        </a:p>
      </dsp:txBody>
      <dsp:txXfrm>
        <a:off x="1437631" y="3112289"/>
        <a:ext cx="9077968" cy="12447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9F30E-3BA9-423E-BE2F-E37D09E24006}">
      <dsp:nvSpPr>
        <dsp:cNvPr id="0" name=""/>
        <dsp:cNvSpPr/>
      </dsp:nvSpPr>
      <dsp:spPr>
        <a:xfrm>
          <a:off x="0" y="269727"/>
          <a:ext cx="6263640" cy="120458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Наиболее распространенными жанрами фольклора были песни, сказки, загадки, афоризмы, пословицы и поговорки</a:t>
          </a:r>
          <a:endParaRPr lang="en-US" sz="1700" kern="1200"/>
        </a:p>
      </dsp:txBody>
      <dsp:txXfrm>
        <a:off x="58803" y="328530"/>
        <a:ext cx="6146034" cy="1086982"/>
      </dsp:txXfrm>
    </dsp:sp>
    <dsp:sp modelId="{BD8287B4-8288-4E5E-AF5E-2074ABB3E6AC}">
      <dsp:nvSpPr>
        <dsp:cNvPr id="0" name=""/>
        <dsp:cNvSpPr/>
      </dsp:nvSpPr>
      <dsp:spPr>
        <a:xfrm>
          <a:off x="0" y="1523275"/>
          <a:ext cx="6263640" cy="1204588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Особую группу произведений составляли обрядовые песни. В зависимости от изменений в природе и сельскохозяйственной деятельности они разделялись на весенние, летние, осенние, зимние</a:t>
          </a:r>
          <a:endParaRPr lang="en-US" sz="1700" kern="1200"/>
        </a:p>
      </dsp:txBody>
      <dsp:txXfrm>
        <a:off x="58803" y="1582078"/>
        <a:ext cx="6146034" cy="1086982"/>
      </dsp:txXfrm>
    </dsp:sp>
    <dsp:sp modelId="{02B3A47A-058C-4CD9-B44F-315CEE3ABEDC}">
      <dsp:nvSpPr>
        <dsp:cNvPr id="0" name=""/>
        <dsp:cNvSpPr/>
      </dsp:nvSpPr>
      <dsp:spPr>
        <a:xfrm>
          <a:off x="0" y="2776823"/>
          <a:ext cx="6263640" cy="1204588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Отдельно выделялась семейно-обрядовая поэзия, которая несла мощный эмоциональный заряд. Самыми многочисленными были свадебные песни</a:t>
          </a:r>
          <a:endParaRPr lang="en-US" sz="1700" kern="1200"/>
        </a:p>
      </dsp:txBody>
      <dsp:txXfrm>
        <a:off x="58803" y="2835626"/>
        <a:ext cx="6146034" cy="1086982"/>
      </dsp:txXfrm>
    </dsp:sp>
    <dsp:sp modelId="{1D4D9249-470D-478F-85FD-595A650DD9B8}">
      <dsp:nvSpPr>
        <dsp:cNvPr id="0" name=""/>
        <dsp:cNvSpPr/>
      </dsp:nvSpPr>
      <dsp:spPr>
        <a:xfrm>
          <a:off x="0" y="4030372"/>
          <a:ext cx="6263640" cy="120458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Очень популярны в народе были сказки. В отличие от песен они построены на вымысле, который в фантастической форме изображал борьбу героев с чудовищами, воплощавшими враждебные человеку силы природы и общества</a:t>
          </a:r>
          <a:endParaRPr lang="en-US" sz="1700" kern="1200"/>
        </a:p>
      </dsp:txBody>
      <dsp:txXfrm>
        <a:off x="58803" y="4089175"/>
        <a:ext cx="6146034" cy="10869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DC3B6-F0BE-42D1-BC2B-5E05568C6ECA}">
      <dsp:nvSpPr>
        <dsp:cNvPr id="0" name=""/>
        <dsp:cNvSpPr/>
      </dsp:nvSpPr>
      <dsp:spPr>
        <a:xfrm>
          <a:off x="0" y="1808"/>
          <a:ext cx="10515600" cy="9166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F0159-CFA0-4025-A20D-DF6CAF47B33D}">
      <dsp:nvSpPr>
        <dsp:cNvPr id="0" name=""/>
        <dsp:cNvSpPr/>
      </dsp:nvSpPr>
      <dsp:spPr>
        <a:xfrm>
          <a:off x="277275" y="208046"/>
          <a:ext cx="504136" cy="5041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6F358-325A-4B26-9881-2C8E6A237C41}">
      <dsp:nvSpPr>
        <dsp:cNvPr id="0" name=""/>
        <dsp:cNvSpPr/>
      </dsp:nvSpPr>
      <dsp:spPr>
        <a:xfrm>
          <a:off x="1058686" y="1808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Художественный вкус народа проявлялся в зодчестве, гончарном деле, ткачестве, художественной резьбе, вышивке, плетении</a:t>
          </a:r>
          <a:endParaRPr lang="en-US" sz="2200" kern="1200"/>
        </a:p>
      </dsp:txBody>
      <dsp:txXfrm>
        <a:off x="1058686" y="1808"/>
        <a:ext cx="9456913" cy="916611"/>
      </dsp:txXfrm>
    </dsp:sp>
    <dsp:sp modelId="{17E0FF89-96F8-468A-9C61-6AA4DF657B45}">
      <dsp:nvSpPr>
        <dsp:cNvPr id="0" name=""/>
        <dsp:cNvSpPr/>
      </dsp:nvSpPr>
      <dsp:spPr>
        <a:xfrm>
          <a:off x="0" y="1147573"/>
          <a:ext cx="10515600" cy="9166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624B0B-458B-4CDA-80CF-8211FE5691C2}">
      <dsp:nvSpPr>
        <dsp:cNvPr id="0" name=""/>
        <dsp:cNvSpPr/>
      </dsp:nvSpPr>
      <dsp:spPr>
        <a:xfrm>
          <a:off x="277275" y="1353811"/>
          <a:ext cx="504136" cy="5041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1C3A79-FF09-493E-9F12-B802F6FCCBE3}">
      <dsp:nvSpPr>
        <dsp:cNvPr id="0" name=""/>
        <dsp:cNvSpPr/>
      </dsp:nvSpPr>
      <dsp:spPr>
        <a:xfrm>
          <a:off x="1058686" y="1147573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Значительное место занимали ремёсла, связанные с изготовлением одежды, обуви, обработкой кожи, тканей</a:t>
          </a:r>
          <a:endParaRPr lang="en-US" sz="2200" kern="1200"/>
        </a:p>
      </dsp:txBody>
      <dsp:txXfrm>
        <a:off x="1058686" y="1147573"/>
        <a:ext cx="9456913" cy="916611"/>
      </dsp:txXfrm>
    </dsp:sp>
    <dsp:sp modelId="{57B02924-7561-45E5-966F-95800D971CBF}">
      <dsp:nvSpPr>
        <dsp:cNvPr id="0" name=""/>
        <dsp:cNvSpPr/>
      </dsp:nvSpPr>
      <dsp:spPr>
        <a:xfrm>
          <a:off x="0" y="2293338"/>
          <a:ext cx="10515600" cy="9166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E16E7C-04F3-41AF-8A83-FF138F67F3EE}">
      <dsp:nvSpPr>
        <dsp:cNvPr id="0" name=""/>
        <dsp:cNvSpPr/>
      </dsp:nvSpPr>
      <dsp:spPr>
        <a:xfrm>
          <a:off x="277275" y="2499576"/>
          <a:ext cx="504136" cy="5041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DC8E42-7CAC-456E-8F5C-411501838F00}">
      <dsp:nvSpPr>
        <dsp:cNvPr id="0" name=""/>
        <dsp:cNvSpPr/>
      </dsp:nvSpPr>
      <dsp:spPr>
        <a:xfrm>
          <a:off x="1058686" y="2293338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Искусными узорами украшали праздничную женскую одежду — рубашки, юбки, фартуки</a:t>
          </a:r>
          <a:endParaRPr lang="en-US" sz="2200" kern="1200"/>
        </a:p>
      </dsp:txBody>
      <dsp:txXfrm>
        <a:off x="1058686" y="2293338"/>
        <a:ext cx="9456913" cy="916611"/>
      </dsp:txXfrm>
    </dsp:sp>
    <dsp:sp modelId="{D5106E3E-9DFA-4A74-A5E7-2A7CE1CDB1C3}">
      <dsp:nvSpPr>
        <dsp:cNvPr id="0" name=""/>
        <dsp:cNvSpPr/>
      </dsp:nvSpPr>
      <dsp:spPr>
        <a:xfrm>
          <a:off x="0" y="3439103"/>
          <a:ext cx="10515600" cy="9166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9434A-8FD2-4125-BA2A-B659B506FD28}">
      <dsp:nvSpPr>
        <dsp:cNvPr id="0" name=""/>
        <dsp:cNvSpPr/>
      </dsp:nvSpPr>
      <dsp:spPr>
        <a:xfrm>
          <a:off x="277275" y="3645341"/>
          <a:ext cx="504136" cy="5041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7F6760-DDBF-4FA4-A349-D6FC46A1305A}">
      <dsp:nvSpPr>
        <dsp:cNvPr id="0" name=""/>
        <dsp:cNvSpPr/>
      </dsp:nvSpPr>
      <dsp:spPr>
        <a:xfrm>
          <a:off x="1058686" y="3439103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Из предметов домашнего обихода богаче всего украшались рушники, которые были атрибутами многочисленных обрядов</a:t>
          </a:r>
          <a:endParaRPr lang="en-US" sz="2200" kern="1200"/>
        </a:p>
      </dsp:txBody>
      <dsp:txXfrm>
        <a:off x="1058686" y="3439103"/>
        <a:ext cx="9456913" cy="916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BE753-B7B9-A0E0-5C8C-86938AFBE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470C3E-757D-3CEB-292F-B0AA62350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F231A2-E0AB-E251-B3D8-EA631D82D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C2D7-6F5B-429F-B0B0-0DF5EBC0E81B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420E9C-E95B-928A-BE14-1575ED171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A0D5A4-5CE0-911B-480B-A1F0A8795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604A-CA19-46AE-A9F4-D7B3DA176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579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09B78-A95B-A685-B53E-67619C7D1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D860D-B5FC-7E01-DF14-DE18D1202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716FFB-5E54-647C-E712-C5FC0EE73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C2D7-6F5B-429F-B0B0-0DF5EBC0E81B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AF5937-BFE4-0566-2EAA-804B56A7F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D1CBA8-2223-2CBC-D55A-353434750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604A-CA19-46AE-A9F4-D7B3DA176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795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DDA503-7CFC-4CFD-8407-60D161ABF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EBFB33-806B-E554-41C0-9E49276B1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F67C90-96E5-7E4B-DD38-D8BD5FC65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C2D7-6F5B-429F-B0B0-0DF5EBC0E81B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FF18CA-DE49-C266-CBA6-8A6AA7C88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1A914C-B3E9-3D7B-25FA-1029E98AF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604A-CA19-46AE-A9F4-D7B3DA176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638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58C46-14A2-D2CE-A37A-6D4993934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85A6C3-3644-FDAA-5115-01C954EA2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788A0B-A21E-ADCB-E111-B9683D83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C2D7-6F5B-429F-B0B0-0DF5EBC0E81B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D8265C-0E5F-6B9D-DEB2-514B570A9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78CF1F-8B4D-018C-3BF8-A490F5A2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604A-CA19-46AE-A9F4-D7B3DA176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456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2465A-9416-85E6-57BA-B97B70553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323465-2EBB-6967-7867-EF4850186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11AE75-3022-D9A0-86C2-492B6F9E7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C2D7-6F5B-429F-B0B0-0DF5EBC0E81B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FDB8C4-D300-B86D-FE1C-A77C8F12B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E399AE-D515-CE5C-53CC-9B603130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604A-CA19-46AE-A9F4-D7B3DA176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395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23679-C545-C7BF-24AF-E5B8F3FF1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EACD18-5E22-4E9A-4822-02F7CB2A36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1EA883-447C-5E6F-2F44-DE6682FBE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0AA654-A7A7-242D-3999-21605FBBA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C2D7-6F5B-429F-B0B0-0DF5EBC0E81B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FE8BB5-710D-C5CB-6712-C14E46A81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B0810E-A9B2-D33F-0168-7886BA96E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604A-CA19-46AE-A9F4-D7B3DA176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88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EAE93F-C798-8372-26E3-ACB777D6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081790-BAE3-BBD9-3E6B-5ECBDA4BB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7AB744-1A26-93A6-91D2-3EB97ED77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1119622-E3A1-9C92-A090-BE9E3F73F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E587751-7E4C-4BEB-0304-4EC44F453B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0069A6A-3BF5-693A-C192-2D7FBF1E8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C2D7-6F5B-429F-B0B0-0DF5EBC0E81B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E9A7793-D1E4-AE27-04CD-073183E85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549D682-2708-2470-E721-8B0E12CC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604A-CA19-46AE-A9F4-D7B3DA176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48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C1E6E9-5476-38D9-E0B2-96F213B1D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A1BA8BD-0669-61FB-1B7A-D1C7D0B2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C2D7-6F5B-429F-B0B0-0DF5EBC0E81B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F0D06A-B8E6-C705-3A73-4D23C9495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EE8431-5C2E-C43A-DE1D-CF708F673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604A-CA19-46AE-A9F4-D7B3DA176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259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73E55F-9015-F61F-607A-D36A1DD5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C2D7-6F5B-429F-B0B0-0DF5EBC0E81B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DD3E74C-9230-1437-8131-0DCA2B94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88D554-342D-22BA-DEA4-F87D2587B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604A-CA19-46AE-A9F4-D7B3DA176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8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5B353-A48B-8B89-80A4-CF53D8539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0BA031-EACB-BD9D-3BD2-EF92E1335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A34FC0-2000-BA3E-B746-E6EB885FB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677823-594C-788B-8B35-04DB0809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C2D7-6F5B-429F-B0B0-0DF5EBC0E81B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D716C7-EF03-8712-56B1-2F185027B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5F8DFE-1D5E-2ADF-A051-F728AB384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604A-CA19-46AE-A9F4-D7B3DA176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749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02288F-D91C-9F38-DD09-8715E68A1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AFC2FC-08C8-DCB0-870E-010460059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217CB6-1B97-84A0-67EA-C7CB37352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1C4590-D315-214D-6FDB-E8A621542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C2D7-6F5B-429F-B0B0-0DF5EBC0E81B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0032A9-C9CD-C681-E30F-6A4E44E7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246733-8709-7B64-64A0-F5399AB5D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0604A-CA19-46AE-A9F4-D7B3DA176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34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02662-5DB3-AFF2-4C35-5318E5C5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DF2230-8BFF-5C2E-D18D-636404F0D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A7B798-6E72-6604-E5B8-08AF0F1622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5C2D7-6F5B-429F-B0B0-0DF5EBC0E81B}" type="datetimeFigureOut">
              <a:rPr lang="ru-RU" smtClean="0"/>
              <a:t>18.07.2022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0F9B7D-FF69-0AE8-3AF8-85A7A0929D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1918E9-34C5-F9CE-49B8-5FA0B25FA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0604A-CA19-46AE-A9F4-D7B3DA176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10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07702C-5982-9F34-4A96-94E2604E58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6. Формирование белорусской народности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87E541-A650-A8E9-D8E0-BFB30CAEF5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12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696C99-E811-8099-8E89-5B89BC186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Этническая территория и язык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AB7BFE-017F-119F-F923-FBFD75421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160469"/>
            <a:ext cx="9144000" cy="11821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109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CE6CB-C7A0-AFEC-06CA-1A6D70BB3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ru-RU" dirty="0"/>
              <a:t>Особенности формирования территории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4DD024-605F-7AED-D8C6-E547DB839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r>
              <a:rPr lang="ru-RU" sz="1900" dirty="0"/>
              <a:t>Северная граница этнических земель — к северу от Браслава, Озерища, </a:t>
            </a:r>
            <a:r>
              <a:rPr lang="ru-RU" sz="1900" dirty="0" err="1"/>
              <a:t>Нещердо</a:t>
            </a:r>
            <a:r>
              <a:rPr lang="ru-RU" sz="1900" dirty="0"/>
              <a:t> — почти полностью совпадала с государственной границей ВКЛ с Ливонским орденом, псковскими и новгородскими землями</a:t>
            </a:r>
          </a:p>
          <a:p>
            <a:r>
              <a:rPr lang="ru-RU" sz="1900" dirty="0"/>
              <a:t>После Кревской унии 1385 г. западная граница Беларуси с Польшей в основном установилась</a:t>
            </a:r>
          </a:p>
          <a:p>
            <a:r>
              <a:rPr lang="ru-RU" sz="1900" dirty="0"/>
              <a:t>Южный регион Беларуси — Полесье — был географически разграничен с Украиной по бассейну реки Припять с ее южными притоками</a:t>
            </a:r>
          </a:p>
          <a:p>
            <a:r>
              <a:rPr lang="ru-RU" sz="1900" dirty="0"/>
              <a:t>Наиболее изменчивыми в XIV—XVI вв. были восточные границы ВКЛ. Здесь в период максимального расширения ВКЛ в него входили брянские, смоленские и некоторые другие земли</a:t>
            </a:r>
          </a:p>
        </p:txBody>
      </p:sp>
    </p:spTree>
    <p:extLst>
      <p:ext uri="{BB962C8B-B14F-4D97-AF65-F5344CB8AC3E}">
        <p14:creationId xmlns:p14="http://schemas.microsoft.com/office/powerpoint/2010/main" val="170095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3B2DB-663C-8920-5C5F-AD86DE00B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Шляхта Великого Княжества Литовского</a:t>
            </a:r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Белорусская шляхта ВКЛ">
            <a:extLst>
              <a:ext uri="{FF2B5EF4-FFF2-40B4-BE49-F238E27FC236}">
                <a16:creationId xmlns:a16="http://schemas.microsoft.com/office/drawing/2014/main" id="{A6EC98EE-6E95-C38F-221D-2159229413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238" y="1571912"/>
            <a:ext cx="7608304" cy="378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Rectangle 4108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00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95B92-149A-A13C-5370-50A8E23B1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ru-RU" sz="3400"/>
              <a:t>Особенности становления старобелорусского языка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F07680-65DE-46A5-2AF0-5BFF87329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r>
              <a:rPr lang="ru-RU" sz="1900"/>
              <a:t>Его основой стала среднебелорусская группа говоров</a:t>
            </a:r>
          </a:p>
          <a:p>
            <a:r>
              <a:rPr lang="ru-RU" sz="1900"/>
              <a:t> На звуковом уровне особенно заметны стали дзеканье, цеканье, твердое произношение звука «р», аканье, яканье, использование приставных согласных и гласных звуков в начале слова</a:t>
            </a:r>
          </a:p>
          <a:p>
            <a:r>
              <a:rPr lang="ru-RU" sz="1900"/>
              <a:t>Государственный статус старобелорусского языка способствовал его обогащению новыми словами</a:t>
            </a:r>
          </a:p>
          <a:p>
            <a:r>
              <a:rPr lang="ru-RU" sz="1900"/>
              <a:t>В язык попадали заимствования из других языков: например, слово «праца» пришло из польского, слово «дойлід» — из литовского, а слово «дах» — из немецкого</a:t>
            </a:r>
          </a:p>
        </p:txBody>
      </p:sp>
    </p:spTree>
    <p:extLst>
      <p:ext uri="{BB962C8B-B14F-4D97-AF65-F5344CB8AC3E}">
        <p14:creationId xmlns:p14="http://schemas.microsoft.com/office/powerpoint/2010/main" val="1159158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DF568-B6E5-145D-0338-CED5334FB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Материальная и духовная культура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A857DF-5E67-299B-EDA1-0F7BB14C3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160469"/>
            <a:ext cx="9144000" cy="11821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442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5CF9BB-3DCB-62B5-CDF1-D515146E8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4200">
                <a:solidFill>
                  <a:schemeClr val="bg1"/>
                </a:solidFill>
              </a:rPr>
              <a:t>Особенности хозяйственной жизни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C2A90704-1FF9-4B2B-FC96-840E2ABEBD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097603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5059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AD81414D-4ADA-812E-9E87-C2DCD757C6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9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Rectangle 512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B003F1-CF5D-6CF7-126D-17E64BBC7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Крестьяне ВКЛ</a:t>
            </a:r>
          </a:p>
        </p:txBody>
      </p:sp>
      <p:cxnSp>
        <p:nvCxnSpPr>
          <p:cNvPr id="5129" name="Straight Connector 512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1" name="Straight Connector 513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032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8E001-6195-2C76-D6A5-E321FB311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ru-RU" dirty="0"/>
              <a:t>Особенности хозяйственной жизни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CD1BF29D-1B50-79C3-6559-09F290092E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512675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731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0FFDB8-19DF-F60A-5C09-DC112F8F8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На поле</a:t>
            </a:r>
          </a:p>
        </p:txBody>
      </p:sp>
      <p:pic>
        <p:nvPicPr>
          <p:cNvPr id="6146" name="Picture 2" descr="Изображение выглядит как текст, вычерчивание линий&#10;&#10;Автоматически созданное описание">
            <a:extLst>
              <a:ext uri="{FF2B5EF4-FFF2-40B4-BE49-F238E27FC236}">
                <a16:creationId xmlns:a16="http://schemas.microsoft.com/office/drawing/2014/main" id="{8EF6046D-4FD8-0DCD-7D42-81D62740AD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7195" y="961812"/>
            <a:ext cx="4311009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668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21865-C0E1-182D-94C7-DF946D3C3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5100">
                <a:solidFill>
                  <a:schemeClr val="bg1"/>
                </a:solidFill>
              </a:rPr>
              <a:t>Особенности духовной культуры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D55D9542-3BF5-40E8-3F66-489421F242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018663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4828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44C61D-D687-CA67-B03A-6F1224E5E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C1B031-2C09-522C-1252-F3FDAA895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415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7174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3" name="Rectangle 7176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B4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C39CAF-0B64-E98B-B024-1F9928D4E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Иллюстрация к сказке</a:t>
            </a:r>
          </a:p>
        </p:txBody>
      </p:sp>
      <p:pic>
        <p:nvPicPr>
          <p:cNvPr id="7170" name="Picture 2" descr="Белорусские сказки. Иллюстрации">
            <a:extLst>
              <a:ext uri="{FF2B5EF4-FFF2-40B4-BE49-F238E27FC236}">
                <a16:creationId xmlns:a16="http://schemas.microsoft.com/office/drawing/2014/main" id="{66218E28-91D7-FC94-7D4D-07891EC782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127082"/>
            <a:ext cx="7188199" cy="460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745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ABE44-4410-0EC2-4616-BE8043297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ru-RU" dirty="0"/>
              <a:t>Особенности развития культуры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D4C764FA-1DA8-38F0-3077-6B7EDF3D73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226375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5915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32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B10BA-786B-C13C-3F83-36771615B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Белорусский традиционный костюм</a:t>
            </a:r>
          </a:p>
        </p:txBody>
      </p:sp>
      <p:pic>
        <p:nvPicPr>
          <p:cNvPr id="5" name="Объект 4" descr="Изображение выглядит как танцор, группа, спорт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351E4DF8-5A77-5D7D-DC2C-B6F92DFF8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7145" y="961812"/>
            <a:ext cx="6531108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26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2E0D6-A4FD-29DC-41A3-A759CDB72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43BEF8-CFD8-122F-9C34-DB9C216F0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769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38D23-FB1E-32C5-609E-EA021F1AA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EAC1CB-9A94-6DD3-89EA-0002F0C40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140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Тест, оценки, д</a:t>
            </a:r>
            <a:r>
              <a:rPr lang="en-US"/>
              <a:t>/</a:t>
            </a:r>
            <a:r>
              <a:rPr lang="ru-RU"/>
              <a:t>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1211202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383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B4187-DC12-6F65-ADD5-32D03A73F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bg1"/>
                </a:solidFill>
              </a:rPr>
              <a:t>План урока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3E7260E9-0318-F491-6698-9C13189859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203638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9163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11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C00140-1168-DE8A-7110-FE8A89DDF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Предпосылки формирования белорусской народности</a:t>
            </a:r>
            <a:b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2A14EA-148D-0CC7-DF8D-4486249C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160469"/>
            <a:ext cx="9144000" cy="11821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24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D9C1F-8CCA-E067-3E19-DF72F03AB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Народность</a:t>
            </a:r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4D27AF-3BD7-CACB-2550-E77BBE465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— это сообщество людей, которое сложилось исторически и характеризуется единством происхождения, единым языком, территорией, материальной и духовной культурой, психическим складом, этническим самосознанием</a:t>
            </a: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Исторические поиски «белорусской народности» — Фонд стратегической культуры">
            <a:extLst>
              <a:ext uri="{FF2B5EF4-FFF2-40B4-BE49-F238E27FC236}">
                <a16:creationId xmlns:a16="http://schemas.microsoft.com/office/drawing/2014/main" id="{51942F6B-E727-8E35-8D40-3FAE79FBE1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0" r="2978" b="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858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F6F99-11F7-2EE4-6F84-F5AAC3FB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5600">
                <a:solidFill>
                  <a:schemeClr val="bg1"/>
                </a:solidFill>
              </a:rPr>
              <a:t>Признаки народности 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A57078C4-C3FF-946B-292C-B6F4FD977F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0614550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5845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61CF6-8FB1-CEF3-4053-1428423FF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Полоцкое и Туровское княжество</a:t>
            </a: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FBE133CE-12A0-74EF-92B4-8EF5E0D21B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894" y="858525"/>
            <a:ext cx="7066991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Rectangle 2060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28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D2A2E7-A9FF-D5B1-49F6-BD2D9F25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ВКЛ – источник централизации и объединения белорусских земель</a:t>
            </a:r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Карты - Великое княжество Литовское">
            <a:extLst>
              <a:ext uri="{FF2B5EF4-FFF2-40B4-BE49-F238E27FC236}">
                <a16:creationId xmlns:a16="http://schemas.microsoft.com/office/drawing/2014/main" id="{E66E0EC4-37D9-F19C-1E34-ADD2A9E688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1229" y="858525"/>
            <a:ext cx="6576322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Rectangle 308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59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C002C-39EF-4616-F4D7-972A9889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5600">
                <a:solidFill>
                  <a:schemeClr val="bg1"/>
                </a:solidFill>
              </a:rPr>
              <a:t>Роль Великого Княжества Литовского</a:t>
            </a:r>
          </a:p>
        </p:txBody>
      </p:sp>
      <p:graphicFrame>
        <p:nvGraphicFramePr>
          <p:cNvPr id="19" name="Объект 2">
            <a:extLst>
              <a:ext uri="{FF2B5EF4-FFF2-40B4-BE49-F238E27FC236}">
                <a16:creationId xmlns:a16="http://schemas.microsoft.com/office/drawing/2014/main" id="{D051C3B4-15BF-4924-77CE-67E541E7F1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791578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63472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678</Words>
  <Application>Microsoft Office PowerPoint</Application>
  <PresentationFormat>Широкоэкранный</PresentationFormat>
  <Paragraphs>60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§ 6. Формирование белорусской народности</vt:lpstr>
      <vt:lpstr>Проверка д/з</vt:lpstr>
      <vt:lpstr>План урока</vt:lpstr>
      <vt:lpstr>1. Предпосылки формирования белорусской народности </vt:lpstr>
      <vt:lpstr>Народность</vt:lpstr>
      <vt:lpstr>Признаки народности </vt:lpstr>
      <vt:lpstr>Полоцкое и Туровское княжество</vt:lpstr>
      <vt:lpstr>ВКЛ – источник централизации и объединения белорусских земель</vt:lpstr>
      <vt:lpstr>Роль Великого Княжества Литовского</vt:lpstr>
      <vt:lpstr>2. Этническая территория и язык</vt:lpstr>
      <vt:lpstr>Особенности формирования территории</vt:lpstr>
      <vt:lpstr>Шляхта Великого Княжества Литовского</vt:lpstr>
      <vt:lpstr>Особенности становления старобелорусского языка</vt:lpstr>
      <vt:lpstr>3. Материальная и духовная культура</vt:lpstr>
      <vt:lpstr>Особенности хозяйственной жизни</vt:lpstr>
      <vt:lpstr>Крестьяне ВКЛ</vt:lpstr>
      <vt:lpstr>Особенности хозяйственной жизни</vt:lpstr>
      <vt:lpstr>На поле</vt:lpstr>
      <vt:lpstr>Особенности духовной культуры</vt:lpstr>
      <vt:lpstr>Иллюстрация к сказке</vt:lpstr>
      <vt:lpstr>Особенности развития культуры</vt:lpstr>
      <vt:lpstr>Белорусский традиционный костюм</vt:lpstr>
      <vt:lpstr>Контроль знаний</vt:lpstr>
      <vt:lpstr>Домашнее задание</vt:lpstr>
      <vt:lpstr>Тест, оценки, д/з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6. Формирование белорусской народности</dc:title>
  <dc:creator>Роман Жигалов</dc:creator>
  <cp:lastModifiedBy>Роман Жигалов</cp:lastModifiedBy>
  <cp:revision>1</cp:revision>
  <dcterms:created xsi:type="dcterms:W3CDTF">2022-07-18T18:34:15Z</dcterms:created>
  <dcterms:modified xsi:type="dcterms:W3CDTF">2022-07-18T19:54:29Z</dcterms:modified>
</cp:coreProperties>
</file>