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519E8-194C-4B5D-8B09-566E4E297459}" v="15" dt="2021-09-18T07:39:57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F3519E8-194C-4B5D-8B09-566E4E297459}"/>
    <pc:docChg chg="undo custSel addSld modSld">
      <pc:chgData name="Roman Zhigalov" userId="1f97e9fdf7779aa5" providerId="LiveId" clId="{5F3519E8-194C-4B5D-8B09-566E4E297459}" dt="2021-09-18T07:40:29.338" v="946" actId="255"/>
      <pc:docMkLst>
        <pc:docMk/>
      </pc:docMkLst>
      <pc:sldChg chg="modSp new mod">
        <pc:chgData name="Roman Zhigalov" userId="1f97e9fdf7779aa5" providerId="LiveId" clId="{5F3519E8-194C-4B5D-8B09-566E4E297459}" dt="2021-09-18T07:23:06.972" v="1"/>
        <pc:sldMkLst>
          <pc:docMk/>
          <pc:sldMk cId="31772901" sldId="256"/>
        </pc:sldMkLst>
        <pc:spChg chg="mod">
          <ac:chgData name="Roman Zhigalov" userId="1f97e9fdf7779aa5" providerId="LiveId" clId="{5F3519E8-194C-4B5D-8B09-566E4E297459}" dt="2021-09-18T07:23:06.972" v="1"/>
          <ac:spMkLst>
            <pc:docMk/>
            <pc:sldMk cId="31772901" sldId="256"/>
            <ac:spMk id="2" creationId="{7AE5C0E0-68D9-4B53-8C1E-F01ED3439E12}"/>
          </ac:spMkLst>
        </pc:spChg>
      </pc:sldChg>
      <pc:sldChg chg="addSp modSp new mod setBg">
        <pc:chgData name="Roman Zhigalov" userId="1f97e9fdf7779aa5" providerId="LiveId" clId="{5F3519E8-194C-4B5D-8B09-566E4E297459}" dt="2021-09-18T07:25:16.720" v="261" actId="26606"/>
        <pc:sldMkLst>
          <pc:docMk/>
          <pc:sldMk cId="2983822368" sldId="257"/>
        </pc:sldMkLst>
        <pc:spChg chg="mod">
          <ac:chgData name="Roman Zhigalov" userId="1f97e9fdf7779aa5" providerId="LiveId" clId="{5F3519E8-194C-4B5D-8B09-566E4E297459}" dt="2021-09-18T07:25:16.720" v="261" actId="26606"/>
          <ac:spMkLst>
            <pc:docMk/>
            <pc:sldMk cId="2983822368" sldId="257"/>
            <ac:spMk id="2" creationId="{7093F581-1307-40C4-86C1-D4467B903A25}"/>
          </ac:spMkLst>
        </pc:spChg>
        <pc:spChg chg="mod">
          <ac:chgData name="Roman Zhigalov" userId="1f97e9fdf7779aa5" providerId="LiveId" clId="{5F3519E8-194C-4B5D-8B09-566E4E297459}" dt="2021-09-18T07:25:16.720" v="261" actId="26606"/>
          <ac:spMkLst>
            <pc:docMk/>
            <pc:sldMk cId="2983822368" sldId="257"/>
            <ac:spMk id="3" creationId="{E35ED917-0628-414D-B0A6-ECBB5D6B96E4}"/>
          </ac:spMkLst>
        </pc:spChg>
        <pc:spChg chg="add">
          <ac:chgData name="Roman Zhigalov" userId="1f97e9fdf7779aa5" providerId="LiveId" clId="{5F3519E8-194C-4B5D-8B09-566E4E297459}" dt="2021-09-18T07:25:16.720" v="261" actId="26606"/>
          <ac:spMkLst>
            <pc:docMk/>
            <pc:sldMk cId="2983822368" sldId="257"/>
            <ac:spMk id="8" creationId="{907EF6B7-1338-4443-8C46-6A318D952DFD}"/>
          </ac:spMkLst>
        </pc:spChg>
        <pc:spChg chg="add">
          <ac:chgData name="Roman Zhigalov" userId="1f97e9fdf7779aa5" providerId="LiveId" clId="{5F3519E8-194C-4B5D-8B09-566E4E297459}" dt="2021-09-18T07:25:16.720" v="261" actId="26606"/>
          <ac:spMkLst>
            <pc:docMk/>
            <pc:sldMk cId="2983822368" sldId="257"/>
            <ac:spMk id="10" creationId="{DAAE4CDD-124C-4DCF-9584-B6033B545DD5}"/>
          </ac:spMkLst>
        </pc:spChg>
        <pc:spChg chg="add">
          <ac:chgData name="Roman Zhigalov" userId="1f97e9fdf7779aa5" providerId="LiveId" clId="{5F3519E8-194C-4B5D-8B09-566E4E297459}" dt="2021-09-18T07:25:16.720" v="261" actId="26606"/>
          <ac:spMkLst>
            <pc:docMk/>
            <pc:sldMk cId="2983822368" sldId="257"/>
            <ac:spMk id="12" creationId="{081E4A58-353D-44AE-B2FC-2A74E2E400F7}"/>
          </ac:spMkLst>
        </pc:spChg>
      </pc:sldChg>
      <pc:sldChg chg="addSp delSp modSp new mod setBg chgLayout">
        <pc:chgData name="Roman Zhigalov" userId="1f97e9fdf7779aa5" providerId="LiveId" clId="{5F3519E8-194C-4B5D-8B09-566E4E297459}" dt="2021-09-18T07:33:28.870" v="487" actId="26606"/>
        <pc:sldMkLst>
          <pc:docMk/>
          <pc:sldMk cId="3983698793" sldId="258"/>
        </pc:sldMkLst>
        <pc:spChg chg="mod ord">
          <ac:chgData name="Roman Zhigalov" userId="1f97e9fdf7779aa5" providerId="LiveId" clId="{5F3519E8-194C-4B5D-8B09-566E4E297459}" dt="2021-09-18T07:33:28.870" v="487" actId="26606"/>
          <ac:spMkLst>
            <pc:docMk/>
            <pc:sldMk cId="3983698793" sldId="258"/>
            <ac:spMk id="2" creationId="{A1AA5D06-7BF3-4F2E-A5E8-172EEF5C472B}"/>
          </ac:spMkLst>
        </pc:spChg>
        <pc:spChg chg="del mod ord">
          <ac:chgData name="Roman Zhigalov" userId="1f97e9fdf7779aa5" providerId="LiveId" clId="{5F3519E8-194C-4B5D-8B09-566E4E297459}" dt="2021-09-18T07:33:28.870" v="487" actId="26606"/>
          <ac:spMkLst>
            <pc:docMk/>
            <pc:sldMk cId="3983698793" sldId="258"/>
            <ac:spMk id="3" creationId="{647BF12A-9811-47C2-B6B1-DC7131AA7239}"/>
          </ac:spMkLst>
        </pc:spChg>
        <pc:spChg chg="add">
          <ac:chgData name="Roman Zhigalov" userId="1f97e9fdf7779aa5" providerId="LiveId" clId="{5F3519E8-194C-4B5D-8B09-566E4E297459}" dt="2021-09-18T07:33:28.870" v="487" actId="26606"/>
          <ac:spMkLst>
            <pc:docMk/>
            <pc:sldMk cId="3983698793" sldId="258"/>
            <ac:spMk id="9" creationId="{AE2B703B-46F9-481A-A605-82E2A828C4FA}"/>
          </ac:spMkLst>
        </pc:spChg>
        <pc:spChg chg="add">
          <ac:chgData name="Roman Zhigalov" userId="1f97e9fdf7779aa5" providerId="LiveId" clId="{5F3519E8-194C-4B5D-8B09-566E4E297459}" dt="2021-09-18T07:33:28.870" v="487" actId="26606"/>
          <ac:spMkLst>
            <pc:docMk/>
            <pc:sldMk cId="3983698793" sldId="258"/>
            <ac:spMk id="11" creationId="{F13BE4D7-0C3D-4906-B230-A1C5B4665CCF}"/>
          </ac:spMkLst>
        </pc:spChg>
        <pc:graphicFrameChg chg="add">
          <ac:chgData name="Roman Zhigalov" userId="1f97e9fdf7779aa5" providerId="LiveId" clId="{5F3519E8-194C-4B5D-8B09-566E4E297459}" dt="2021-09-18T07:33:28.870" v="487" actId="26606"/>
          <ac:graphicFrameMkLst>
            <pc:docMk/>
            <pc:sldMk cId="3983698793" sldId="258"/>
            <ac:graphicFrameMk id="5" creationId="{3ADC5A4E-FB8E-49DF-9BBE-E44F6AE0FB51}"/>
          </ac:graphicFrameMkLst>
        </pc:graphicFrameChg>
      </pc:sldChg>
      <pc:sldChg chg="modSp new mod">
        <pc:chgData name="Roman Zhigalov" userId="1f97e9fdf7779aa5" providerId="LiveId" clId="{5F3519E8-194C-4B5D-8B09-566E4E297459}" dt="2021-09-18T07:26:24.399" v="395" actId="20577"/>
        <pc:sldMkLst>
          <pc:docMk/>
          <pc:sldMk cId="3130699281" sldId="259"/>
        </pc:sldMkLst>
        <pc:spChg chg="mod">
          <ac:chgData name="Roman Zhigalov" userId="1f97e9fdf7779aa5" providerId="LiveId" clId="{5F3519E8-194C-4B5D-8B09-566E4E297459}" dt="2021-09-18T07:26:24.399" v="395" actId="20577"/>
          <ac:spMkLst>
            <pc:docMk/>
            <pc:sldMk cId="3130699281" sldId="259"/>
            <ac:spMk id="2" creationId="{AE7D595C-758F-4656-81A8-014492D76467}"/>
          </ac:spMkLst>
        </pc:spChg>
      </pc:sldChg>
      <pc:sldChg chg="addSp delSp modSp new mod setBg">
        <pc:chgData name="Roman Zhigalov" userId="1f97e9fdf7779aa5" providerId="LiveId" clId="{5F3519E8-194C-4B5D-8B09-566E4E297459}" dt="2021-09-18T07:30:17.331" v="424" actId="26606"/>
        <pc:sldMkLst>
          <pc:docMk/>
          <pc:sldMk cId="3777471906" sldId="260"/>
        </pc:sldMkLst>
        <pc:spChg chg="mod ord">
          <ac:chgData name="Roman Zhigalov" userId="1f97e9fdf7779aa5" providerId="LiveId" clId="{5F3519E8-194C-4B5D-8B09-566E4E297459}" dt="2021-09-18T07:30:17.331" v="424" actId="26606"/>
          <ac:spMkLst>
            <pc:docMk/>
            <pc:sldMk cId="3777471906" sldId="260"/>
            <ac:spMk id="2" creationId="{0EE19D98-E35C-475B-86CC-29D0AE0D4098}"/>
          </ac:spMkLst>
        </pc:spChg>
        <pc:spChg chg="del">
          <ac:chgData name="Roman Zhigalov" userId="1f97e9fdf7779aa5" providerId="LiveId" clId="{5F3519E8-194C-4B5D-8B09-566E4E297459}" dt="2021-09-18T07:29:59.928" v="397"/>
          <ac:spMkLst>
            <pc:docMk/>
            <pc:sldMk cId="3777471906" sldId="260"/>
            <ac:spMk id="3" creationId="{825F8CE9-679B-4A60-85FA-AF9A446B1DB4}"/>
          </ac:spMkLst>
        </pc:spChg>
        <pc:spChg chg="add del">
          <ac:chgData name="Roman Zhigalov" userId="1f97e9fdf7779aa5" providerId="LiveId" clId="{5F3519E8-194C-4B5D-8B09-566E4E297459}" dt="2021-09-18T07:30:09.175" v="413" actId="26606"/>
          <ac:spMkLst>
            <pc:docMk/>
            <pc:sldMk cId="3777471906" sldId="260"/>
            <ac:spMk id="71" creationId="{37C89E4B-3C9F-44B9-8B86-D9E3D112D8EC}"/>
          </ac:spMkLst>
        </pc:spChg>
        <pc:spChg chg="add del">
          <ac:chgData name="Roman Zhigalov" userId="1f97e9fdf7779aa5" providerId="LiveId" clId="{5F3519E8-194C-4B5D-8B09-566E4E297459}" dt="2021-09-18T07:30:13.138" v="421" actId="26606"/>
          <ac:spMkLst>
            <pc:docMk/>
            <pc:sldMk cId="3777471906" sldId="260"/>
            <ac:spMk id="77" creationId="{A7B99495-F43F-4D80-A44F-2CB4764EB90B}"/>
          </ac:spMkLst>
        </pc:spChg>
        <pc:spChg chg="add del">
          <ac:chgData name="Roman Zhigalov" userId="1f97e9fdf7779aa5" providerId="LiveId" clId="{5F3519E8-194C-4B5D-8B09-566E4E297459}" dt="2021-09-18T07:30:09.893" v="415" actId="26606"/>
          <ac:spMkLst>
            <pc:docMk/>
            <pc:sldMk cId="3777471906" sldId="260"/>
            <ac:spMk id="1028" creationId="{D4771268-CB57-404A-9271-370EB28F6090}"/>
          </ac:spMkLst>
        </pc:spChg>
        <pc:spChg chg="add del">
          <ac:chgData name="Roman Zhigalov" userId="1f97e9fdf7779aa5" providerId="LiveId" clId="{5F3519E8-194C-4B5D-8B09-566E4E297459}" dt="2021-09-18T07:30:11.253" v="417" actId="26606"/>
          <ac:spMkLst>
            <pc:docMk/>
            <pc:sldMk cId="3777471906" sldId="260"/>
            <ac:spMk id="1030" creationId="{37C89E4B-3C9F-44B9-8B86-D9E3D112D8EC}"/>
          </ac:spMkLst>
        </pc:spChg>
        <pc:spChg chg="add del">
          <ac:chgData name="Roman Zhigalov" userId="1f97e9fdf7779aa5" providerId="LiveId" clId="{5F3519E8-194C-4B5D-8B09-566E4E297459}" dt="2021-09-18T07:30:12.581" v="419" actId="26606"/>
          <ac:spMkLst>
            <pc:docMk/>
            <pc:sldMk cId="3777471906" sldId="260"/>
            <ac:spMk id="1034" creationId="{D4771268-CB57-404A-9271-370EB28F6090}"/>
          </ac:spMkLst>
        </pc:spChg>
        <pc:spChg chg="add del">
          <ac:chgData name="Roman Zhigalov" userId="1f97e9fdf7779aa5" providerId="LiveId" clId="{5F3519E8-194C-4B5D-8B09-566E4E297459}" dt="2021-09-18T07:30:13.138" v="421" actId="26606"/>
          <ac:spMkLst>
            <pc:docMk/>
            <pc:sldMk cId="3777471906" sldId="260"/>
            <ac:spMk id="1036" creationId="{4F7EBAE4-9945-4473-9E34-B2C66EA0F03D}"/>
          </ac:spMkLst>
        </pc:spChg>
        <pc:spChg chg="add del">
          <ac:chgData name="Roman Zhigalov" userId="1f97e9fdf7779aa5" providerId="LiveId" clId="{5F3519E8-194C-4B5D-8B09-566E4E297459}" dt="2021-09-18T07:30:13.138" v="421" actId="26606"/>
          <ac:spMkLst>
            <pc:docMk/>
            <pc:sldMk cId="3777471906" sldId="260"/>
            <ac:spMk id="1037" creationId="{774C7205-18AA-40CC-AAB0-28F2A733F8B4}"/>
          </ac:spMkLst>
        </pc:spChg>
        <pc:spChg chg="add del">
          <ac:chgData name="Roman Zhigalov" userId="1f97e9fdf7779aa5" providerId="LiveId" clId="{5F3519E8-194C-4B5D-8B09-566E4E297459}" dt="2021-09-18T07:30:13.138" v="421" actId="26606"/>
          <ac:spMkLst>
            <pc:docMk/>
            <pc:sldMk cId="3777471906" sldId="260"/>
            <ac:spMk id="1038" creationId="{70BEB1E7-2F88-40BC-B73D-42E5B6F80BFC}"/>
          </ac:spMkLst>
        </pc:spChg>
        <pc:spChg chg="add del">
          <ac:chgData name="Roman Zhigalov" userId="1f97e9fdf7779aa5" providerId="LiveId" clId="{5F3519E8-194C-4B5D-8B09-566E4E297459}" dt="2021-09-18T07:30:17.331" v="423" actId="26606"/>
          <ac:spMkLst>
            <pc:docMk/>
            <pc:sldMk cId="3777471906" sldId="260"/>
            <ac:spMk id="1040" creationId="{D4771268-CB57-404A-9271-370EB28F6090}"/>
          </ac:spMkLst>
        </pc:spChg>
        <pc:spChg chg="add">
          <ac:chgData name="Roman Zhigalov" userId="1f97e9fdf7779aa5" providerId="LiveId" clId="{5F3519E8-194C-4B5D-8B09-566E4E297459}" dt="2021-09-18T07:30:17.331" v="424" actId="26606"/>
          <ac:spMkLst>
            <pc:docMk/>
            <pc:sldMk cId="3777471906" sldId="260"/>
            <ac:spMk id="1042" creationId="{37C89E4B-3C9F-44B9-8B86-D9E3D112D8EC}"/>
          </ac:spMkLst>
        </pc:spChg>
        <pc:picChg chg="add mod">
          <ac:chgData name="Roman Zhigalov" userId="1f97e9fdf7779aa5" providerId="LiveId" clId="{5F3519E8-194C-4B5D-8B09-566E4E297459}" dt="2021-09-18T07:30:17.331" v="424" actId="26606"/>
          <ac:picMkLst>
            <pc:docMk/>
            <pc:sldMk cId="3777471906" sldId="260"/>
            <ac:picMk id="1026" creationId="{900EF4E9-C235-4774-9FE6-8AA23036ADE5}"/>
          </ac:picMkLst>
        </pc:picChg>
        <pc:cxnChg chg="add del">
          <ac:chgData name="Roman Zhigalov" userId="1f97e9fdf7779aa5" providerId="LiveId" clId="{5F3519E8-194C-4B5D-8B09-566E4E297459}" dt="2021-09-18T07:30:09.175" v="413" actId="26606"/>
          <ac:cxnSpMkLst>
            <pc:docMk/>
            <pc:sldMk cId="3777471906" sldId="260"/>
            <ac:cxnSpMk id="73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0:09.175" v="413" actId="26606"/>
          <ac:cxnSpMkLst>
            <pc:docMk/>
            <pc:sldMk cId="3777471906" sldId="260"/>
            <ac:cxnSpMk id="75" creationId="{D891E407-403B-4764-86C9-33A56D3BCAA3}"/>
          </ac:cxnSpMkLst>
        </pc:cxnChg>
        <pc:cxnChg chg="add del">
          <ac:chgData name="Roman Zhigalov" userId="1f97e9fdf7779aa5" providerId="LiveId" clId="{5F3519E8-194C-4B5D-8B09-566E4E297459}" dt="2021-09-18T07:30:11.253" v="417" actId="26606"/>
          <ac:cxnSpMkLst>
            <pc:docMk/>
            <pc:sldMk cId="3777471906" sldId="260"/>
            <ac:cxnSpMk id="1031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0:11.253" v="417" actId="26606"/>
          <ac:cxnSpMkLst>
            <pc:docMk/>
            <pc:sldMk cId="3777471906" sldId="260"/>
            <ac:cxnSpMk id="1032" creationId="{D891E407-403B-4764-86C9-33A56D3BCAA3}"/>
          </ac:cxnSpMkLst>
        </pc:cxnChg>
        <pc:cxnChg chg="add">
          <ac:chgData name="Roman Zhigalov" userId="1f97e9fdf7779aa5" providerId="LiveId" clId="{5F3519E8-194C-4B5D-8B09-566E4E297459}" dt="2021-09-18T07:30:17.331" v="424" actId="26606"/>
          <ac:cxnSpMkLst>
            <pc:docMk/>
            <pc:sldMk cId="3777471906" sldId="260"/>
            <ac:cxnSpMk id="1043" creationId="{AA2EAA10-076F-46BD-8F0F-B9A2FB77A85C}"/>
          </ac:cxnSpMkLst>
        </pc:cxnChg>
        <pc:cxnChg chg="add">
          <ac:chgData name="Roman Zhigalov" userId="1f97e9fdf7779aa5" providerId="LiveId" clId="{5F3519E8-194C-4B5D-8B09-566E4E297459}" dt="2021-09-18T07:30:17.331" v="424" actId="26606"/>
          <ac:cxnSpMkLst>
            <pc:docMk/>
            <pc:sldMk cId="3777471906" sldId="260"/>
            <ac:cxnSpMk id="1044" creationId="{D891E407-403B-4764-86C9-33A56D3BCAA3}"/>
          </ac:cxnSpMkLst>
        </pc:cxnChg>
      </pc:sldChg>
      <pc:sldChg chg="addSp delSp modSp new mod setBg">
        <pc:chgData name="Roman Zhigalov" userId="1f97e9fdf7779aa5" providerId="LiveId" clId="{5F3519E8-194C-4B5D-8B09-566E4E297459}" dt="2021-09-18T07:30:46.087" v="429" actId="26606"/>
        <pc:sldMkLst>
          <pc:docMk/>
          <pc:sldMk cId="525783053" sldId="261"/>
        </pc:sldMkLst>
        <pc:spChg chg="add del">
          <ac:chgData name="Roman Zhigalov" userId="1f97e9fdf7779aa5" providerId="LiveId" clId="{5F3519E8-194C-4B5D-8B09-566E4E297459}" dt="2021-09-18T07:30:46.087" v="429" actId="26606"/>
          <ac:spMkLst>
            <pc:docMk/>
            <pc:sldMk cId="525783053" sldId="261"/>
            <ac:spMk id="2" creationId="{D0220620-C854-4D3A-8877-4738AA9611F5}"/>
          </ac:spMkLst>
        </pc:spChg>
        <pc:spChg chg="del">
          <ac:chgData name="Roman Zhigalov" userId="1f97e9fdf7779aa5" providerId="LiveId" clId="{5F3519E8-194C-4B5D-8B09-566E4E297459}" dt="2021-09-18T07:30:41.629" v="426"/>
          <ac:spMkLst>
            <pc:docMk/>
            <pc:sldMk cId="525783053" sldId="261"/>
            <ac:spMk id="3" creationId="{98F8AFE7-BE7F-44B0-8BEF-97EB596A5D68}"/>
          </ac:spMkLst>
        </pc:spChg>
        <pc:spChg chg="add del">
          <ac:chgData name="Roman Zhigalov" userId="1f97e9fdf7779aa5" providerId="LiveId" clId="{5F3519E8-194C-4B5D-8B09-566E4E297459}" dt="2021-09-18T07:30:46.080" v="428" actId="26606"/>
          <ac:spMkLst>
            <pc:docMk/>
            <pc:sldMk cId="525783053" sldId="261"/>
            <ac:spMk id="71" creationId="{42A4FC2C-047E-45A5-965D-8E1E3BF09BC6}"/>
          </ac:spMkLst>
        </pc:spChg>
        <pc:spChg chg="add">
          <ac:chgData name="Roman Zhigalov" userId="1f97e9fdf7779aa5" providerId="LiveId" clId="{5F3519E8-194C-4B5D-8B09-566E4E297459}" dt="2021-09-18T07:30:46.087" v="429" actId="26606"/>
          <ac:spMkLst>
            <pc:docMk/>
            <pc:sldMk cId="525783053" sldId="261"/>
            <ac:spMk id="73" creationId="{CB44330D-EA18-4254-AA95-EB49948539B8}"/>
          </ac:spMkLst>
        </pc:spChg>
        <pc:spChg chg="add">
          <ac:chgData name="Roman Zhigalov" userId="1f97e9fdf7779aa5" providerId="LiveId" clId="{5F3519E8-194C-4B5D-8B09-566E4E297459}" dt="2021-09-18T07:30:46.087" v="429" actId="26606"/>
          <ac:spMkLst>
            <pc:docMk/>
            <pc:sldMk cId="525783053" sldId="261"/>
            <ac:spMk id="2052" creationId="{32BC26D8-82FB-445E-AA49-62A77D7C1EE0}"/>
          </ac:spMkLst>
        </pc:spChg>
        <pc:picChg chg="add mod">
          <ac:chgData name="Roman Zhigalov" userId="1f97e9fdf7779aa5" providerId="LiveId" clId="{5F3519E8-194C-4B5D-8B09-566E4E297459}" dt="2021-09-18T07:30:46.087" v="429" actId="26606"/>
          <ac:picMkLst>
            <pc:docMk/>
            <pc:sldMk cId="525783053" sldId="261"/>
            <ac:picMk id="2050" creationId="{08698163-6281-47E4-9736-737DC7445357}"/>
          </ac:picMkLst>
        </pc:picChg>
      </pc:sldChg>
      <pc:sldChg chg="addSp delSp modSp new mod setBg setClrOvrMap">
        <pc:chgData name="Roman Zhigalov" userId="1f97e9fdf7779aa5" providerId="LiveId" clId="{5F3519E8-194C-4B5D-8B09-566E4E297459}" dt="2021-09-18T07:32:15.401" v="480" actId="26606"/>
        <pc:sldMkLst>
          <pc:docMk/>
          <pc:sldMk cId="4233084625" sldId="262"/>
        </pc:sldMkLst>
        <pc:spChg chg="mod ord">
          <ac:chgData name="Roman Zhigalov" userId="1f97e9fdf7779aa5" providerId="LiveId" clId="{5F3519E8-194C-4B5D-8B09-566E4E297459}" dt="2021-09-18T07:32:15.401" v="480" actId="26606"/>
          <ac:spMkLst>
            <pc:docMk/>
            <pc:sldMk cId="4233084625" sldId="262"/>
            <ac:spMk id="2" creationId="{08DC7361-640F-44B5-97A3-00263866032E}"/>
          </ac:spMkLst>
        </pc:spChg>
        <pc:spChg chg="del">
          <ac:chgData name="Roman Zhigalov" userId="1f97e9fdf7779aa5" providerId="LiveId" clId="{5F3519E8-194C-4B5D-8B09-566E4E297459}" dt="2021-09-18T07:31:56.913" v="431"/>
          <ac:spMkLst>
            <pc:docMk/>
            <pc:sldMk cId="4233084625" sldId="262"/>
            <ac:spMk id="3" creationId="{15065496-49D0-46AE-AE05-5CCC4B196585}"/>
          </ac:spMkLst>
        </pc:spChg>
        <pc:spChg chg="add del">
          <ac:chgData name="Roman Zhigalov" userId="1f97e9fdf7779aa5" providerId="LiveId" clId="{5F3519E8-194C-4B5D-8B09-566E4E297459}" dt="2021-09-18T07:32:08.308" v="473" actId="26606"/>
          <ac:spMkLst>
            <pc:docMk/>
            <pc:sldMk cId="4233084625" sldId="262"/>
            <ac:spMk id="71" creationId="{37C89E4B-3C9F-44B9-8B86-D9E3D112D8EC}"/>
          </ac:spMkLst>
        </pc:spChg>
        <pc:spChg chg="add del">
          <ac:chgData name="Roman Zhigalov" userId="1f97e9fdf7779aa5" providerId="LiveId" clId="{5F3519E8-194C-4B5D-8B09-566E4E297459}" dt="2021-09-18T07:32:15.385" v="479" actId="26606"/>
          <ac:spMkLst>
            <pc:docMk/>
            <pc:sldMk cId="4233084625" sldId="262"/>
            <ac:spMk id="77" creationId="{3F0BE7ED-7814-4273-B18A-F26CC0380380}"/>
          </ac:spMkLst>
        </pc:spChg>
        <pc:spChg chg="add del">
          <ac:chgData name="Roman Zhigalov" userId="1f97e9fdf7779aa5" providerId="LiveId" clId="{5F3519E8-194C-4B5D-8B09-566E4E297459}" dt="2021-09-18T07:32:09.308" v="475" actId="26606"/>
          <ac:spMkLst>
            <pc:docMk/>
            <pc:sldMk cId="4233084625" sldId="262"/>
            <ac:spMk id="3076" creationId="{37C89E4B-3C9F-44B9-8B86-D9E3D112D8EC}"/>
          </ac:spMkLst>
        </pc:spChg>
        <pc:spChg chg="add del">
          <ac:chgData name="Roman Zhigalov" userId="1f97e9fdf7779aa5" providerId="LiveId" clId="{5F3519E8-194C-4B5D-8B09-566E4E297459}" dt="2021-09-18T07:32:11.667" v="477" actId="26606"/>
          <ac:spMkLst>
            <pc:docMk/>
            <pc:sldMk cId="4233084625" sldId="262"/>
            <ac:spMk id="3080" creationId="{5E8D2E83-FB3A-40E7-A9E5-7AB389D612B4}"/>
          </ac:spMkLst>
        </pc:spChg>
        <pc:spChg chg="add del">
          <ac:chgData name="Roman Zhigalov" userId="1f97e9fdf7779aa5" providerId="LiveId" clId="{5F3519E8-194C-4B5D-8B09-566E4E297459}" dt="2021-09-18T07:32:11.667" v="477" actId="26606"/>
          <ac:spMkLst>
            <pc:docMk/>
            <pc:sldMk cId="4233084625" sldId="262"/>
            <ac:spMk id="3081" creationId="{3C46E465-70AF-4227-BE72-6CFD95E686D4}"/>
          </ac:spMkLst>
        </pc:spChg>
        <pc:spChg chg="add del">
          <ac:chgData name="Roman Zhigalov" userId="1f97e9fdf7779aa5" providerId="LiveId" clId="{5F3519E8-194C-4B5D-8B09-566E4E297459}" dt="2021-09-18T07:32:15.385" v="479" actId="26606"/>
          <ac:spMkLst>
            <pc:docMk/>
            <pc:sldMk cId="4233084625" sldId="262"/>
            <ac:spMk id="3083" creationId="{3AFE8227-C443-417B-BA91-520EB1EF4559}"/>
          </ac:spMkLst>
        </pc:spChg>
        <pc:spChg chg="add del">
          <ac:chgData name="Roman Zhigalov" userId="1f97e9fdf7779aa5" providerId="LiveId" clId="{5F3519E8-194C-4B5D-8B09-566E4E297459}" dt="2021-09-18T07:32:15.385" v="479" actId="26606"/>
          <ac:spMkLst>
            <pc:docMk/>
            <pc:sldMk cId="4233084625" sldId="262"/>
            <ac:spMk id="3084" creationId="{BD6437AE-2EEB-4A0D-A969-D54BA3F6BF8A}"/>
          </ac:spMkLst>
        </pc:spChg>
        <pc:spChg chg="add del">
          <ac:chgData name="Roman Zhigalov" userId="1f97e9fdf7779aa5" providerId="LiveId" clId="{5F3519E8-194C-4B5D-8B09-566E4E297459}" dt="2021-09-18T07:32:15.385" v="479" actId="26606"/>
          <ac:spMkLst>
            <pc:docMk/>
            <pc:sldMk cId="4233084625" sldId="262"/>
            <ac:spMk id="3085" creationId="{907741FC-B544-4A6E-B831-6789D042333D}"/>
          </ac:spMkLst>
        </pc:spChg>
        <pc:spChg chg="add">
          <ac:chgData name="Roman Zhigalov" userId="1f97e9fdf7779aa5" providerId="LiveId" clId="{5F3519E8-194C-4B5D-8B09-566E4E297459}" dt="2021-09-18T07:32:15.401" v="480" actId="26606"/>
          <ac:spMkLst>
            <pc:docMk/>
            <pc:sldMk cId="4233084625" sldId="262"/>
            <ac:spMk id="3087" creationId="{37C89E4B-3C9F-44B9-8B86-D9E3D112D8EC}"/>
          </ac:spMkLst>
        </pc:spChg>
        <pc:picChg chg="add mod">
          <ac:chgData name="Roman Zhigalov" userId="1f97e9fdf7779aa5" providerId="LiveId" clId="{5F3519E8-194C-4B5D-8B09-566E4E297459}" dt="2021-09-18T07:32:15.401" v="480" actId="26606"/>
          <ac:picMkLst>
            <pc:docMk/>
            <pc:sldMk cId="4233084625" sldId="262"/>
            <ac:picMk id="3074" creationId="{517C747A-C5B6-4841-AAA3-DB1ECCC35725}"/>
          </ac:picMkLst>
        </pc:picChg>
        <pc:cxnChg chg="add del">
          <ac:chgData name="Roman Zhigalov" userId="1f97e9fdf7779aa5" providerId="LiveId" clId="{5F3519E8-194C-4B5D-8B09-566E4E297459}" dt="2021-09-18T07:32:08.308" v="473" actId="26606"/>
          <ac:cxnSpMkLst>
            <pc:docMk/>
            <pc:sldMk cId="4233084625" sldId="262"/>
            <ac:cxnSpMk id="73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2:08.308" v="473" actId="26606"/>
          <ac:cxnSpMkLst>
            <pc:docMk/>
            <pc:sldMk cId="4233084625" sldId="262"/>
            <ac:cxnSpMk id="75" creationId="{D891E407-403B-4764-86C9-33A56D3BCAA3}"/>
          </ac:cxnSpMkLst>
        </pc:cxnChg>
        <pc:cxnChg chg="add del">
          <ac:chgData name="Roman Zhigalov" userId="1f97e9fdf7779aa5" providerId="LiveId" clId="{5F3519E8-194C-4B5D-8B09-566E4E297459}" dt="2021-09-18T07:32:09.308" v="475" actId="26606"/>
          <ac:cxnSpMkLst>
            <pc:docMk/>
            <pc:sldMk cId="4233084625" sldId="262"/>
            <ac:cxnSpMk id="3077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2:09.308" v="475" actId="26606"/>
          <ac:cxnSpMkLst>
            <pc:docMk/>
            <pc:sldMk cId="4233084625" sldId="262"/>
            <ac:cxnSpMk id="3078" creationId="{D891E407-403B-4764-86C9-33A56D3BCAA3}"/>
          </ac:cxnSpMkLst>
        </pc:cxnChg>
        <pc:cxnChg chg="add">
          <ac:chgData name="Roman Zhigalov" userId="1f97e9fdf7779aa5" providerId="LiveId" clId="{5F3519E8-194C-4B5D-8B09-566E4E297459}" dt="2021-09-18T07:32:15.401" v="480" actId="26606"/>
          <ac:cxnSpMkLst>
            <pc:docMk/>
            <pc:sldMk cId="4233084625" sldId="262"/>
            <ac:cxnSpMk id="3088" creationId="{AA2EAA10-076F-46BD-8F0F-B9A2FB77A85C}"/>
          </ac:cxnSpMkLst>
        </pc:cxnChg>
        <pc:cxnChg chg="add">
          <ac:chgData name="Roman Zhigalov" userId="1f97e9fdf7779aa5" providerId="LiveId" clId="{5F3519E8-194C-4B5D-8B09-566E4E297459}" dt="2021-09-18T07:32:15.401" v="480" actId="26606"/>
          <ac:cxnSpMkLst>
            <pc:docMk/>
            <pc:sldMk cId="4233084625" sldId="262"/>
            <ac:cxnSpMk id="3089" creationId="{D891E407-403B-4764-86C9-33A56D3BCAA3}"/>
          </ac:cxnSpMkLst>
        </pc:cxnChg>
      </pc:sldChg>
      <pc:sldChg chg="addSp delSp modSp new mod setBg">
        <pc:chgData name="Roman Zhigalov" userId="1f97e9fdf7779aa5" providerId="LiveId" clId="{5F3519E8-194C-4B5D-8B09-566E4E297459}" dt="2021-09-18T07:33:13.688" v="485" actId="26606"/>
        <pc:sldMkLst>
          <pc:docMk/>
          <pc:sldMk cId="1007304389" sldId="263"/>
        </pc:sldMkLst>
        <pc:spChg chg="add del">
          <ac:chgData name="Roman Zhigalov" userId="1f97e9fdf7779aa5" providerId="LiveId" clId="{5F3519E8-194C-4B5D-8B09-566E4E297459}" dt="2021-09-18T07:33:13.688" v="485" actId="26606"/>
          <ac:spMkLst>
            <pc:docMk/>
            <pc:sldMk cId="1007304389" sldId="263"/>
            <ac:spMk id="2" creationId="{6E99AB6C-3920-4FDE-B459-1390B17A8448}"/>
          </ac:spMkLst>
        </pc:spChg>
        <pc:spChg chg="del">
          <ac:chgData name="Roman Zhigalov" userId="1f97e9fdf7779aa5" providerId="LiveId" clId="{5F3519E8-194C-4B5D-8B09-566E4E297459}" dt="2021-09-18T07:33:07.395" v="482"/>
          <ac:spMkLst>
            <pc:docMk/>
            <pc:sldMk cId="1007304389" sldId="263"/>
            <ac:spMk id="3" creationId="{74F4BFF6-5E80-496B-8D93-45E0A7C019D0}"/>
          </ac:spMkLst>
        </pc:spChg>
        <pc:spChg chg="add del">
          <ac:chgData name="Roman Zhigalov" userId="1f97e9fdf7779aa5" providerId="LiveId" clId="{5F3519E8-194C-4B5D-8B09-566E4E297459}" dt="2021-09-18T07:33:13.688" v="484" actId="26606"/>
          <ac:spMkLst>
            <pc:docMk/>
            <pc:sldMk cId="1007304389" sldId="263"/>
            <ac:spMk id="71" creationId="{42A4FC2C-047E-45A5-965D-8E1E3BF09BC6}"/>
          </ac:spMkLst>
        </pc:spChg>
        <pc:spChg chg="add">
          <ac:chgData name="Roman Zhigalov" userId="1f97e9fdf7779aa5" providerId="LiveId" clId="{5F3519E8-194C-4B5D-8B09-566E4E297459}" dt="2021-09-18T07:33:13.688" v="485" actId="26606"/>
          <ac:spMkLst>
            <pc:docMk/>
            <pc:sldMk cId="1007304389" sldId="263"/>
            <ac:spMk id="73" creationId="{CB44330D-EA18-4254-AA95-EB49948539B8}"/>
          </ac:spMkLst>
        </pc:spChg>
        <pc:spChg chg="add">
          <ac:chgData name="Roman Zhigalov" userId="1f97e9fdf7779aa5" providerId="LiveId" clId="{5F3519E8-194C-4B5D-8B09-566E4E297459}" dt="2021-09-18T07:33:13.688" v="485" actId="26606"/>
          <ac:spMkLst>
            <pc:docMk/>
            <pc:sldMk cId="1007304389" sldId="263"/>
            <ac:spMk id="4100" creationId="{32BC26D8-82FB-445E-AA49-62A77D7C1EE0}"/>
          </ac:spMkLst>
        </pc:spChg>
        <pc:picChg chg="add mod">
          <ac:chgData name="Roman Zhigalov" userId="1f97e9fdf7779aa5" providerId="LiveId" clId="{5F3519E8-194C-4B5D-8B09-566E4E297459}" dt="2021-09-18T07:33:13.688" v="485" actId="26606"/>
          <ac:picMkLst>
            <pc:docMk/>
            <pc:sldMk cId="1007304389" sldId="263"/>
            <ac:picMk id="4098" creationId="{5D2C4486-8427-435C-AB3B-03BF623D87EB}"/>
          </ac:picMkLst>
        </pc:picChg>
      </pc:sldChg>
      <pc:sldChg chg="addSp modSp new mod setBg">
        <pc:chgData name="Roman Zhigalov" userId="1f97e9fdf7779aa5" providerId="LiveId" clId="{5F3519E8-194C-4B5D-8B09-566E4E297459}" dt="2021-09-18T07:33:45.544" v="504" actId="26606"/>
        <pc:sldMkLst>
          <pc:docMk/>
          <pc:sldMk cId="2941045108" sldId="264"/>
        </pc:sldMkLst>
        <pc:spChg chg="mod">
          <ac:chgData name="Roman Zhigalov" userId="1f97e9fdf7779aa5" providerId="LiveId" clId="{5F3519E8-194C-4B5D-8B09-566E4E297459}" dt="2021-09-18T07:33:45.544" v="504" actId="26606"/>
          <ac:spMkLst>
            <pc:docMk/>
            <pc:sldMk cId="2941045108" sldId="264"/>
            <ac:spMk id="2" creationId="{C7E33E68-1391-48BC-93D8-8BF672378DCB}"/>
          </ac:spMkLst>
        </pc:spChg>
        <pc:spChg chg="mod">
          <ac:chgData name="Roman Zhigalov" userId="1f97e9fdf7779aa5" providerId="LiveId" clId="{5F3519E8-194C-4B5D-8B09-566E4E297459}" dt="2021-09-18T07:33:45.544" v="504" actId="26606"/>
          <ac:spMkLst>
            <pc:docMk/>
            <pc:sldMk cId="2941045108" sldId="264"/>
            <ac:spMk id="3" creationId="{B3DAE25C-51CD-4EB3-88C9-10847CE31BA4}"/>
          </ac:spMkLst>
        </pc:spChg>
        <pc:spChg chg="add">
          <ac:chgData name="Roman Zhigalov" userId="1f97e9fdf7779aa5" providerId="LiveId" clId="{5F3519E8-194C-4B5D-8B09-566E4E297459}" dt="2021-09-18T07:33:45.544" v="504" actId="26606"/>
          <ac:spMkLst>
            <pc:docMk/>
            <pc:sldMk cId="2941045108" sldId="264"/>
            <ac:spMk id="9" creationId="{C1DD1A8A-57D5-4A81-AD04-532B043C5611}"/>
          </ac:spMkLst>
        </pc:spChg>
        <pc:spChg chg="add">
          <ac:chgData name="Roman Zhigalov" userId="1f97e9fdf7779aa5" providerId="LiveId" clId="{5F3519E8-194C-4B5D-8B09-566E4E297459}" dt="2021-09-18T07:33:45.544" v="504" actId="26606"/>
          <ac:spMkLst>
            <pc:docMk/>
            <pc:sldMk cId="2941045108" sldId="264"/>
            <ac:spMk id="11" creationId="{007891EC-4501-44ED-A8C8-B11B6DB767AB}"/>
          </ac:spMkLst>
        </pc:spChg>
        <pc:picChg chg="add">
          <ac:chgData name="Roman Zhigalov" userId="1f97e9fdf7779aa5" providerId="LiveId" clId="{5F3519E8-194C-4B5D-8B09-566E4E297459}" dt="2021-09-18T07:33:45.544" v="504" actId="26606"/>
          <ac:picMkLst>
            <pc:docMk/>
            <pc:sldMk cId="2941045108" sldId="264"/>
            <ac:picMk id="5" creationId="{9A4B2370-7DAC-4FC2-93BE-33F0A4DE95FC}"/>
          </ac:picMkLst>
        </pc:picChg>
      </pc:sldChg>
      <pc:sldChg chg="addSp delSp modSp new mod setBg addAnim delAnim setClrOvrMap chgLayout">
        <pc:chgData name="Roman Zhigalov" userId="1f97e9fdf7779aa5" providerId="LiveId" clId="{5F3519E8-194C-4B5D-8B09-566E4E297459}" dt="2021-09-18T07:34:55.069" v="613" actId="26606"/>
        <pc:sldMkLst>
          <pc:docMk/>
          <pc:sldMk cId="4029790539" sldId="265"/>
        </pc:sldMkLst>
        <pc:spChg chg="mod ord">
          <ac:chgData name="Roman Zhigalov" userId="1f97e9fdf7779aa5" providerId="LiveId" clId="{5F3519E8-194C-4B5D-8B09-566E4E297459}" dt="2021-09-18T07:34:55.069" v="613" actId="26606"/>
          <ac:spMkLst>
            <pc:docMk/>
            <pc:sldMk cId="4029790539" sldId="265"/>
            <ac:spMk id="2" creationId="{243953E8-722C-4F60-BB6A-F2BA2C44BD7B}"/>
          </ac:spMkLst>
        </pc:spChg>
        <pc:spChg chg="del">
          <ac:chgData name="Roman Zhigalov" userId="1f97e9fdf7779aa5" providerId="LiveId" clId="{5F3519E8-194C-4B5D-8B09-566E4E297459}" dt="2021-09-18T07:34:11.426" v="518"/>
          <ac:spMkLst>
            <pc:docMk/>
            <pc:sldMk cId="4029790539" sldId="265"/>
            <ac:spMk id="3" creationId="{76CB1356-8B0A-4DFA-90DB-390624DB3B75}"/>
          </ac:spMkLst>
        </pc:spChg>
        <pc:spChg chg="mod ord">
          <ac:chgData name="Roman Zhigalov" userId="1f97e9fdf7779aa5" providerId="LiveId" clId="{5F3519E8-194C-4B5D-8B09-566E4E297459}" dt="2021-09-18T07:34:55.069" v="613" actId="26606"/>
          <ac:spMkLst>
            <pc:docMk/>
            <pc:sldMk cId="4029790539" sldId="265"/>
            <ac:spMk id="4" creationId="{98DF0CAA-ACE0-4C92-B5F4-6D902BAD3308}"/>
          </ac:spMkLst>
        </pc:spChg>
        <pc:spChg chg="add del">
          <ac:chgData name="Roman Zhigalov" userId="1f97e9fdf7779aa5" providerId="LiveId" clId="{5F3519E8-194C-4B5D-8B09-566E4E297459}" dt="2021-09-18T07:34:52.085" v="609" actId="26606"/>
          <ac:spMkLst>
            <pc:docMk/>
            <pc:sldMk cId="4029790539" sldId="265"/>
            <ac:spMk id="71" creationId="{347D6575-0B06-40B2-9D0F-298202F6BCAC}"/>
          </ac:spMkLst>
        </pc:spChg>
        <pc:spChg chg="add del">
          <ac:chgData name="Roman Zhigalov" userId="1f97e9fdf7779aa5" providerId="LiveId" clId="{5F3519E8-194C-4B5D-8B09-566E4E297459}" dt="2021-09-18T07:34:52.085" v="609" actId="26606"/>
          <ac:spMkLst>
            <pc:docMk/>
            <pc:sldMk cId="4029790539" sldId="265"/>
            <ac:spMk id="73" creationId="{E2B33195-5BCA-4BB7-A82D-6739522687DD}"/>
          </ac:spMkLst>
        </pc:spChg>
        <pc:spChg chg="add del">
          <ac:chgData name="Roman Zhigalov" userId="1f97e9fdf7779aa5" providerId="LiveId" clId="{5F3519E8-194C-4B5D-8B09-566E4E297459}" dt="2021-09-18T07:34:52.085" v="609" actId="26606"/>
          <ac:spMkLst>
            <pc:docMk/>
            <pc:sldMk cId="4029790539" sldId="265"/>
            <ac:spMk id="75" creationId="{CF8AD9F3-9AF6-494F-83A3-2F677563935C}"/>
          </ac:spMkLst>
        </pc:spChg>
        <pc:spChg chg="add del">
          <ac:chgData name="Roman Zhigalov" userId="1f97e9fdf7779aa5" providerId="LiveId" clId="{5F3519E8-194C-4B5D-8B09-566E4E297459}" dt="2021-09-18T07:34:52.085" v="609" actId="26606"/>
          <ac:spMkLst>
            <pc:docMk/>
            <pc:sldMk cId="4029790539" sldId="265"/>
            <ac:spMk id="77" creationId="{0DA5DB8B-7E5C-4ABC-8069-A9A8806F3976}"/>
          </ac:spMkLst>
        </pc:spChg>
        <pc:spChg chg="add del">
          <ac:chgData name="Roman Zhigalov" userId="1f97e9fdf7779aa5" providerId="LiveId" clId="{5F3519E8-194C-4B5D-8B09-566E4E297459}" dt="2021-09-18T07:34:55.053" v="612" actId="26606"/>
          <ac:spMkLst>
            <pc:docMk/>
            <pc:sldMk cId="4029790539" sldId="265"/>
            <ac:spMk id="5124" creationId="{1DB7C82F-AB7E-4F0C-B829-FA1B9C415180}"/>
          </ac:spMkLst>
        </pc:spChg>
        <pc:spChg chg="add">
          <ac:chgData name="Roman Zhigalov" userId="1f97e9fdf7779aa5" providerId="LiveId" clId="{5F3519E8-194C-4B5D-8B09-566E4E297459}" dt="2021-09-18T07:34:55.069" v="613" actId="26606"/>
          <ac:spMkLst>
            <pc:docMk/>
            <pc:sldMk cId="4029790539" sldId="265"/>
            <ac:spMk id="5126" creationId="{8F58EDD9-0685-44E6-9B72-108BB10E1AB0}"/>
          </ac:spMkLst>
        </pc:spChg>
        <pc:picChg chg="add mod ord">
          <ac:chgData name="Roman Zhigalov" userId="1f97e9fdf7779aa5" providerId="LiveId" clId="{5F3519E8-194C-4B5D-8B09-566E4E297459}" dt="2021-09-18T07:34:55.069" v="613" actId="26606"/>
          <ac:picMkLst>
            <pc:docMk/>
            <pc:sldMk cId="4029790539" sldId="265"/>
            <ac:picMk id="5122" creationId="{B9EBFF78-F3A0-459E-A694-A3455E76DD0E}"/>
          </ac:picMkLst>
        </pc:picChg>
      </pc:sldChg>
      <pc:sldChg chg="addSp delSp modSp new mod setBg">
        <pc:chgData name="Roman Zhigalov" userId="1f97e9fdf7779aa5" providerId="LiveId" clId="{5F3519E8-194C-4B5D-8B09-566E4E297459}" dt="2021-09-18T07:35:42.519" v="641" actId="26606"/>
        <pc:sldMkLst>
          <pc:docMk/>
          <pc:sldMk cId="686949832" sldId="266"/>
        </pc:sldMkLst>
        <pc:spChg chg="mod ord">
          <ac:chgData name="Roman Zhigalov" userId="1f97e9fdf7779aa5" providerId="LiveId" clId="{5F3519E8-194C-4B5D-8B09-566E4E297459}" dt="2021-09-18T07:35:42.519" v="641" actId="26606"/>
          <ac:spMkLst>
            <pc:docMk/>
            <pc:sldMk cId="686949832" sldId="266"/>
            <ac:spMk id="2" creationId="{91CF2F1A-B4C2-475A-B506-F310FAE31AD0}"/>
          </ac:spMkLst>
        </pc:spChg>
        <pc:spChg chg="del">
          <ac:chgData name="Roman Zhigalov" userId="1f97e9fdf7779aa5" providerId="LiveId" clId="{5F3519E8-194C-4B5D-8B09-566E4E297459}" dt="2021-09-18T07:35:16.381" v="615"/>
          <ac:spMkLst>
            <pc:docMk/>
            <pc:sldMk cId="686949832" sldId="266"/>
            <ac:spMk id="3" creationId="{2C9F1DFA-F6DC-4075-B8EF-B2032ADAF8F1}"/>
          </ac:spMkLst>
        </pc:spChg>
        <pc:spChg chg="add del mod">
          <ac:chgData name="Roman Zhigalov" userId="1f97e9fdf7779aa5" providerId="LiveId" clId="{5F3519E8-194C-4B5D-8B09-566E4E297459}" dt="2021-09-18T07:35:39.968" v="638"/>
          <ac:spMkLst>
            <pc:docMk/>
            <pc:sldMk cId="686949832" sldId="266"/>
            <ac:spMk id="4" creationId="{F9FFC744-C95F-4077-9487-E3D5D8F016C3}"/>
          </ac:spMkLst>
        </pc:spChg>
        <pc:spChg chg="add del">
          <ac:chgData name="Roman Zhigalov" userId="1f97e9fdf7779aa5" providerId="LiveId" clId="{5F3519E8-194C-4B5D-8B09-566E4E297459}" dt="2021-09-18T07:35:42.503" v="640" actId="26606"/>
          <ac:spMkLst>
            <pc:docMk/>
            <pc:sldMk cId="686949832" sldId="266"/>
            <ac:spMk id="10" creationId="{37C89E4B-3C9F-44B9-8B86-D9E3D112D8EC}"/>
          </ac:spMkLst>
        </pc:spChg>
        <pc:spChg chg="add">
          <ac:chgData name="Roman Zhigalov" userId="1f97e9fdf7779aa5" providerId="LiveId" clId="{5F3519E8-194C-4B5D-8B09-566E4E297459}" dt="2021-09-18T07:35:42.519" v="641" actId="26606"/>
          <ac:spMkLst>
            <pc:docMk/>
            <pc:sldMk cId="686949832" sldId="266"/>
            <ac:spMk id="16" creationId="{37C89E4B-3C9F-44B9-8B86-D9E3D112D8EC}"/>
          </ac:spMkLst>
        </pc:spChg>
        <pc:spChg chg="add del">
          <ac:chgData name="Roman Zhigalov" userId="1f97e9fdf7779aa5" providerId="LiveId" clId="{5F3519E8-194C-4B5D-8B09-566E4E297459}" dt="2021-09-18T07:35:25.458" v="634" actId="26606"/>
          <ac:spMkLst>
            <pc:docMk/>
            <pc:sldMk cId="686949832" sldId="266"/>
            <ac:spMk id="71" creationId="{37C89E4B-3C9F-44B9-8B86-D9E3D112D8EC}"/>
          </ac:spMkLst>
        </pc:spChg>
        <pc:spChg chg="add del">
          <ac:chgData name="Roman Zhigalov" userId="1f97e9fdf7779aa5" providerId="LiveId" clId="{5F3519E8-194C-4B5D-8B09-566E4E297459}" dt="2021-09-18T07:35:27.895" v="636" actId="26606"/>
          <ac:spMkLst>
            <pc:docMk/>
            <pc:sldMk cId="686949832" sldId="266"/>
            <ac:spMk id="6148" creationId="{37C89E4B-3C9F-44B9-8B86-D9E3D112D8EC}"/>
          </ac:spMkLst>
        </pc:spChg>
        <pc:picChg chg="add mod">
          <ac:chgData name="Roman Zhigalov" userId="1f97e9fdf7779aa5" providerId="LiveId" clId="{5F3519E8-194C-4B5D-8B09-566E4E297459}" dt="2021-09-18T07:35:42.519" v="641" actId="26606"/>
          <ac:picMkLst>
            <pc:docMk/>
            <pc:sldMk cId="686949832" sldId="266"/>
            <ac:picMk id="5" creationId="{E1A1942C-5152-4A94-9927-D5BA65D59FC1}"/>
          </ac:picMkLst>
        </pc:picChg>
        <pc:picChg chg="add del mod">
          <ac:chgData name="Roman Zhigalov" userId="1f97e9fdf7779aa5" providerId="LiveId" clId="{5F3519E8-194C-4B5D-8B09-566E4E297459}" dt="2021-09-18T07:35:37.836" v="637" actId="478"/>
          <ac:picMkLst>
            <pc:docMk/>
            <pc:sldMk cId="686949832" sldId="266"/>
            <ac:picMk id="6146" creationId="{190098E7-A6CB-45DE-81FE-1DF0BFFE064D}"/>
          </ac:picMkLst>
        </pc:picChg>
        <pc:cxnChg chg="add del">
          <ac:chgData name="Roman Zhigalov" userId="1f97e9fdf7779aa5" providerId="LiveId" clId="{5F3519E8-194C-4B5D-8B09-566E4E297459}" dt="2021-09-18T07:35:42.503" v="640" actId="26606"/>
          <ac:cxnSpMkLst>
            <pc:docMk/>
            <pc:sldMk cId="686949832" sldId="266"/>
            <ac:cxnSpMk id="12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5:42.503" v="640" actId="26606"/>
          <ac:cxnSpMkLst>
            <pc:docMk/>
            <pc:sldMk cId="686949832" sldId="266"/>
            <ac:cxnSpMk id="14" creationId="{D891E407-403B-4764-86C9-33A56D3BCAA3}"/>
          </ac:cxnSpMkLst>
        </pc:cxnChg>
        <pc:cxnChg chg="add">
          <ac:chgData name="Roman Zhigalov" userId="1f97e9fdf7779aa5" providerId="LiveId" clId="{5F3519E8-194C-4B5D-8B09-566E4E297459}" dt="2021-09-18T07:35:42.519" v="641" actId="26606"/>
          <ac:cxnSpMkLst>
            <pc:docMk/>
            <pc:sldMk cId="686949832" sldId="266"/>
            <ac:cxnSpMk id="17" creationId="{AA2EAA10-076F-46BD-8F0F-B9A2FB77A85C}"/>
          </ac:cxnSpMkLst>
        </pc:cxnChg>
        <pc:cxnChg chg="add">
          <ac:chgData name="Roman Zhigalov" userId="1f97e9fdf7779aa5" providerId="LiveId" clId="{5F3519E8-194C-4B5D-8B09-566E4E297459}" dt="2021-09-18T07:35:42.519" v="641" actId="26606"/>
          <ac:cxnSpMkLst>
            <pc:docMk/>
            <pc:sldMk cId="686949832" sldId="266"/>
            <ac:cxnSpMk id="18" creationId="{D891E407-403B-4764-86C9-33A56D3BCAA3}"/>
          </ac:cxnSpMkLst>
        </pc:cxnChg>
        <pc:cxnChg chg="add del">
          <ac:chgData name="Roman Zhigalov" userId="1f97e9fdf7779aa5" providerId="LiveId" clId="{5F3519E8-194C-4B5D-8B09-566E4E297459}" dt="2021-09-18T07:35:25.458" v="634" actId="26606"/>
          <ac:cxnSpMkLst>
            <pc:docMk/>
            <pc:sldMk cId="686949832" sldId="266"/>
            <ac:cxnSpMk id="73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5:25.458" v="634" actId="26606"/>
          <ac:cxnSpMkLst>
            <pc:docMk/>
            <pc:sldMk cId="686949832" sldId="266"/>
            <ac:cxnSpMk id="75" creationId="{D891E407-403B-4764-86C9-33A56D3BCAA3}"/>
          </ac:cxnSpMkLst>
        </pc:cxnChg>
        <pc:cxnChg chg="add del">
          <ac:chgData name="Roman Zhigalov" userId="1f97e9fdf7779aa5" providerId="LiveId" clId="{5F3519E8-194C-4B5D-8B09-566E4E297459}" dt="2021-09-18T07:35:27.895" v="636" actId="26606"/>
          <ac:cxnSpMkLst>
            <pc:docMk/>
            <pc:sldMk cId="686949832" sldId="266"/>
            <ac:cxnSpMk id="6149" creationId="{AA2EAA10-076F-46BD-8F0F-B9A2FB77A85C}"/>
          </ac:cxnSpMkLst>
        </pc:cxnChg>
        <pc:cxnChg chg="add del">
          <ac:chgData name="Roman Zhigalov" userId="1f97e9fdf7779aa5" providerId="LiveId" clId="{5F3519E8-194C-4B5D-8B09-566E4E297459}" dt="2021-09-18T07:35:27.895" v="636" actId="26606"/>
          <ac:cxnSpMkLst>
            <pc:docMk/>
            <pc:sldMk cId="686949832" sldId="266"/>
            <ac:cxnSpMk id="6150" creationId="{D891E407-403B-4764-86C9-33A56D3BCAA3}"/>
          </ac:cxnSpMkLst>
        </pc:cxnChg>
      </pc:sldChg>
      <pc:sldChg chg="addSp delSp modSp new mod setBg">
        <pc:chgData name="Roman Zhigalov" userId="1f97e9fdf7779aa5" providerId="LiveId" clId="{5F3519E8-194C-4B5D-8B09-566E4E297459}" dt="2021-09-18T07:36:11.370" v="679" actId="26606"/>
        <pc:sldMkLst>
          <pc:docMk/>
          <pc:sldMk cId="2725459171" sldId="267"/>
        </pc:sldMkLst>
        <pc:spChg chg="mod">
          <ac:chgData name="Roman Zhigalov" userId="1f97e9fdf7779aa5" providerId="LiveId" clId="{5F3519E8-194C-4B5D-8B09-566E4E297459}" dt="2021-09-18T07:36:11.370" v="679" actId="26606"/>
          <ac:spMkLst>
            <pc:docMk/>
            <pc:sldMk cId="2725459171" sldId="267"/>
            <ac:spMk id="2" creationId="{5981956E-8CC0-4F93-8C99-A508D895CB9E}"/>
          </ac:spMkLst>
        </pc:spChg>
        <pc:spChg chg="mod">
          <ac:chgData name="Roman Zhigalov" userId="1f97e9fdf7779aa5" providerId="LiveId" clId="{5F3519E8-194C-4B5D-8B09-566E4E297459}" dt="2021-09-18T07:36:11.370" v="679" actId="26606"/>
          <ac:spMkLst>
            <pc:docMk/>
            <pc:sldMk cId="2725459171" sldId="267"/>
            <ac:spMk id="3" creationId="{F8DF0DD4-E60C-493B-B0A4-1AB335481A22}"/>
          </ac:spMkLst>
        </pc:spChg>
        <pc:spChg chg="add">
          <ac:chgData name="Roman Zhigalov" userId="1f97e9fdf7779aa5" providerId="LiveId" clId="{5F3519E8-194C-4B5D-8B09-566E4E297459}" dt="2021-09-18T07:36:11.370" v="679" actId="26606"/>
          <ac:spMkLst>
            <pc:docMk/>
            <pc:sldMk cId="2725459171" sldId="267"/>
            <ac:spMk id="8" creationId="{4522B21E-B2B9-4C72-9A71-C87EFD137480}"/>
          </ac:spMkLst>
        </pc:spChg>
        <pc:spChg chg="add del">
          <ac:chgData name="Roman Zhigalov" userId="1f97e9fdf7779aa5" providerId="LiveId" clId="{5F3519E8-194C-4B5D-8B09-566E4E297459}" dt="2021-09-18T07:36:08.839" v="676" actId="26606"/>
          <ac:spMkLst>
            <pc:docMk/>
            <pc:sldMk cId="2725459171" sldId="267"/>
            <ac:spMk id="9" creationId="{C1DD1A8A-57D5-4A81-AD04-532B043C5611}"/>
          </ac:spMkLst>
        </pc:spChg>
        <pc:spChg chg="add">
          <ac:chgData name="Roman Zhigalov" userId="1f97e9fdf7779aa5" providerId="LiveId" clId="{5F3519E8-194C-4B5D-8B09-566E4E297459}" dt="2021-09-18T07:36:11.370" v="679" actId="26606"/>
          <ac:spMkLst>
            <pc:docMk/>
            <pc:sldMk cId="2725459171" sldId="267"/>
            <ac:spMk id="10" creationId="{5EB7D2A2-F448-44D4-938C-DC84CBCB3B1E}"/>
          </ac:spMkLst>
        </pc:spChg>
        <pc:spChg chg="add del">
          <ac:chgData name="Roman Zhigalov" userId="1f97e9fdf7779aa5" providerId="LiveId" clId="{5F3519E8-194C-4B5D-8B09-566E4E297459}" dt="2021-09-18T07:36:08.839" v="676" actId="26606"/>
          <ac:spMkLst>
            <pc:docMk/>
            <pc:sldMk cId="2725459171" sldId="267"/>
            <ac:spMk id="11" creationId="{007891EC-4501-44ED-A8C8-B11B6DB767AB}"/>
          </ac:spMkLst>
        </pc:spChg>
        <pc:spChg chg="add">
          <ac:chgData name="Roman Zhigalov" userId="1f97e9fdf7779aa5" providerId="LiveId" clId="{5F3519E8-194C-4B5D-8B09-566E4E297459}" dt="2021-09-18T07:36:11.370" v="679" actId="26606"/>
          <ac:spMkLst>
            <pc:docMk/>
            <pc:sldMk cId="2725459171" sldId="267"/>
            <ac:spMk id="12" creationId="{871AEA07-1E14-44B4-8E55-64EF049CD66F}"/>
          </ac:spMkLst>
        </pc:spChg>
        <pc:spChg chg="add del">
          <ac:chgData name="Roman Zhigalov" userId="1f97e9fdf7779aa5" providerId="LiveId" clId="{5F3519E8-194C-4B5D-8B09-566E4E297459}" dt="2021-09-18T07:36:11.354" v="678" actId="26606"/>
          <ac:spMkLst>
            <pc:docMk/>
            <pc:sldMk cId="2725459171" sldId="267"/>
            <ac:spMk id="13" creationId="{C1DD1A8A-57D5-4A81-AD04-532B043C5611}"/>
          </ac:spMkLst>
        </pc:spChg>
        <pc:spChg chg="add del">
          <ac:chgData name="Roman Zhigalov" userId="1f97e9fdf7779aa5" providerId="LiveId" clId="{5F3519E8-194C-4B5D-8B09-566E4E297459}" dt="2021-09-18T07:36:11.354" v="678" actId="26606"/>
          <ac:spMkLst>
            <pc:docMk/>
            <pc:sldMk cId="2725459171" sldId="267"/>
            <ac:spMk id="15" creationId="{007891EC-4501-44ED-A8C8-B11B6DB767AB}"/>
          </ac:spMkLst>
        </pc:spChg>
        <pc:picChg chg="add del">
          <ac:chgData name="Roman Zhigalov" userId="1f97e9fdf7779aa5" providerId="LiveId" clId="{5F3519E8-194C-4B5D-8B09-566E4E297459}" dt="2021-09-18T07:36:08.839" v="676" actId="26606"/>
          <ac:picMkLst>
            <pc:docMk/>
            <pc:sldMk cId="2725459171" sldId="267"/>
            <ac:picMk id="5" creationId="{31BBD4DD-5A97-4EBE-8DAF-1CB70FAA9309}"/>
          </ac:picMkLst>
        </pc:picChg>
        <pc:picChg chg="add del">
          <ac:chgData name="Roman Zhigalov" userId="1f97e9fdf7779aa5" providerId="LiveId" clId="{5F3519E8-194C-4B5D-8B09-566E4E297459}" dt="2021-09-18T07:36:11.354" v="678" actId="26606"/>
          <ac:picMkLst>
            <pc:docMk/>
            <pc:sldMk cId="2725459171" sldId="267"/>
            <ac:picMk id="14" creationId="{9DA124F1-DB45-4D97-8D36-1D2AC8859474}"/>
          </ac:picMkLst>
        </pc:picChg>
        <pc:cxnChg chg="add">
          <ac:chgData name="Roman Zhigalov" userId="1f97e9fdf7779aa5" providerId="LiveId" clId="{5F3519E8-194C-4B5D-8B09-566E4E297459}" dt="2021-09-18T07:36:11.370" v="679" actId="26606"/>
          <ac:cxnSpMkLst>
            <pc:docMk/>
            <pc:sldMk cId="2725459171" sldId="267"/>
            <ac:cxnSpMk id="17" creationId="{F7C8EA93-3210-4C62-99E9-153C275E3A87}"/>
          </ac:cxnSpMkLst>
        </pc:cxnChg>
      </pc:sldChg>
      <pc:sldChg chg="addSp delSp modSp new mod setBg">
        <pc:chgData name="Roman Zhigalov" userId="1f97e9fdf7779aa5" providerId="LiveId" clId="{5F3519E8-194C-4B5D-8B09-566E4E297459}" dt="2021-09-18T07:37:04.631" v="766" actId="26606"/>
        <pc:sldMkLst>
          <pc:docMk/>
          <pc:sldMk cId="2285084613" sldId="268"/>
        </pc:sldMkLst>
        <pc:spChg chg="mod">
          <ac:chgData name="Roman Zhigalov" userId="1f97e9fdf7779aa5" providerId="LiveId" clId="{5F3519E8-194C-4B5D-8B09-566E4E297459}" dt="2021-09-18T07:37:04.631" v="766" actId="26606"/>
          <ac:spMkLst>
            <pc:docMk/>
            <pc:sldMk cId="2285084613" sldId="268"/>
            <ac:spMk id="2" creationId="{04987B3F-41A4-419B-B7BA-90734789797A}"/>
          </ac:spMkLst>
        </pc:spChg>
        <pc:spChg chg="del">
          <ac:chgData name="Roman Zhigalov" userId="1f97e9fdf7779aa5" providerId="LiveId" clId="{5F3519E8-194C-4B5D-8B09-566E4E297459}" dt="2021-09-18T07:36:40.608" v="681"/>
          <ac:spMkLst>
            <pc:docMk/>
            <pc:sldMk cId="2285084613" sldId="268"/>
            <ac:spMk id="3" creationId="{5E7A32EB-7AB1-4B4B-AA57-7BBC5771C784}"/>
          </ac:spMkLst>
        </pc:spChg>
        <pc:spChg chg="mod">
          <ac:chgData name="Roman Zhigalov" userId="1f97e9fdf7779aa5" providerId="LiveId" clId="{5F3519E8-194C-4B5D-8B09-566E4E297459}" dt="2021-09-18T07:37:04.631" v="766" actId="26606"/>
          <ac:spMkLst>
            <pc:docMk/>
            <pc:sldMk cId="2285084613" sldId="268"/>
            <ac:spMk id="4" creationId="{E73F0398-B700-4D0D-8E20-DAC5CBC8F949}"/>
          </ac:spMkLst>
        </pc:spChg>
        <pc:spChg chg="add">
          <ac:chgData name="Roman Zhigalov" userId="1f97e9fdf7779aa5" providerId="LiveId" clId="{5F3519E8-194C-4B5D-8B09-566E4E297459}" dt="2021-09-18T07:37:04.631" v="766" actId="26606"/>
          <ac:spMkLst>
            <pc:docMk/>
            <pc:sldMk cId="2285084613" sldId="268"/>
            <ac:spMk id="71" creationId="{47942995-B07F-4636-9A06-C6A104B260A8}"/>
          </ac:spMkLst>
        </pc:spChg>
        <pc:spChg chg="add">
          <ac:chgData name="Roman Zhigalov" userId="1f97e9fdf7779aa5" providerId="LiveId" clId="{5F3519E8-194C-4B5D-8B09-566E4E297459}" dt="2021-09-18T07:37:04.631" v="766" actId="26606"/>
          <ac:spMkLst>
            <pc:docMk/>
            <pc:sldMk cId="2285084613" sldId="268"/>
            <ac:spMk id="78" creationId="{B81933D1-5615-42C7-9C0B-4EB7105CCE2D}"/>
          </ac:spMkLst>
        </pc:spChg>
        <pc:spChg chg="add">
          <ac:chgData name="Roman Zhigalov" userId="1f97e9fdf7779aa5" providerId="LiveId" clId="{5F3519E8-194C-4B5D-8B09-566E4E297459}" dt="2021-09-18T07:37:04.631" v="766" actId="26606"/>
          <ac:spMkLst>
            <pc:docMk/>
            <pc:sldMk cId="2285084613" sldId="268"/>
            <ac:spMk id="80" creationId="{19C9EAEA-39D0-4B0E-A0EB-51E7B26740B1}"/>
          </ac:spMkLst>
        </pc:spChg>
        <pc:grpChg chg="add">
          <ac:chgData name="Roman Zhigalov" userId="1f97e9fdf7779aa5" providerId="LiveId" clId="{5F3519E8-194C-4B5D-8B09-566E4E297459}" dt="2021-09-18T07:37:04.631" v="766" actId="26606"/>
          <ac:grpSpMkLst>
            <pc:docMk/>
            <pc:sldMk cId="2285084613" sldId="268"/>
            <ac:grpSpMk id="73" creationId="{032D8612-31EB-44CF-A1D0-14FD4C705424}"/>
          </ac:grpSpMkLst>
        </pc:grpChg>
        <pc:picChg chg="add mod">
          <ac:chgData name="Roman Zhigalov" userId="1f97e9fdf7779aa5" providerId="LiveId" clId="{5F3519E8-194C-4B5D-8B09-566E4E297459}" dt="2021-09-18T07:37:04.631" v="766" actId="26606"/>
          <ac:picMkLst>
            <pc:docMk/>
            <pc:sldMk cId="2285084613" sldId="268"/>
            <ac:picMk id="7170" creationId="{2D353856-BD30-4E71-BDC7-6639AF51B23F}"/>
          </ac:picMkLst>
        </pc:picChg>
      </pc:sldChg>
      <pc:sldChg chg="addSp delSp modSp new mod setBg">
        <pc:chgData name="Roman Zhigalov" userId="1f97e9fdf7779aa5" providerId="LiveId" clId="{5F3519E8-194C-4B5D-8B09-566E4E297459}" dt="2021-09-18T07:37:44.679" v="784" actId="26606"/>
        <pc:sldMkLst>
          <pc:docMk/>
          <pc:sldMk cId="209969330" sldId="269"/>
        </pc:sldMkLst>
        <pc:spChg chg="mod ord">
          <ac:chgData name="Roman Zhigalov" userId="1f97e9fdf7779aa5" providerId="LiveId" clId="{5F3519E8-194C-4B5D-8B09-566E4E297459}" dt="2021-09-18T07:37:44.679" v="784" actId="26606"/>
          <ac:spMkLst>
            <pc:docMk/>
            <pc:sldMk cId="209969330" sldId="269"/>
            <ac:spMk id="2" creationId="{9EC40B67-70B2-493E-A934-714B39997A96}"/>
          </ac:spMkLst>
        </pc:spChg>
        <pc:spChg chg="del">
          <ac:chgData name="Roman Zhigalov" userId="1f97e9fdf7779aa5" providerId="LiveId" clId="{5F3519E8-194C-4B5D-8B09-566E4E297459}" dt="2021-09-18T07:37:36.672" v="768"/>
          <ac:spMkLst>
            <pc:docMk/>
            <pc:sldMk cId="209969330" sldId="269"/>
            <ac:spMk id="3" creationId="{3920C6F7-2DC8-41DC-B02A-871B4EB17A3D}"/>
          </ac:spMkLst>
        </pc:spChg>
        <pc:spChg chg="add">
          <ac:chgData name="Roman Zhigalov" userId="1f97e9fdf7779aa5" providerId="LiveId" clId="{5F3519E8-194C-4B5D-8B09-566E4E297459}" dt="2021-09-18T07:37:44.679" v="784" actId="26606"/>
          <ac:spMkLst>
            <pc:docMk/>
            <pc:sldMk cId="209969330" sldId="269"/>
            <ac:spMk id="71" creationId="{37C89E4B-3C9F-44B9-8B86-D9E3D112D8EC}"/>
          </ac:spMkLst>
        </pc:spChg>
        <pc:picChg chg="add mod">
          <ac:chgData name="Roman Zhigalov" userId="1f97e9fdf7779aa5" providerId="LiveId" clId="{5F3519E8-194C-4B5D-8B09-566E4E297459}" dt="2021-09-18T07:37:44.679" v="784" actId="26606"/>
          <ac:picMkLst>
            <pc:docMk/>
            <pc:sldMk cId="209969330" sldId="269"/>
            <ac:picMk id="8194" creationId="{EEAEA351-BAB2-4B25-861A-AADB21CCF17B}"/>
          </ac:picMkLst>
        </pc:picChg>
        <pc:cxnChg chg="add">
          <ac:chgData name="Roman Zhigalov" userId="1f97e9fdf7779aa5" providerId="LiveId" clId="{5F3519E8-194C-4B5D-8B09-566E4E297459}" dt="2021-09-18T07:37:44.679" v="784" actId="26606"/>
          <ac:cxnSpMkLst>
            <pc:docMk/>
            <pc:sldMk cId="209969330" sldId="269"/>
            <ac:cxnSpMk id="73" creationId="{AA2EAA10-076F-46BD-8F0F-B9A2FB77A85C}"/>
          </ac:cxnSpMkLst>
        </pc:cxnChg>
        <pc:cxnChg chg="add">
          <ac:chgData name="Roman Zhigalov" userId="1f97e9fdf7779aa5" providerId="LiveId" clId="{5F3519E8-194C-4B5D-8B09-566E4E297459}" dt="2021-09-18T07:37:44.679" v="784" actId="26606"/>
          <ac:cxnSpMkLst>
            <pc:docMk/>
            <pc:sldMk cId="209969330" sldId="26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5F3519E8-194C-4B5D-8B09-566E4E297459}" dt="2021-09-18T07:39:02.105" v="818" actId="26606"/>
        <pc:sldMkLst>
          <pc:docMk/>
          <pc:sldMk cId="2189031849" sldId="270"/>
        </pc:sldMkLst>
        <pc:spChg chg="mod ord">
          <ac:chgData name="Roman Zhigalov" userId="1f97e9fdf7779aa5" providerId="LiveId" clId="{5F3519E8-194C-4B5D-8B09-566E4E297459}" dt="2021-09-18T07:39:02.105" v="818" actId="26606"/>
          <ac:spMkLst>
            <pc:docMk/>
            <pc:sldMk cId="2189031849" sldId="270"/>
            <ac:spMk id="2" creationId="{27C58FB4-265D-46BC-8B62-4F3CBB443042}"/>
          </ac:spMkLst>
        </pc:spChg>
        <pc:spChg chg="del">
          <ac:chgData name="Roman Zhigalov" userId="1f97e9fdf7779aa5" providerId="LiveId" clId="{5F3519E8-194C-4B5D-8B09-566E4E297459}" dt="2021-09-18T07:38:51.369" v="788"/>
          <ac:spMkLst>
            <pc:docMk/>
            <pc:sldMk cId="2189031849" sldId="270"/>
            <ac:spMk id="3" creationId="{FDFB6DF6-24CE-4DE4-9716-6AB270A6C3A5}"/>
          </ac:spMkLst>
        </pc:spChg>
        <pc:spChg chg="add">
          <ac:chgData name="Roman Zhigalov" userId="1f97e9fdf7779aa5" providerId="LiveId" clId="{5F3519E8-194C-4B5D-8B09-566E4E297459}" dt="2021-09-18T07:39:02.105" v="818" actId="26606"/>
          <ac:spMkLst>
            <pc:docMk/>
            <pc:sldMk cId="2189031849" sldId="270"/>
            <ac:spMk id="73" creationId="{37C89E4B-3C9F-44B9-8B86-D9E3D112D8EC}"/>
          </ac:spMkLst>
        </pc:spChg>
        <pc:picChg chg="add del">
          <ac:chgData name="Roman Zhigalov" userId="1f97e9fdf7779aa5" providerId="LiveId" clId="{5F3519E8-194C-4B5D-8B09-566E4E297459}" dt="2021-09-18T07:38:50.541" v="787"/>
          <ac:picMkLst>
            <pc:docMk/>
            <pc:sldMk cId="2189031849" sldId="270"/>
            <ac:picMk id="9218" creationId="{124DB3DD-D425-471E-9AF3-9E066A9ACE07}"/>
          </ac:picMkLst>
        </pc:picChg>
        <pc:picChg chg="add mod">
          <ac:chgData name="Roman Zhigalov" userId="1f97e9fdf7779aa5" providerId="LiveId" clId="{5F3519E8-194C-4B5D-8B09-566E4E297459}" dt="2021-09-18T07:39:02.105" v="818" actId="26606"/>
          <ac:picMkLst>
            <pc:docMk/>
            <pc:sldMk cId="2189031849" sldId="270"/>
            <ac:picMk id="9220" creationId="{612B3C8B-5164-43A8-99B8-5F7BD16402C1}"/>
          </ac:picMkLst>
        </pc:picChg>
        <pc:cxnChg chg="add">
          <ac:chgData name="Roman Zhigalov" userId="1f97e9fdf7779aa5" providerId="LiveId" clId="{5F3519E8-194C-4B5D-8B09-566E4E297459}" dt="2021-09-18T07:39:02.105" v="818" actId="26606"/>
          <ac:cxnSpMkLst>
            <pc:docMk/>
            <pc:sldMk cId="2189031849" sldId="270"/>
            <ac:cxnSpMk id="75" creationId="{AA2EAA10-076F-46BD-8F0F-B9A2FB77A85C}"/>
          </ac:cxnSpMkLst>
        </pc:cxnChg>
        <pc:cxnChg chg="add">
          <ac:chgData name="Roman Zhigalov" userId="1f97e9fdf7779aa5" providerId="LiveId" clId="{5F3519E8-194C-4B5D-8B09-566E4E297459}" dt="2021-09-18T07:39:02.105" v="818" actId="26606"/>
          <ac:cxnSpMkLst>
            <pc:docMk/>
            <pc:sldMk cId="2189031849" sldId="270"/>
            <ac:cxnSpMk id="77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5F3519E8-194C-4B5D-8B09-566E4E297459}" dt="2021-09-18T07:39:30.151" v="847" actId="26606"/>
        <pc:sldMkLst>
          <pc:docMk/>
          <pc:sldMk cId="4035887525" sldId="271"/>
        </pc:sldMkLst>
        <pc:spChg chg="mod">
          <ac:chgData name="Roman Zhigalov" userId="1f97e9fdf7779aa5" providerId="LiveId" clId="{5F3519E8-194C-4B5D-8B09-566E4E297459}" dt="2021-09-18T07:39:30.151" v="847" actId="26606"/>
          <ac:spMkLst>
            <pc:docMk/>
            <pc:sldMk cId="4035887525" sldId="271"/>
            <ac:spMk id="2" creationId="{6F323EAF-7798-4DAE-A914-75BFCB59DBE6}"/>
          </ac:spMkLst>
        </pc:spChg>
        <pc:spChg chg="del">
          <ac:chgData name="Roman Zhigalov" userId="1f97e9fdf7779aa5" providerId="LiveId" clId="{5F3519E8-194C-4B5D-8B09-566E4E297459}" dt="2021-09-18T07:39:21.575" v="820"/>
          <ac:spMkLst>
            <pc:docMk/>
            <pc:sldMk cId="4035887525" sldId="271"/>
            <ac:spMk id="3" creationId="{F5F780C4-0464-476F-AE0C-4B5B781AD9F7}"/>
          </ac:spMkLst>
        </pc:spChg>
        <pc:spChg chg="add del">
          <ac:chgData name="Roman Zhigalov" userId="1f97e9fdf7779aa5" providerId="LiveId" clId="{5F3519E8-194C-4B5D-8B09-566E4E297459}" dt="2021-09-18T07:39:30.135" v="846" actId="26606"/>
          <ac:spMkLst>
            <pc:docMk/>
            <pc:sldMk cId="4035887525" sldId="271"/>
            <ac:spMk id="71" creationId="{E49CC64F-7275-4E33-961B-0C5CDC439875}"/>
          </ac:spMkLst>
        </pc:spChg>
        <pc:spChg chg="add">
          <ac:chgData name="Roman Zhigalov" userId="1f97e9fdf7779aa5" providerId="LiveId" clId="{5F3519E8-194C-4B5D-8B09-566E4E297459}" dt="2021-09-18T07:39:30.151" v="847" actId="26606"/>
          <ac:spMkLst>
            <pc:docMk/>
            <pc:sldMk cId="4035887525" sldId="271"/>
            <ac:spMk id="10244" creationId="{1DB7C82F-AB7E-4F0C-B829-FA1B9C415180}"/>
          </ac:spMkLst>
        </pc:spChg>
        <pc:picChg chg="add mod">
          <ac:chgData name="Roman Zhigalov" userId="1f97e9fdf7779aa5" providerId="LiveId" clId="{5F3519E8-194C-4B5D-8B09-566E4E297459}" dt="2021-09-18T07:39:30.151" v="847" actId="26606"/>
          <ac:picMkLst>
            <pc:docMk/>
            <pc:sldMk cId="4035887525" sldId="271"/>
            <ac:picMk id="10242" creationId="{8509F590-5AA0-4309-BA3D-8D6BF686AE47}"/>
          </ac:picMkLst>
        </pc:picChg>
      </pc:sldChg>
      <pc:sldChg chg="addSp delSp modSp new mod setBg setClrOvrMap">
        <pc:chgData name="Roman Zhigalov" userId="1f97e9fdf7779aa5" providerId="LiveId" clId="{5F3519E8-194C-4B5D-8B09-566E4E297459}" dt="2021-09-18T07:40:05.768" v="876" actId="26606"/>
        <pc:sldMkLst>
          <pc:docMk/>
          <pc:sldMk cId="4066084975" sldId="272"/>
        </pc:sldMkLst>
        <pc:spChg chg="mod ord">
          <ac:chgData name="Roman Zhigalov" userId="1f97e9fdf7779aa5" providerId="LiveId" clId="{5F3519E8-194C-4B5D-8B09-566E4E297459}" dt="2021-09-18T07:40:05.768" v="876" actId="26606"/>
          <ac:spMkLst>
            <pc:docMk/>
            <pc:sldMk cId="4066084975" sldId="272"/>
            <ac:spMk id="2" creationId="{A33EA929-688F-4964-81EC-FEA2C8610201}"/>
          </ac:spMkLst>
        </pc:spChg>
        <pc:spChg chg="del">
          <ac:chgData name="Roman Zhigalov" userId="1f97e9fdf7779aa5" providerId="LiveId" clId="{5F3519E8-194C-4B5D-8B09-566E4E297459}" dt="2021-09-18T07:39:57.434" v="849"/>
          <ac:spMkLst>
            <pc:docMk/>
            <pc:sldMk cId="4066084975" sldId="272"/>
            <ac:spMk id="3" creationId="{6268A241-8C8A-443D-83D3-DB26D72A1F3F}"/>
          </ac:spMkLst>
        </pc:spChg>
        <pc:spChg chg="add del">
          <ac:chgData name="Roman Zhigalov" userId="1f97e9fdf7779aa5" providerId="LiveId" clId="{5F3519E8-194C-4B5D-8B09-566E4E297459}" dt="2021-09-18T07:40:05.768" v="875" actId="26606"/>
          <ac:spMkLst>
            <pc:docMk/>
            <pc:sldMk cId="4066084975" sldId="272"/>
            <ac:spMk id="71" creationId="{1DB7C82F-AB7E-4F0C-B829-FA1B9C415180}"/>
          </ac:spMkLst>
        </pc:spChg>
        <pc:spChg chg="add">
          <ac:chgData name="Roman Zhigalov" userId="1f97e9fdf7779aa5" providerId="LiveId" clId="{5F3519E8-194C-4B5D-8B09-566E4E297459}" dt="2021-09-18T07:40:05.768" v="876" actId="26606"/>
          <ac:spMkLst>
            <pc:docMk/>
            <pc:sldMk cId="4066084975" sldId="272"/>
            <ac:spMk id="11268" creationId="{37C89E4B-3C9F-44B9-8B86-D9E3D112D8EC}"/>
          </ac:spMkLst>
        </pc:spChg>
        <pc:picChg chg="add mod">
          <ac:chgData name="Roman Zhigalov" userId="1f97e9fdf7779aa5" providerId="LiveId" clId="{5F3519E8-194C-4B5D-8B09-566E4E297459}" dt="2021-09-18T07:40:05.768" v="876" actId="26606"/>
          <ac:picMkLst>
            <pc:docMk/>
            <pc:sldMk cId="4066084975" sldId="272"/>
            <ac:picMk id="11266" creationId="{D0A996B9-2F9B-4D3A-B8D3-915D9943B817}"/>
          </ac:picMkLst>
        </pc:picChg>
        <pc:cxnChg chg="add">
          <ac:chgData name="Roman Zhigalov" userId="1f97e9fdf7779aa5" providerId="LiveId" clId="{5F3519E8-194C-4B5D-8B09-566E4E297459}" dt="2021-09-18T07:40:05.768" v="876" actId="26606"/>
          <ac:cxnSpMkLst>
            <pc:docMk/>
            <pc:sldMk cId="4066084975" sldId="272"/>
            <ac:cxnSpMk id="73" creationId="{AA2EAA10-076F-46BD-8F0F-B9A2FB77A85C}"/>
          </ac:cxnSpMkLst>
        </pc:cxnChg>
        <pc:cxnChg chg="add">
          <ac:chgData name="Roman Zhigalov" userId="1f97e9fdf7779aa5" providerId="LiveId" clId="{5F3519E8-194C-4B5D-8B09-566E4E297459}" dt="2021-09-18T07:40:05.768" v="876" actId="26606"/>
          <ac:cxnSpMkLst>
            <pc:docMk/>
            <pc:sldMk cId="4066084975" sldId="272"/>
            <ac:cxnSpMk id="75" creationId="{D891E407-403B-4764-86C9-33A56D3BCAA3}"/>
          </ac:cxnSpMkLst>
        </pc:cxnChg>
      </pc:sldChg>
      <pc:sldChg chg="addSp modSp new mod setBg chgLayout">
        <pc:chgData name="Roman Zhigalov" userId="1f97e9fdf7779aa5" providerId="LiveId" clId="{5F3519E8-194C-4B5D-8B09-566E4E297459}" dt="2021-09-18T07:40:29.338" v="946" actId="255"/>
        <pc:sldMkLst>
          <pc:docMk/>
          <pc:sldMk cId="3970061199" sldId="273"/>
        </pc:sldMkLst>
        <pc:spChg chg="mod ord">
          <ac:chgData name="Roman Zhigalov" userId="1f97e9fdf7779aa5" providerId="LiveId" clId="{5F3519E8-194C-4B5D-8B09-566E4E297459}" dt="2021-09-18T07:40:26.790" v="945" actId="26606"/>
          <ac:spMkLst>
            <pc:docMk/>
            <pc:sldMk cId="3970061199" sldId="273"/>
            <ac:spMk id="2" creationId="{240C3BA1-EC79-431C-B5C6-294FA8F4A49C}"/>
          </ac:spMkLst>
        </pc:spChg>
        <pc:spChg chg="mod ord">
          <ac:chgData name="Roman Zhigalov" userId="1f97e9fdf7779aa5" providerId="LiveId" clId="{5F3519E8-194C-4B5D-8B09-566E4E297459}" dt="2021-09-18T07:40:29.338" v="946" actId="255"/>
          <ac:spMkLst>
            <pc:docMk/>
            <pc:sldMk cId="3970061199" sldId="273"/>
            <ac:spMk id="3" creationId="{5BC3AD71-2B97-4436-8724-EBD950F59AAF}"/>
          </ac:spMkLst>
        </pc:spChg>
        <pc:spChg chg="add">
          <ac:chgData name="Roman Zhigalov" userId="1f97e9fdf7779aa5" providerId="LiveId" clId="{5F3519E8-194C-4B5D-8B09-566E4E297459}" dt="2021-09-18T07:40:26.790" v="945" actId="26606"/>
          <ac:spMkLst>
            <pc:docMk/>
            <pc:sldMk cId="3970061199" sldId="273"/>
            <ac:spMk id="8" creationId="{907EF6B7-1338-4443-8C46-6A318D952DFD}"/>
          </ac:spMkLst>
        </pc:spChg>
        <pc:spChg chg="add">
          <ac:chgData name="Roman Zhigalov" userId="1f97e9fdf7779aa5" providerId="LiveId" clId="{5F3519E8-194C-4B5D-8B09-566E4E297459}" dt="2021-09-18T07:40:26.790" v="945" actId="26606"/>
          <ac:spMkLst>
            <pc:docMk/>
            <pc:sldMk cId="3970061199" sldId="273"/>
            <ac:spMk id="10" creationId="{DAAE4CDD-124C-4DCF-9584-B6033B545DD5}"/>
          </ac:spMkLst>
        </pc:spChg>
        <pc:spChg chg="add">
          <ac:chgData name="Roman Zhigalov" userId="1f97e9fdf7779aa5" providerId="LiveId" clId="{5F3519E8-194C-4B5D-8B09-566E4E297459}" dt="2021-09-18T07:40:26.790" v="945" actId="26606"/>
          <ac:spMkLst>
            <pc:docMk/>
            <pc:sldMk cId="3970061199" sldId="273"/>
            <ac:spMk id="12" creationId="{081E4A58-353D-44AE-B2FC-2A74E2E400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9723E-8988-47EF-A620-D359E5BAD7F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AE7677A-7F2A-469A-9E22-194A8EFDCC75}">
      <dgm:prSet/>
      <dgm:spPr/>
      <dgm:t>
        <a:bodyPr/>
        <a:lstStyle/>
        <a:p>
          <a:pPr>
            <a:defRPr cap="all"/>
          </a:pPr>
          <a:r>
            <a:rPr lang="ru-RU"/>
            <a:t>1. Византия – наследница Рима</a:t>
          </a:r>
          <a:endParaRPr lang="en-US"/>
        </a:p>
      </dgm:t>
    </dgm:pt>
    <dgm:pt modelId="{6CA21631-A4DC-4FE9-83BC-9DE050ED8717}" type="parTrans" cxnId="{19715C56-7392-4E91-B34E-FC2484C5FABC}">
      <dgm:prSet/>
      <dgm:spPr/>
      <dgm:t>
        <a:bodyPr/>
        <a:lstStyle/>
        <a:p>
          <a:endParaRPr lang="en-US"/>
        </a:p>
      </dgm:t>
    </dgm:pt>
    <dgm:pt modelId="{359FF6E4-5FD0-4EB7-B0CA-1F0023194F57}" type="sibTrans" cxnId="{19715C56-7392-4E91-B34E-FC2484C5FABC}">
      <dgm:prSet/>
      <dgm:spPr/>
      <dgm:t>
        <a:bodyPr/>
        <a:lstStyle/>
        <a:p>
          <a:endParaRPr lang="en-US"/>
        </a:p>
      </dgm:t>
    </dgm:pt>
    <dgm:pt modelId="{F2CE0498-FEE0-45E1-B3C7-859926F812FF}">
      <dgm:prSet/>
      <dgm:spPr/>
      <dgm:t>
        <a:bodyPr/>
        <a:lstStyle/>
        <a:p>
          <a:pPr>
            <a:defRPr cap="all"/>
          </a:pPr>
          <a:r>
            <a:rPr lang="ru-RU"/>
            <a:t>2. Юстиниан</a:t>
          </a:r>
          <a:endParaRPr lang="en-US"/>
        </a:p>
      </dgm:t>
    </dgm:pt>
    <dgm:pt modelId="{60B173DC-2E48-4E34-A085-421FF9D9060A}" type="parTrans" cxnId="{36EE45FA-6711-4090-B60C-53801A548CE5}">
      <dgm:prSet/>
      <dgm:spPr/>
      <dgm:t>
        <a:bodyPr/>
        <a:lstStyle/>
        <a:p>
          <a:endParaRPr lang="en-US"/>
        </a:p>
      </dgm:t>
    </dgm:pt>
    <dgm:pt modelId="{66AA8F8C-7276-4681-B6C8-9B6567C4EDF6}" type="sibTrans" cxnId="{36EE45FA-6711-4090-B60C-53801A548CE5}">
      <dgm:prSet/>
      <dgm:spPr/>
      <dgm:t>
        <a:bodyPr/>
        <a:lstStyle/>
        <a:p>
          <a:endParaRPr lang="en-US"/>
        </a:p>
      </dgm:t>
    </dgm:pt>
    <dgm:pt modelId="{9B794EFD-2C4D-4506-89A3-30E13111998F}">
      <dgm:prSet/>
      <dgm:spPr/>
      <dgm:t>
        <a:bodyPr/>
        <a:lstStyle/>
        <a:p>
          <a:pPr>
            <a:defRPr cap="all"/>
          </a:pPr>
          <a:r>
            <a:rPr lang="ru-RU"/>
            <a:t>3. Культура Византийской империи</a:t>
          </a:r>
          <a:endParaRPr lang="en-US"/>
        </a:p>
      </dgm:t>
    </dgm:pt>
    <dgm:pt modelId="{F7BD698F-3FA9-4D85-8132-65411E2472AF}" type="parTrans" cxnId="{AAB9FCBD-0F85-430A-8834-EEC9D83ED646}">
      <dgm:prSet/>
      <dgm:spPr/>
      <dgm:t>
        <a:bodyPr/>
        <a:lstStyle/>
        <a:p>
          <a:endParaRPr lang="en-US"/>
        </a:p>
      </dgm:t>
    </dgm:pt>
    <dgm:pt modelId="{46C312CA-ED9F-4EF2-A337-FA75FB9B689A}" type="sibTrans" cxnId="{AAB9FCBD-0F85-430A-8834-EEC9D83ED646}">
      <dgm:prSet/>
      <dgm:spPr/>
      <dgm:t>
        <a:bodyPr/>
        <a:lstStyle/>
        <a:p>
          <a:endParaRPr lang="en-US"/>
        </a:p>
      </dgm:t>
    </dgm:pt>
    <dgm:pt modelId="{981DA4F7-6F92-4444-8A4B-F9068E868E1B}" type="pres">
      <dgm:prSet presAssocID="{FCC9723E-8988-47EF-A620-D359E5BAD7F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94592-8F93-4D92-86DC-CF385B2C524C}" type="pres">
      <dgm:prSet presAssocID="{2AE7677A-7F2A-469A-9E22-194A8EFDCC75}" presName="compNode" presStyleCnt="0"/>
      <dgm:spPr/>
    </dgm:pt>
    <dgm:pt modelId="{D9BBA1B7-5804-4E60-BB9E-4F962E473DC6}" type="pres">
      <dgm:prSet presAssocID="{2AE7677A-7F2A-469A-9E22-194A8EFDCC75}" presName="iconBgRect" presStyleLbl="bgShp" presStyleIdx="0" presStyleCnt="3"/>
      <dgm:spPr/>
    </dgm:pt>
    <dgm:pt modelId="{6AA4A475-F9C3-47DE-A293-1362B0E6CC76}" type="pres">
      <dgm:prSet presAssocID="{2AE7677A-7F2A-469A-9E22-194A8EFDCC7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убтитры"/>
        </a:ext>
      </dgm:extLst>
    </dgm:pt>
    <dgm:pt modelId="{2BDE0ACD-0B35-47B7-8E2E-8E9EE031B046}" type="pres">
      <dgm:prSet presAssocID="{2AE7677A-7F2A-469A-9E22-194A8EFDCC75}" presName="spaceRect" presStyleCnt="0"/>
      <dgm:spPr/>
    </dgm:pt>
    <dgm:pt modelId="{978481C0-6C1F-4121-97FC-471982E14728}" type="pres">
      <dgm:prSet presAssocID="{2AE7677A-7F2A-469A-9E22-194A8EFDCC75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89C3FAD-5024-483C-9141-DD67029A26A9}" type="pres">
      <dgm:prSet presAssocID="{359FF6E4-5FD0-4EB7-B0CA-1F0023194F57}" presName="sibTrans" presStyleCnt="0"/>
      <dgm:spPr/>
    </dgm:pt>
    <dgm:pt modelId="{AD911DF6-682A-4043-8346-977F8AA81022}" type="pres">
      <dgm:prSet presAssocID="{F2CE0498-FEE0-45E1-B3C7-859926F812FF}" presName="compNode" presStyleCnt="0"/>
      <dgm:spPr/>
    </dgm:pt>
    <dgm:pt modelId="{AE62ECE2-F4D6-48DC-BF24-868C70388438}" type="pres">
      <dgm:prSet presAssocID="{F2CE0498-FEE0-45E1-B3C7-859926F812FF}" presName="iconBgRect" presStyleLbl="bgShp" presStyleIdx="1" presStyleCnt="3"/>
      <dgm:spPr/>
    </dgm:pt>
    <dgm:pt modelId="{7A44DAAD-42B7-4E0B-AF4A-37B50463C8D2}" type="pres">
      <dgm:prSet presAssocID="{F2CE0498-FEE0-45E1-B3C7-859926F812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апитан"/>
        </a:ext>
      </dgm:extLst>
    </dgm:pt>
    <dgm:pt modelId="{F4CE7B7E-1D92-4A53-AD3F-C240993AB301}" type="pres">
      <dgm:prSet presAssocID="{F2CE0498-FEE0-45E1-B3C7-859926F812FF}" presName="spaceRect" presStyleCnt="0"/>
      <dgm:spPr/>
    </dgm:pt>
    <dgm:pt modelId="{07FDC066-DA2E-45E0-BCAE-D1E5B816075F}" type="pres">
      <dgm:prSet presAssocID="{F2CE0498-FEE0-45E1-B3C7-859926F812FF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F28DEF9-DA38-4113-A439-D0C3F7110A94}" type="pres">
      <dgm:prSet presAssocID="{66AA8F8C-7276-4681-B6C8-9B6567C4EDF6}" presName="sibTrans" presStyleCnt="0"/>
      <dgm:spPr/>
    </dgm:pt>
    <dgm:pt modelId="{FE305984-E71D-494D-8AF1-8B92CD3A81EA}" type="pres">
      <dgm:prSet presAssocID="{9B794EFD-2C4D-4506-89A3-30E13111998F}" presName="compNode" presStyleCnt="0"/>
      <dgm:spPr/>
    </dgm:pt>
    <dgm:pt modelId="{E28C1835-7168-44D9-A07A-72E1459B66F3}" type="pres">
      <dgm:prSet presAssocID="{9B794EFD-2C4D-4506-89A3-30E13111998F}" presName="iconBgRect" presStyleLbl="bgShp" presStyleIdx="2" presStyleCnt="3"/>
      <dgm:spPr/>
    </dgm:pt>
    <dgm:pt modelId="{AA325717-F22D-4661-9CED-8AA6EB864C34}" type="pres">
      <dgm:prSet presAssocID="{9B794EFD-2C4D-4506-89A3-30E1311199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1BF5F3AB-8EB7-4753-B9A8-83882DED8E27}" type="pres">
      <dgm:prSet presAssocID="{9B794EFD-2C4D-4506-89A3-30E13111998F}" presName="spaceRect" presStyleCnt="0"/>
      <dgm:spPr/>
    </dgm:pt>
    <dgm:pt modelId="{8E4EA9F5-59AA-4ED2-BE3D-42F58D2D33D1}" type="pres">
      <dgm:prSet presAssocID="{9B794EFD-2C4D-4506-89A3-30E13111998F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ECEB3-6C98-4146-8226-4FEE25B8EB7F}" type="presOf" srcId="{2AE7677A-7F2A-469A-9E22-194A8EFDCC75}" destId="{978481C0-6C1F-4121-97FC-471982E14728}" srcOrd="0" destOrd="0" presId="urn:microsoft.com/office/officeart/2018/5/layout/IconCircleLabelList"/>
    <dgm:cxn modelId="{5C31D1BE-02D1-42A1-99B4-5EFD86E80BFB}" type="presOf" srcId="{9B794EFD-2C4D-4506-89A3-30E13111998F}" destId="{8E4EA9F5-59AA-4ED2-BE3D-42F58D2D33D1}" srcOrd="0" destOrd="0" presId="urn:microsoft.com/office/officeart/2018/5/layout/IconCircleLabelList"/>
    <dgm:cxn modelId="{E4A6CF21-F85E-4951-9C85-06B83F459403}" type="presOf" srcId="{F2CE0498-FEE0-45E1-B3C7-859926F812FF}" destId="{07FDC066-DA2E-45E0-BCAE-D1E5B816075F}" srcOrd="0" destOrd="0" presId="urn:microsoft.com/office/officeart/2018/5/layout/IconCircleLabelList"/>
    <dgm:cxn modelId="{C90D5FD1-BC3E-4499-AF39-376A109167B1}" type="presOf" srcId="{FCC9723E-8988-47EF-A620-D359E5BAD7F3}" destId="{981DA4F7-6F92-4444-8A4B-F9068E868E1B}" srcOrd="0" destOrd="0" presId="urn:microsoft.com/office/officeart/2018/5/layout/IconCircleLabelList"/>
    <dgm:cxn modelId="{AAB9FCBD-0F85-430A-8834-EEC9D83ED646}" srcId="{FCC9723E-8988-47EF-A620-D359E5BAD7F3}" destId="{9B794EFD-2C4D-4506-89A3-30E13111998F}" srcOrd="2" destOrd="0" parTransId="{F7BD698F-3FA9-4D85-8132-65411E2472AF}" sibTransId="{46C312CA-ED9F-4EF2-A337-FA75FB9B689A}"/>
    <dgm:cxn modelId="{19715C56-7392-4E91-B34E-FC2484C5FABC}" srcId="{FCC9723E-8988-47EF-A620-D359E5BAD7F3}" destId="{2AE7677A-7F2A-469A-9E22-194A8EFDCC75}" srcOrd="0" destOrd="0" parTransId="{6CA21631-A4DC-4FE9-83BC-9DE050ED8717}" sibTransId="{359FF6E4-5FD0-4EB7-B0CA-1F0023194F57}"/>
    <dgm:cxn modelId="{36EE45FA-6711-4090-B60C-53801A548CE5}" srcId="{FCC9723E-8988-47EF-A620-D359E5BAD7F3}" destId="{F2CE0498-FEE0-45E1-B3C7-859926F812FF}" srcOrd="1" destOrd="0" parTransId="{60B173DC-2E48-4E34-A085-421FF9D9060A}" sibTransId="{66AA8F8C-7276-4681-B6C8-9B6567C4EDF6}"/>
    <dgm:cxn modelId="{0016B108-DEDA-477E-B991-18F337CC9EE8}" type="presParOf" srcId="{981DA4F7-6F92-4444-8A4B-F9068E868E1B}" destId="{30C94592-8F93-4D92-86DC-CF385B2C524C}" srcOrd="0" destOrd="0" presId="urn:microsoft.com/office/officeart/2018/5/layout/IconCircleLabelList"/>
    <dgm:cxn modelId="{FBE5A1DC-B3EF-46C1-9D31-10D52FBC7B2D}" type="presParOf" srcId="{30C94592-8F93-4D92-86DC-CF385B2C524C}" destId="{D9BBA1B7-5804-4E60-BB9E-4F962E473DC6}" srcOrd="0" destOrd="0" presId="urn:microsoft.com/office/officeart/2018/5/layout/IconCircleLabelList"/>
    <dgm:cxn modelId="{61D6C686-73A4-4EF9-9A15-DE6CB3C3096E}" type="presParOf" srcId="{30C94592-8F93-4D92-86DC-CF385B2C524C}" destId="{6AA4A475-F9C3-47DE-A293-1362B0E6CC76}" srcOrd="1" destOrd="0" presId="urn:microsoft.com/office/officeart/2018/5/layout/IconCircleLabelList"/>
    <dgm:cxn modelId="{58FC5B89-88E6-4080-A56C-9603FA780151}" type="presParOf" srcId="{30C94592-8F93-4D92-86DC-CF385B2C524C}" destId="{2BDE0ACD-0B35-47B7-8E2E-8E9EE031B046}" srcOrd="2" destOrd="0" presId="urn:microsoft.com/office/officeart/2018/5/layout/IconCircleLabelList"/>
    <dgm:cxn modelId="{67C7D638-8227-4181-B709-C19694B21FA8}" type="presParOf" srcId="{30C94592-8F93-4D92-86DC-CF385B2C524C}" destId="{978481C0-6C1F-4121-97FC-471982E14728}" srcOrd="3" destOrd="0" presId="urn:microsoft.com/office/officeart/2018/5/layout/IconCircleLabelList"/>
    <dgm:cxn modelId="{E0BCC8D4-DDC6-40FD-AE49-F59A1131901E}" type="presParOf" srcId="{981DA4F7-6F92-4444-8A4B-F9068E868E1B}" destId="{289C3FAD-5024-483C-9141-DD67029A26A9}" srcOrd="1" destOrd="0" presId="urn:microsoft.com/office/officeart/2018/5/layout/IconCircleLabelList"/>
    <dgm:cxn modelId="{00F138F0-EBD5-47DF-B694-42C0806902A1}" type="presParOf" srcId="{981DA4F7-6F92-4444-8A4B-F9068E868E1B}" destId="{AD911DF6-682A-4043-8346-977F8AA81022}" srcOrd="2" destOrd="0" presId="urn:microsoft.com/office/officeart/2018/5/layout/IconCircleLabelList"/>
    <dgm:cxn modelId="{CF21F6B3-1165-4553-8B26-CADDDB0AB5E7}" type="presParOf" srcId="{AD911DF6-682A-4043-8346-977F8AA81022}" destId="{AE62ECE2-F4D6-48DC-BF24-868C70388438}" srcOrd="0" destOrd="0" presId="urn:microsoft.com/office/officeart/2018/5/layout/IconCircleLabelList"/>
    <dgm:cxn modelId="{DB24FD5D-325D-4396-8E3C-3BDC7F316062}" type="presParOf" srcId="{AD911DF6-682A-4043-8346-977F8AA81022}" destId="{7A44DAAD-42B7-4E0B-AF4A-37B50463C8D2}" srcOrd="1" destOrd="0" presId="urn:microsoft.com/office/officeart/2018/5/layout/IconCircleLabelList"/>
    <dgm:cxn modelId="{315015D2-5ABC-4C81-844C-A2D888EFE6FE}" type="presParOf" srcId="{AD911DF6-682A-4043-8346-977F8AA81022}" destId="{F4CE7B7E-1D92-4A53-AD3F-C240993AB301}" srcOrd="2" destOrd="0" presId="urn:microsoft.com/office/officeart/2018/5/layout/IconCircleLabelList"/>
    <dgm:cxn modelId="{5AB95E7B-80B8-4DC2-B2DD-621F689EA44E}" type="presParOf" srcId="{AD911DF6-682A-4043-8346-977F8AA81022}" destId="{07FDC066-DA2E-45E0-BCAE-D1E5B816075F}" srcOrd="3" destOrd="0" presId="urn:microsoft.com/office/officeart/2018/5/layout/IconCircleLabelList"/>
    <dgm:cxn modelId="{541C1675-C770-4C6D-A97B-1E82E933D1CB}" type="presParOf" srcId="{981DA4F7-6F92-4444-8A4B-F9068E868E1B}" destId="{6F28DEF9-DA38-4113-A439-D0C3F7110A94}" srcOrd="3" destOrd="0" presId="urn:microsoft.com/office/officeart/2018/5/layout/IconCircleLabelList"/>
    <dgm:cxn modelId="{45B23FD5-CD92-41E1-972C-D80DC8F9EFA1}" type="presParOf" srcId="{981DA4F7-6F92-4444-8A4B-F9068E868E1B}" destId="{FE305984-E71D-494D-8AF1-8B92CD3A81EA}" srcOrd="4" destOrd="0" presId="urn:microsoft.com/office/officeart/2018/5/layout/IconCircleLabelList"/>
    <dgm:cxn modelId="{89747A3F-5EFD-4AF1-B2AB-20E10956B20E}" type="presParOf" srcId="{FE305984-E71D-494D-8AF1-8B92CD3A81EA}" destId="{E28C1835-7168-44D9-A07A-72E1459B66F3}" srcOrd="0" destOrd="0" presId="urn:microsoft.com/office/officeart/2018/5/layout/IconCircleLabelList"/>
    <dgm:cxn modelId="{B1054A5E-B640-499D-A222-A68AC2E9AD74}" type="presParOf" srcId="{FE305984-E71D-494D-8AF1-8B92CD3A81EA}" destId="{AA325717-F22D-4661-9CED-8AA6EB864C34}" srcOrd="1" destOrd="0" presId="urn:microsoft.com/office/officeart/2018/5/layout/IconCircleLabelList"/>
    <dgm:cxn modelId="{2620249A-DD3B-44F3-A8E8-7CA66597CD5A}" type="presParOf" srcId="{FE305984-E71D-494D-8AF1-8B92CD3A81EA}" destId="{1BF5F3AB-8EB7-4753-B9A8-83882DED8E27}" srcOrd="2" destOrd="0" presId="urn:microsoft.com/office/officeart/2018/5/layout/IconCircleLabelList"/>
    <dgm:cxn modelId="{5D7B26E8-516F-4FCF-8DFC-855AB3605538}" type="presParOf" srcId="{FE305984-E71D-494D-8AF1-8B92CD3A81EA}" destId="{8E4EA9F5-59AA-4ED2-BE3D-42F58D2D33D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BA1B7-5804-4E60-BB9E-4F962E473DC6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4A475-F9C3-47DE-A293-1362B0E6CC76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481C0-6C1F-4121-97FC-471982E14728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kern="1200"/>
            <a:t>1. Византия – наследница Рима</a:t>
          </a:r>
          <a:endParaRPr lang="en-US" sz="2000" kern="1200"/>
        </a:p>
      </dsp:txBody>
      <dsp:txXfrm>
        <a:off x="75768" y="3053169"/>
        <a:ext cx="3093750" cy="720000"/>
      </dsp:txXfrm>
    </dsp:sp>
    <dsp:sp modelId="{AE62ECE2-F4D6-48DC-BF24-868C70388438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DAAD-42B7-4E0B-AF4A-37B50463C8D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DC066-DA2E-45E0-BCAE-D1E5B816075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kern="1200"/>
            <a:t>2. Юстиниан</a:t>
          </a:r>
          <a:endParaRPr lang="en-US" sz="2000" kern="1200"/>
        </a:p>
      </dsp:txBody>
      <dsp:txXfrm>
        <a:off x="3710925" y="3053169"/>
        <a:ext cx="3093750" cy="720000"/>
      </dsp:txXfrm>
    </dsp:sp>
    <dsp:sp modelId="{E28C1835-7168-44D9-A07A-72E1459B66F3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25717-F22D-4661-9CED-8AA6EB864C34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EA9F5-59AA-4ED2-BE3D-42F58D2D33D1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kern="1200"/>
            <a:t>3. Культура Византийской империи</a:t>
          </a:r>
          <a:endParaRPr lang="en-US" sz="20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88D64-58F8-4CCE-9963-7A2548F5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4254C3-1E5D-4BC6-BC26-6647EE9B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7924EE-9B46-4876-8F5B-29C6837D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8DCD7D-00DF-4E26-BC84-A51213ED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1C4A4-3B20-49C0-B3DC-01066752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7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8C28E-05FF-4F8A-90BC-114EAE29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42A819-BA60-4102-9264-2BD054295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329D7D-FC61-4F4C-ACDF-71B585C1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59B9C-A0D6-4672-8563-1BC63C88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0B4A5D-6452-4FF3-BEEA-278EFA6E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2CAA5A-BDC2-4B9E-BD22-49D080446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8DCCA2-03D9-4773-9A70-18CF5C423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B2B7E7-09C8-495D-A65F-1A685E1C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314F00-20B8-4973-9E85-7E12F876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509F34-C88E-4D59-A8CE-CF19251A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962A-50CE-4292-8FC1-12BEAD4B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E49395-2F12-48DC-A097-02402934D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306FA7-4F72-475A-9F7B-4F5CFB48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36A490-EFC5-44B2-A277-E76BFFE5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EEA5A8-CFAE-4C7D-AF9B-3F2FA1F5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76902E-DAD3-4AE5-901E-8F34CB79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470DC2-DA68-459C-A8E8-FF4DE22F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5A96B4-E0F6-4740-96D9-A98C8EB0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8FB3C-5E9E-4194-AD8C-76DBF92A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9EE8E3-1F25-4201-8682-5DB2FC2E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2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EC9363-5F3F-47C7-A881-37002146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2933A6-D02D-42E0-8EFC-85DB1E20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435855-54F0-44F4-B0B3-E2AC59EE1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212DA1-7965-4B21-AE4D-3547A3CE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5CB9C7-3376-4D8F-AED6-4B8F25E6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F6E484-E8DF-4E82-8653-0FCDDF86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6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C713B2-6AF6-44A3-94E9-97D303B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C5A0F3-07D4-4575-80CD-08118E50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B217D8-1C5A-4FDA-8753-224C7A3D1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48782A-833B-445B-98C5-8E90C6808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441809-C630-4DA4-87C5-C0A197B8E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7846952-4518-4B12-937D-A8B76CB3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1C072A6-35CA-4398-84AA-F40BF76C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B7C1AA1-436D-4A51-A1CC-47DC7375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2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F8820-671E-4104-93AD-A948013C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637679-7357-4BF8-A530-F51E4498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B0507C-1F8D-4EF6-8F60-E49A0617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F2F40E-99F6-4589-8F6F-3CB524E7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2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685CB-BDDD-42E0-9ADB-7DDE1E07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F64BD9E-896F-4D1A-842A-93643950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E927B6-EA11-46C4-8ACB-A00B2C6E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0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98302-683B-4977-96C5-501A1CE5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D17C2A-1257-48AD-9ABD-D169A069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F69DDC-DC75-41EB-9A08-F9490DCAC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C9406B-C6D6-47D7-8C7D-D2F56D7F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F44B58-EB70-437E-9A07-5E66309D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A2E91-DE91-44A2-A799-032A5F0B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B0E7A-7384-4BC0-B859-36C59268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D4FE1D-CDB1-49E4-9AAE-A135D5C2E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2E124F-D8B1-47E6-BB36-03C8E9F07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26E28C-5EEF-496D-87A5-3CA0E0CD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CACBB5-C67C-43A3-A224-0484C521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5BD815-1B80-4CB2-A546-3EC4040F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5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61143-8546-4A1F-934A-8DBB4B04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DDFB9F-2AF0-48EC-A3BB-49096595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3E77E0-5072-46CC-B77E-5A11242E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28F6-9E86-4E95-AFA3-0BFEFF45E0F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9680EE-0D8D-47EE-97CB-9EE438CB7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40E13C-0433-4250-927C-BFEC72E58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052D-4C53-4CDD-B9F5-EB319B5A2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5C0E0-68D9-4B53-8C1E-F01ED3439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3. Византийская империя наследница величия Рима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B6E9FF-A64E-4E96-8365-7309D08EB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0">
            <a:extLst>
              <a:ext uri="{FF2B5EF4-FFF2-40B4-BE49-F238E27FC236}">
                <a16:creationId xmlns:a16="http://schemas.microsoft.com/office/drawing/2014/main" xmlns="" id="{8F58EDD9-0685-44E6-9B72-108BB10E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3953E8-722C-4F60-BB6A-F2BA2C4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Юстиниан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DF0CAA-ACE0-4C92-B5F4-6D902BAD3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446" y="4627755"/>
            <a:ext cx="6562262" cy="159016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400"/>
              <a:t>Император Византийской империи. При нём государство достигло наибольшего могущества</a:t>
            </a:r>
          </a:p>
        </p:txBody>
      </p:sp>
      <p:pic>
        <p:nvPicPr>
          <p:cNvPr id="5122" name="Picture 2" descr="Юстиниан I — Википедия">
            <a:extLst>
              <a:ext uri="{FF2B5EF4-FFF2-40B4-BE49-F238E27FC236}">
                <a16:creationId xmlns:a16="http://schemas.microsoft.com/office/drawing/2014/main" xmlns="" id="{B9EBFF78-F3A0-459E-A694-A3455E76D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" b="-1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9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Правление Юстиниана I | История. Реферат, доклад, сообщение, краткое  содержание, конспект, сочинение, ГДЗ, тест, книга | iEssay.ru">
            <a:extLst>
              <a:ext uri="{FF2B5EF4-FFF2-40B4-BE49-F238E27FC236}">
                <a16:creationId xmlns:a16="http://schemas.microsoft.com/office/drawing/2014/main" xmlns="" id="{E1A1942C-5152-4A94-9927-D5BA65D59F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2" b="67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CF2F1A-B4C2-475A-B506-F310FAE3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Империя Юстиниана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94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1956E-8CC0-4F93-8C99-A508D895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Византийской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империи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DF0DD4-E60C-493B-B0A4-1AB33548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5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987B3F-41A4-419B-B7BA-90734789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Прокопий Кесарийский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3F0398-B700-4D0D-8E20-DAC5CBC8F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Византийский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историк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Описывал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военные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походы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победы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Юстиниана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Прокопий Кесарийский (святой) — Википедия">
            <a:extLst>
              <a:ext uri="{FF2B5EF4-FFF2-40B4-BE49-F238E27FC236}">
                <a16:creationId xmlns:a16="http://schemas.microsoft.com/office/drawing/2014/main" xmlns="" id="{2D353856-BD30-4E71-BDC7-6639AF51B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640" y="666728"/>
            <a:ext cx="3921705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8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реческий огонь» — неработающая легенда? – WARHEAD.SU">
            <a:extLst>
              <a:ext uri="{FF2B5EF4-FFF2-40B4-BE49-F238E27FC236}">
                <a16:creationId xmlns:a16="http://schemas.microsoft.com/office/drawing/2014/main" xmlns="" id="{EEAEA351-BAB2-4B25-861A-AADB21CCF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103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40B67-70B2-493E-A934-714B3999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Греческий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огонь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ВЯТОЙ СОФИИ ХРАМ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xmlns="" id="{612B3C8B-5164-43A8-99B8-5F7BD16402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6" b="70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58FB4-265D-46BC-8B62-4F3CBB44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Храм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Святой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Софии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3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23EAF-7798-4DAE-A914-75BFCB59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Византийская мозаика</a:t>
            </a:r>
          </a:p>
        </p:txBody>
      </p:sp>
      <p:sp>
        <p:nvSpPr>
          <p:cNvPr id="10244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Византийская мозаика: история, особенности, техника изготовления и т. д.">
            <a:extLst>
              <a:ext uri="{FF2B5EF4-FFF2-40B4-BE49-F238E27FC236}">
                <a16:creationId xmlns:a16="http://schemas.microsoft.com/office/drawing/2014/main" xmlns="" id="{8509F590-5AA0-4309-BA3D-8D6BF686A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r="9133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87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изантийская Икона и Ее Характерные Черты | Russian Icon Collection">
            <a:extLst>
              <a:ext uri="{FF2B5EF4-FFF2-40B4-BE49-F238E27FC236}">
                <a16:creationId xmlns:a16="http://schemas.microsoft.com/office/drawing/2014/main" xmlns="" id="{D0A996B9-2F9B-4D3A-B8D3-915D9943B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EA929-688F-4964-81EC-FEA2C861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Византийские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иконы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8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C3BA1-EC79-431C-B5C6-294FA8F4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Домашнее задание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C3AD71-2B97-4436-8724-EBD950F5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4200" dirty="0"/>
              <a:t>Параграф 3</a:t>
            </a:r>
          </a:p>
          <a:p>
            <a:r>
              <a:rPr lang="ru-RU" sz="4200" dirty="0"/>
              <a:t>3 человека отвечают устно</a:t>
            </a:r>
          </a:p>
        </p:txBody>
      </p:sp>
    </p:spTree>
    <p:extLst>
      <p:ext uri="{BB962C8B-B14F-4D97-AF65-F5344CB8AC3E}">
        <p14:creationId xmlns:p14="http://schemas.microsoft.com/office/powerpoint/2010/main" val="39700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3F581-1307-40C4-86C1-D4467B90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Проверка д</a:t>
            </a:r>
            <a:r>
              <a:rPr lang="en-US">
                <a:solidFill>
                  <a:srgbClr val="FFFFFF"/>
                </a:solidFill>
              </a:rPr>
              <a:t>/</a:t>
            </a:r>
            <a:r>
              <a:rPr lang="ru-RU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5ED917-0628-414D-B0A6-ECBB5D6B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1. Первый король франков. Основатель государства франков (имя)</a:t>
            </a:r>
          </a:p>
          <a:p>
            <a:r>
              <a:rPr lang="ru-RU" dirty="0"/>
              <a:t>2. Вассал – это….</a:t>
            </a:r>
          </a:p>
          <a:p>
            <a:r>
              <a:rPr lang="ru-RU" dirty="0"/>
              <a:t>3. Сеньор – это…</a:t>
            </a:r>
          </a:p>
          <a:p>
            <a:r>
              <a:rPr lang="ru-RU" dirty="0"/>
              <a:t>4. Карл Великий – это…</a:t>
            </a:r>
          </a:p>
          <a:p>
            <a:r>
              <a:rPr lang="ru-RU" dirty="0"/>
              <a:t>5. Религия, доминирующая (господствующая) в Средневековой Европе</a:t>
            </a:r>
          </a:p>
        </p:txBody>
      </p:sp>
    </p:spTree>
    <p:extLst>
      <p:ext uri="{BB962C8B-B14F-4D97-AF65-F5344CB8AC3E}">
        <p14:creationId xmlns:p14="http://schemas.microsoft.com/office/powerpoint/2010/main" val="298382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A5D06-7BF3-4F2E-A5E8-172EEF5C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3ADC5A4E-FB8E-49DF-9BBE-E44F6AE0F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1751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69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D595C-758F-4656-81A8-014492D7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Византия – наследница Рима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447624-7DDA-4C2C-A7A2-9E5AFE7A0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9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чему Римская Империя распалась на Восточную и Западную? | SPQR | Древний  Рим и Древний Мир | Яндекс Дзен">
            <a:extLst>
              <a:ext uri="{FF2B5EF4-FFF2-40B4-BE49-F238E27FC236}">
                <a16:creationId xmlns:a16="http://schemas.microsoft.com/office/drawing/2014/main" xmlns="" id="{900EF4E9-C235-4774-9FE6-8AA23036A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19D98-E35C-475B-86CC-29D0AE0D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Восток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Запад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4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7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осточная Римская империя. Краткая история">
            <a:extLst>
              <a:ext uri="{FF2B5EF4-FFF2-40B4-BE49-F238E27FC236}">
                <a16:creationId xmlns:a16="http://schemas.microsoft.com/office/drawing/2014/main" xmlns="" id="{08698163-6281-47E4-9736-737DC7445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4316" y="643467"/>
            <a:ext cx="810336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стантинополь - Древний Рим - onhistory.ru">
            <a:extLst>
              <a:ext uri="{FF2B5EF4-FFF2-40B4-BE49-F238E27FC236}">
                <a16:creationId xmlns:a16="http://schemas.microsoft.com/office/drawing/2014/main" xmlns="" id="{517C747A-C5B6-4841-AAA3-DB1ECCC357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7361-640F-44B5-97A3-00263866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Константинополь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столица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империи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8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8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Дуомо — Санта-Мария-дель-Фьоре">
            <a:extLst>
              <a:ext uri="{FF2B5EF4-FFF2-40B4-BE49-F238E27FC236}">
                <a16:creationId xmlns:a16="http://schemas.microsoft.com/office/drawing/2014/main" xmlns="" id="{9A4B2370-7DAC-4FC2-93BE-33F0A4DE9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E33E68-1391-48BC-93D8-8BF67237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2. Юстиниан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DAE25C-51CD-4EB3-88C9-10847CE3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4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A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Византия | Interactive Worksheet by Любовь Чегодаева | Wizer.me">
            <a:extLst>
              <a:ext uri="{FF2B5EF4-FFF2-40B4-BE49-F238E27FC236}">
                <a16:creationId xmlns:a16="http://schemas.microsoft.com/office/drawing/2014/main" xmlns="" id="{5D2C4486-8427-435C-AB3B-03BF623D8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4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132</Words>
  <Application>Microsoft Office PowerPoint</Application>
  <PresentationFormat>Произвольный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§ 3. Византийская империя наследница величия Рима</vt:lpstr>
      <vt:lpstr>Проверка д/з</vt:lpstr>
      <vt:lpstr>План урока</vt:lpstr>
      <vt:lpstr>1. Византия – наследница Рима</vt:lpstr>
      <vt:lpstr>Восток и Запад</vt:lpstr>
      <vt:lpstr>Презентация PowerPoint</vt:lpstr>
      <vt:lpstr>Константинополь – столица империи</vt:lpstr>
      <vt:lpstr>2. Юстиниан</vt:lpstr>
      <vt:lpstr>Презентация PowerPoint</vt:lpstr>
      <vt:lpstr>Юстиниан</vt:lpstr>
      <vt:lpstr>Империя Юстиниана</vt:lpstr>
      <vt:lpstr>3. Культура Византийской империи</vt:lpstr>
      <vt:lpstr>Прокопий Кесарийский</vt:lpstr>
      <vt:lpstr>Греческий огонь</vt:lpstr>
      <vt:lpstr>Храм Святой Софии</vt:lpstr>
      <vt:lpstr>Византийская мозаика</vt:lpstr>
      <vt:lpstr>Византийские иконы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Византийская империя наследница величия Рима</dc:title>
  <dc:creator>Роман Жигалов</dc:creator>
  <cp:lastModifiedBy>User</cp:lastModifiedBy>
  <cp:revision>1</cp:revision>
  <dcterms:created xsi:type="dcterms:W3CDTF">2021-09-18T07:22:43Z</dcterms:created>
  <dcterms:modified xsi:type="dcterms:W3CDTF">2022-09-27T15:56:56Z</dcterms:modified>
</cp:coreProperties>
</file>