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3DA32D-757E-4BCB-B9B2-2E3331CB942E}" v="25" dt="2021-07-24T14:21:28.070"/>
    <p1510:client id="{B1A772E8-1B46-4A94-85DC-D097D8E74111}" v="1" dt="2021-12-11T11:59:38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5B3DA32D-757E-4BCB-B9B2-2E3331CB942E}"/>
    <pc:docChg chg="undo custSel addSld delSld modSld sldOrd">
      <pc:chgData name="Roman Zhigalov" userId="1f97e9fdf7779aa5" providerId="LiveId" clId="{5B3DA32D-757E-4BCB-B9B2-2E3331CB942E}" dt="2021-07-24T14:21:46.941" v="1562" actId="26606"/>
      <pc:docMkLst>
        <pc:docMk/>
      </pc:docMkLst>
      <pc:sldChg chg="modSp new mod">
        <pc:chgData name="Roman Zhigalov" userId="1f97e9fdf7779aa5" providerId="LiveId" clId="{5B3DA32D-757E-4BCB-B9B2-2E3331CB942E}" dt="2021-07-24T13:55:38.052" v="5" actId="255"/>
        <pc:sldMkLst>
          <pc:docMk/>
          <pc:sldMk cId="3570504348" sldId="256"/>
        </pc:sldMkLst>
        <pc:spChg chg="mod">
          <ac:chgData name="Roman Zhigalov" userId="1f97e9fdf7779aa5" providerId="LiveId" clId="{5B3DA32D-757E-4BCB-B9B2-2E3331CB942E}" dt="2021-07-24T13:55:38.052" v="5" actId="255"/>
          <ac:spMkLst>
            <pc:docMk/>
            <pc:sldMk cId="3570504348" sldId="256"/>
            <ac:spMk id="2" creationId="{3F69350F-475F-4AD8-921B-D8E8C71F392F}"/>
          </ac:spMkLst>
        </pc:spChg>
      </pc:sldChg>
      <pc:sldChg chg="addSp delSp modSp new mod setBg modClrScheme chgLayout">
        <pc:chgData name="Roman Zhigalov" userId="1f97e9fdf7779aa5" providerId="LiveId" clId="{5B3DA32D-757E-4BCB-B9B2-2E3331CB942E}" dt="2021-07-24T13:55:56.079" v="26" actId="26606"/>
        <pc:sldMkLst>
          <pc:docMk/>
          <pc:sldMk cId="1581308402" sldId="257"/>
        </pc:sldMkLst>
        <pc:spChg chg="mod ord">
          <ac:chgData name="Roman Zhigalov" userId="1f97e9fdf7779aa5" providerId="LiveId" clId="{5B3DA32D-757E-4BCB-B9B2-2E3331CB942E}" dt="2021-07-24T13:55:56.079" v="26" actId="26606"/>
          <ac:spMkLst>
            <pc:docMk/>
            <pc:sldMk cId="1581308402" sldId="257"/>
            <ac:spMk id="2" creationId="{734E288C-1E37-49CA-89BF-6A9197FB37E7}"/>
          </ac:spMkLst>
        </pc:spChg>
        <pc:spChg chg="del mod ord">
          <ac:chgData name="Roman Zhigalov" userId="1f97e9fdf7779aa5" providerId="LiveId" clId="{5B3DA32D-757E-4BCB-B9B2-2E3331CB942E}" dt="2021-07-24T13:55:53.580" v="25" actId="700"/>
          <ac:spMkLst>
            <pc:docMk/>
            <pc:sldMk cId="1581308402" sldId="257"/>
            <ac:spMk id="3" creationId="{915CDA23-0359-496E-B8F2-109FFB76EC11}"/>
          </ac:spMkLst>
        </pc:spChg>
        <pc:spChg chg="add mod ord">
          <ac:chgData name="Roman Zhigalov" userId="1f97e9fdf7779aa5" providerId="LiveId" clId="{5B3DA32D-757E-4BCB-B9B2-2E3331CB942E}" dt="2021-07-24T13:55:56.079" v="26" actId="26606"/>
          <ac:spMkLst>
            <pc:docMk/>
            <pc:sldMk cId="1581308402" sldId="257"/>
            <ac:spMk id="4" creationId="{95956034-F10E-4649-83DE-EBF9ABEB27AC}"/>
          </ac:spMkLst>
        </pc:spChg>
        <pc:spChg chg="add">
          <ac:chgData name="Roman Zhigalov" userId="1f97e9fdf7779aa5" providerId="LiveId" clId="{5B3DA32D-757E-4BCB-B9B2-2E3331CB942E}" dt="2021-07-24T13:55:56.079" v="26" actId="26606"/>
          <ac:spMkLst>
            <pc:docMk/>
            <pc:sldMk cId="1581308402" sldId="257"/>
            <ac:spMk id="9" creationId="{4522B21E-B2B9-4C72-9A71-C87EFD137480}"/>
          </ac:spMkLst>
        </pc:spChg>
        <pc:spChg chg="add">
          <ac:chgData name="Roman Zhigalov" userId="1f97e9fdf7779aa5" providerId="LiveId" clId="{5B3DA32D-757E-4BCB-B9B2-2E3331CB942E}" dt="2021-07-24T13:55:56.079" v="26" actId="26606"/>
          <ac:spMkLst>
            <pc:docMk/>
            <pc:sldMk cId="1581308402" sldId="257"/>
            <ac:spMk id="11" creationId="{5EB7D2A2-F448-44D4-938C-DC84CBCB3B1E}"/>
          </ac:spMkLst>
        </pc:spChg>
        <pc:spChg chg="add">
          <ac:chgData name="Roman Zhigalov" userId="1f97e9fdf7779aa5" providerId="LiveId" clId="{5B3DA32D-757E-4BCB-B9B2-2E3331CB942E}" dt="2021-07-24T13:55:56.079" v="26" actId="26606"/>
          <ac:spMkLst>
            <pc:docMk/>
            <pc:sldMk cId="1581308402" sldId="257"/>
            <ac:spMk id="13" creationId="{871AEA07-1E14-44B4-8E55-64EF049CD66F}"/>
          </ac:spMkLst>
        </pc:spChg>
        <pc:cxnChg chg="add">
          <ac:chgData name="Roman Zhigalov" userId="1f97e9fdf7779aa5" providerId="LiveId" clId="{5B3DA32D-757E-4BCB-B9B2-2E3331CB942E}" dt="2021-07-24T13:55:56.079" v="26" actId="26606"/>
          <ac:cxnSpMkLst>
            <pc:docMk/>
            <pc:sldMk cId="1581308402" sldId="257"/>
            <ac:cxnSpMk id="15" creationId="{F7C8EA93-3210-4C62-99E9-153C275E3A87}"/>
          </ac:cxnSpMkLst>
        </pc:cxnChg>
      </pc:sldChg>
      <pc:sldChg chg="addSp delSp modSp new mod setBg">
        <pc:chgData name="Roman Zhigalov" userId="1f97e9fdf7779aa5" providerId="LiveId" clId="{5B3DA32D-757E-4BCB-B9B2-2E3331CB942E}" dt="2021-07-24T13:57:05.074" v="184" actId="20577"/>
        <pc:sldMkLst>
          <pc:docMk/>
          <pc:sldMk cId="720532431" sldId="258"/>
        </pc:sldMkLst>
        <pc:spChg chg="mod">
          <ac:chgData name="Roman Zhigalov" userId="1f97e9fdf7779aa5" providerId="LiveId" clId="{5B3DA32D-757E-4BCB-B9B2-2E3331CB942E}" dt="2021-07-24T13:57:00.944" v="181" actId="122"/>
          <ac:spMkLst>
            <pc:docMk/>
            <pc:sldMk cId="720532431" sldId="258"/>
            <ac:spMk id="2" creationId="{CD53D160-F7E6-447D-9CD2-2FA7151ED337}"/>
          </ac:spMkLst>
        </pc:spChg>
        <pc:spChg chg="mod">
          <ac:chgData name="Roman Zhigalov" userId="1f97e9fdf7779aa5" providerId="LiveId" clId="{5B3DA32D-757E-4BCB-B9B2-2E3331CB942E}" dt="2021-07-24T13:57:05.074" v="184" actId="20577"/>
          <ac:spMkLst>
            <pc:docMk/>
            <pc:sldMk cId="720532431" sldId="258"/>
            <ac:spMk id="3" creationId="{9B18182C-5355-4B23-BB76-1A01FCD7451C}"/>
          </ac:spMkLst>
        </pc:spChg>
        <pc:spChg chg="add del">
          <ac:chgData name="Roman Zhigalov" userId="1f97e9fdf7779aa5" providerId="LiveId" clId="{5B3DA32D-757E-4BCB-B9B2-2E3331CB942E}" dt="2021-07-24T13:56:58.957" v="179" actId="26606"/>
          <ac:spMkLst>
            <pc:docMk/>
            <pc:sldMk cId="720532431" sldId="258"/>
            <ac:spMk id="9" creationId="{04812C46-200A-4DEB-A05E-3ED6C68C2387}"/>
          </ac:spMkLst>
        </pc:spChg>
        <pc:spChg chg="add del">
          <ac:chgData name="Roman Zhigalov" userId="1f97e9fdf7779aa5" providerId="LiveId" clId="{5B3DA32D-757E-4BCB-B9B2-2E3331CB942E}" dt="2021-07-24T13:56:58.957" v="179" actId="26606"/>
          <ac:spMkLst>
            <pc:docMk/>
            <pc:sldMk cId="720532431" sldId="258"/>
            <ac:spMk id="11" creationId="{D1EA859B-E555-4109-94F3-6700E046E008}"/>
          </ac:spMkLst>
        </pc:spChg>
        <pc:picChg chg="add del">
          <ac:chgData name="Roman Zhigalov" userId="1f97e9fdf7779aa5" providerId="LiveId" clId="{5B3DA32D-757E-4BCB-B9B2-2E3331CB942E}" dt="2021-07-24T13:56:58.957" v="179" actId="26606"/>
          <ac:picMkLst>
            <pc:docMk/>
            <pc:sldMk cId="720532431" sldId="258"/>
            <ac:picMk id="5" creationId="{BFFB93D1-C9F3-4288-9194-843014334932}"/>
          </ac:picMkLst>
        </pc:picChg>
        <pc:picChg chg="add">
          <ac:chgData name="Roman Zhigalov" userId="1f97e9fdf7779aa5" providerId="LiveId" clId="{5B3DA32D-757E-4BCB-B9B2-2E3331CB942E}" dt="2021-07-24T13:56:58.967" v="180" actId="26606"/>
          <ac:picMkLst>
            <pc:docMk/>
            <pc:sldMk cId="720532431" sldId="258"/>
            <ac:picMk id="13" creationId="{1AEF5285-2155-4F01-A328-DADDCFE0F1B4}"/>
          </ac:picMkLst>
        </pc:picChg>
        <pc:cxnChg chg="add">
          <ac:chgData name="Roman Zhigalov" userId="1f97e9fdf7779aa5" providerId="LiveId" clId="{5B3DA32D-757E-4BCB-B9B2-2E3331CB942E}" dt="2021-07-24T13:56:58.967" v="180" actId="26606"/>
          <ac:cxnSpMkLst>
            <pc:docMk/>
            <pc:sldMk cId="720532431" sldId="258"/>
            <ac:cxnSpMk id="14" creationId="{A7F400EE-A8A5-48AF-B4D6-291B52C6F0B0}"/>
          </ac:cxnSpMkLst>
        </pc:cxnChg>
      </pc:sldChg>
      <pc:sldChg chg="addSp modSp new mod setBg">
        <pc:chgData name="Roman Zhigalov" userId="1f97e9fdf7779aa5" providerId="LiveId" clId="{5B3DA32D-757E-4BCB-B9B2-2E3331CB942E}" dt="2021-07-24T13:57:20.585" v="220" actId="26606"/>
        <pc:sldMkLst>
          <pc:docMk/>
          <pc:sldMk cId="2384696135" sldId="259"/>
        </pc:sldMkLst>
        <pc:spChg chg="mod">
          <ac:chgData name="Roman Zhigalov" userId="1f97e9fdf7779aa5" providerId="LiveId" clId="{5B3DA32D-757E-4BCB-B9B2-2E3331CB942E}" dt="2021-07-24T13:57:20.585" v="220" actId="26606"/>
          <ac:spMkLst>
            <pc:docMk/>
            <pc:sldMk cId="2384696135" sldId="259"/>
            <ac:spMk id="2" creationId="{E8C37EC9-554C-4E82-AD3E-215FBED02E2E}"/>
          </ac:spMkLst>
        </pc:spChg>
        <pc:spChg chg="mod">
          <ac:chgData name="Roman Zhigalov" userId="1f97e9fdf7779aa5" providerId="LiveId" clId="{5B3DA32D-757E-4BCB-B9B2-2E3331CB942E}" dt="2021-07-24T13:57:20.585" v="220" actId="26606"/>
          <ac:spMkLst>
            <pc:docMk/>
            <pc:sldMk cId="2384696135" sldId="259"/>
            <ac:spMk id="3" creationId="{7AAFA0BC-00F9-46B1-B5AE-4B3228AA2FCF}"/>
          </ac:spMkLst>
        </pc:spChg>
        <pc:spChg chg="add">
          <ac:chgData name="Roman Zhigalov" userId="1f97e9fdf7779aa5" providerId="LiveId" clId="{5B3DA32D-757E-4BCB-B9B2-2E3331CB942E}" dt="2021-07-24T13:57:20.585" v="220" actId="26606"/>
          <ac:spMkLst>
            <pc:docMk/>
            <pc:sldMk cId="2384696135" sldId="259"/>
            <ac:spMk id="8" creationId="{A7895A40-19A4-42D6-9D30-DBC1E8002635}"/>
          </ac:spMkLst>
        </pc:spChg>
        <pc:spChg chg="add">
          <ac:chgData name="Roman Zhigalov" userId="1f97e9fdf7779aa5" providerId="LiveId" clId="{5B3DA32D-757E-4BCB-B9B2-2E3331CB942E}" dt="2021-07-24T13:57:20.585" v="220" actId="26606"/>
          <ac:spMkLst>
            <pc:docMk/>
            <pc:sldMk cId="2384696135" sldId="259"/>
            <ac:spMk id="10" creationId="{02F429C4-ABC9-46FC-818A-B5429CDE4A96}"/>
          </ac:spMkLst>
        </pc:spChg>
        <pc:spChg chg="add">
          <ac:chgData name="Roman Zhigalov" userId="1f97e9fdf7779aa5" providerId="LiveId" clId="{5B3DA32D-757E-4BCB-B9B2-2E3331CB942E}" dt="2021-07-24T13:57:20.585" v="220" actId="26606"/>
          <ac:spMkLst>
            <pc:docMk/>
            <pc:sldMk cId="2384696135" sldId="259"/>
            <ac:spMk id="12" creationId="{2CEF98E4-3709-4952-8F42-2305CCE34FA3}"/>
          </ac:spMkLst>
        </pc:spChg>
        <pc:spChg chg="add">
          <ac:chgData name="Roman Zhigalov" userId="1f97e9fdf7779aa5" providerId="LiveId" clId="{5B3DA32D-757E-4BCB-B9B2-2E3331CB942E}" dt="2021-07-24T13:57:20.585" v="220" actId="26606"/>
          <ac:spMkLst>
            <pc:docMk/>
            <pc:sldMk cId="2384696135" sldId="259"/>
            <ac:spMk id="14" creationId="{F10BCCF5-D685-47FF-B675-647EAEB72C8E}"/>
          </ac:spMkLst>
        </pc:spChg>
        <pc:spChg chg="add">
          <ac:chgData name="Roman Zhigalov" userId="1f97e9fdf7779aa5" providerId="LiveId" clId="{5B3DA32D-757E-4BCB-B9B2-2E3331CB942E}" dt="2021-07-24T13:57:20.585" v="220" actId="26606"/>
          <ac:spMkLst>
            <pc:docMk/>
            <pc:sldMk cId="2384696135" sldId="259"/>
            <ac:spMk id="16" creationId="{B0EE8A42-107A-4D4C-8D56-BBAE95C7FC0D}"/>
          </ac:spMkLst>
        </pc:spChg>
      </pc:sldChg>
      <pc:sldChg chg="addSp delSp modSp new mod setBg">
        <pc:chgData name="Roman Zhigalov" userId="1f97e9fdf7779aa5" providerId="LiveId" clId="{5B3DA32D-757E-4BCB-B9B2-2E3331CB942E}" dt="2021-07-24T14:00:11.709" v="541" actId="20577"/>
        <pc:sldMkLst>
          <pc:docMk/>
          <pc:sldMk cId="3884572027" sldId="260"/>
        </pc:sldMkLst>
        <pc:spChg chg="mod">
          <ac:chgData name="Roman Zhigalov" userId="1f97e9fdf7779aa5" providerId="LiveId" clId="{5B3DA32D-757E-4BCB-B9B2-2E3331CB942E}" dt="2021-07-24T13:59:20.044" v="492" actId="26606"/>
          <ac:spMkLst>
            <pc:docMk/>
            <pc:sldMk cId="3884572027" sldId="260"/>
            <ac:spMk id="2" creationId="{72746A0D-3148-4FCB-838B-85EA665D5E84}"/>
          </ac:spMkLst>
        </pc:spChg>
        <pc:spChg chg="del">
          <ac:chgData name="Roman Zhigalov" userId="1f97e9fdf7779aa5" providerId="LiveId" clId="{5B3DA32D-757E-4BCB-B9B2-2E3331CB942E}" dt="2021-07-24T13:58:07.017" v="222"/>
          <ac:spMkLst>
            <pc:docMk/>
            <pc:sldMk cId="3884572027" sldId="260"/>
            <ac:spMk id="3" creationId="{605C7939-AEC7-453E-B484-10CF46F75FAB}"/>
          </ac:spMkLst>
        </pc:spChg>
        <pc:spChg chg="mod">
          <ac:chgData name="Roman Zhigalov" userId="1f97e9fdf7779aa5" providerId="LiveId" clId="{5B3DA32D-757E-4BCB-B9B2-2E3331CB942E}" dt="2021-07-24T14:00:11.709" v="541" actId="20577"/>
          <ac:spMkLst>
            <pc:docMk/>
            <pc:sldMk cId="3884572027" sldId="260"/>
            <ac:spMk id="4" creationId="{2387A5F9-5F7F-40E8-93DC-D0583A902782}"/>
          </ac:spMkLst>
        </pc:spChg>
        <pc:spChg chg="add del">
          <ac:chgData name="Roman Zhigalov" userId="1f97e9fdf7779aa5" providerId="LiveId" clId="{5B3DA32D-757E-4BCB-B9B2-2E3331CB942E}" dt="2021-07-24T13:59:20.044" v="492" actId="26606"/>
          <ac:spMkLst>
            <pc:docMk/>
            <pc:sldMk cId="3884572027" sldId="260"/>
            <ac:spMk id="71" creationId="{201CC55D-ED54-4C5C-95E6-10947BD1103B}"/>
          </ac:spMkLst>
        </pc:spChg>
        <pc:spChg chg="add del">
          <ac:chgData name="Roman Zhigalov" userId="1f97e9fdf7779aa5" providerId="LiveId" clId="{5B3DA32D-757E-4BCB-B9B2-2E3331CB942E}" dt="2021-07-24T13:59:20.044" v="492" actId="26606"/>
          <ac:spMkLst>
            <pc:docMk/>
            <pc:sldMk cId="3884572027" sldId="260"/>
            <ac:spMk id="77" creationId="{3873B707-463F-40B0-8227-E8CC6C67EB25}"/>
          </ac:spMkLst>
        </pc:spChg>
        <pc:spChg chg="add del">
          <ac:chgData name="Roman Zhigalov" userId="1f97e9fdf7779aa5" providerId="LiveId" clId="{5B3DA32D-757E-4BCB-B9B2-2E3331CB942E}" dt="2021-07-24T13:59:20.044" v="492" actId="26606"/>
          <ac:spMkLst>
            <pc:docMk/>
            <pc:sldMk cId="3884572027" sldId="260"/>
            <ac:spMk id="79" creationId="{C13237C8-E62C-4F0D-A318-BD6FB6C2D138}"/>
          </ac:spMkLst>
        </pc:spChg>
        <pc:spChg chg="add del">
          <ac:chgData name="Roman Zhigalov" userId="1f97e9fdf7779aa5" providerId="LiveId" clId="{5B3DA32D-757E-4BCB-B9B2-2E3331CB942E}" dt="2021-07-24T13:59:20.044" v="492" actId="26606"/>
          <ac:spMkLst>
            <pc:docMk/>
            <pc:sldMk cId="3884572027" sldId="260"/>
            <ac:spMk id="81" creationId="{19C9EAEA-39D0-4B0E-A0EB-51E7B26740B1}"/>
          </ac:spMkLst>
        </pc:spChg>
        <pc:spChg chg="add">
          <ac:chgData name="Roman Zhigalov" userId="1f97e9fdf7779aa5" providerId="LiveId" clId="{5B3DA32D-757E-4BCB-B9B2-2E3331CB942E}" dt="2021-07-24T13:59:20.044" v="492" actId="26606"/>
          <ac:spMkLst>
            <pc:docMk/>
            <pc:sldMk cId="3884572027" sldId="260"/>
            <ac:spMk id="135" creationId="{201CC55D-ED54-4C5C-95E6-10947BD1103B}"/>
          </ac:spMkLst>
        </pc:spChg>
        <pc:spChg chg="add">
          <ac:chgData name="Roman Zhigalov" userId="1f97e9fdf7779aa5" providerId="LiveId" clId="{5B3DA32D-757E-4BCB-B9B2-2E3331CB942E}" dt="2021-07-24T13:59:20.044" v="492" actId="26606"/>
          <ac:spMkLst>
            <pc:docMk/>
            <pc:sldMk cId="3884572027" sldId="260"/>
            <ac:spMk id="141" creationId="{3873B707-463F-40B0-8227-E8CC6C67EB25}"/>
          </ac:spMkLst>
        </pc:spChg>
        <pc:spChg chg="add">
          <ac:chgData name="Roman Zhigalov" userId="1f97e9fdf7779aa5" providerId="LiveId" clId="{5B3DA32D-757E-4BCB-B9B2-2E3331CB942E}" dt="2021-07-24T13:59:20.044" v="492" actId="26606"/>
          <ac:spMkLst>
            <pc:docMk/>
            <pc:sldMk cId="3884572027" sldId="260"/>
            <ac:spMk id="143" creationId="{C13237C8-E62C-4F0D-A318-BD6FB6C2D138}"/>
          </ac:spMkLst>
        </pc:spChg>
        <pc:spChg chg="add">
          <ac:chgData name="Roman Zhigalov" userId="1f97e9fdf7779aa5" providerId="LiveId" clId="{5B3DA32D-757E-4BCB-B9B2-2E3331CB942E}" dt="2021-07-24T13:59:20.044" v="492" actId="26606"/>
          <ac:spMkLst>
            <pc:docMk/>
            <pc:sldMk cId="3884572027" sldId="260"/>
            <ac:spMk id="145" creationId="{19C9EAEA-39D0-4B0E-A0EB-51E7B26740B1}"/>
          </ac:spMkLst>
        </pc:spChg>
        <pc:grpChg chg="add del">
          <ac:chgData name="Roman Zhigalov" userId="1f97e9fdf7779aa5" providerId="LiveId" clId="{5B3DA32D-757E-4BCB-B9B2-2E3331CB942E}" dt="2021-07-24T13:59:20.044" v="492" actId="26606"/>
          <ac:grpSpMkLst>
            <pc:docMk/>
            <pc:sldMk cId="3884572027" sldId="260"/>
            <ac:grpSpMk id="73" creationId="{1DE889C7-FAD6-4397-98E2-05D503484459}"/>
          </ac:grpSpMkLst>
        </pc:grpChg>
        <pc:grpChg chg="add">
          <ac:chgData name="Roman Zhigalov" userId="1f97e9fdf7779aa5" providerId="LiveId" clId="{5B3DA32D-757E-4BCB-B9B2-2E3331CB942E}" dt="2021-07-24T13:59:20.044" v="492" actId="26606"/>
          <ac:grpSpMkLst>
            <pc:docMk/>
            <pc:sldMk cId="3884572027" sldId="260"/>
            <ac:grpSpMk id="137" creationId="{1DE889C7-FAD6-4397-98E2-05D503484459}"/>
          </ac:grpSpMkLst>
        </pc:grpChg>
        <pc:picChg chg="add mod">
          <ac:chgData name="Roman Zhigalov" userId="1f97e9fdf7779aa5" providerId="LiveId" clId="{5B3DA32D-757E-4BCB-B9B2-2E3331CB942E}" dt="2021-07-24T13:58:59.083" v="420" actId="26606"/>
          <ac:picMkLst>
            <pc:docMk/>
            <pc:sldMk cId="3884572027" sldId="260"/>
            <ac:picMk id="1026" creationId="{B4818167-8752-48EA-85FB-60472515C63C}"/>
          </ac:picMkLst>
        </pc:picChg>
      </pc:sldChg>
      <pc:sldChg chg="new del">
        <pc:chgData name="Roman Zhigalov" userId="1f97e9fdf7779aa5" providerId="LiveId" clId="{5B3DA32D-757E-4BCB-B9B2-2E3331CB942E}" dt="2021-07-24T13:59:24.946" v="494" actId="680"/>
        <pc:sldMkLst>
          <pc:docMk/>
          <pc:sldMk cId="2317619135" sldId="261"/>
        </pc:sldMkLst>
      </pc:sldChg>
      <pc:sldChg chg="addSp delSp modSp new mod setBg">
        <pc:chgData name="Roman Zhigalov" userId="1f97e9fdf7779aa5" providerId="LiveId" clId="{5B3DA32D-757E-4BCB-B9B2-2E3331CB942E}" dt="2021-07-24T14:00:47.820" v="606" actId="26606"/>
        <pc:sldMkLst>
          <pc:docMk/>
          <pc:sldMk cId="3626273716" sldId="261"/>
        </pc:sldMkLst>
        <pc:spChg chg="mod">
          <ac:chgData name="Roman Zhigalov" userId="1f97e9fdf7779aa5" providerId="LiveId" clId="{5B3DA32D-757E-4BCB-B9B2-2E3331CB942E}" dt="2021-07-24T14:00:47.820" v="606" actId="26606"/>
          <ac:spMkLst>
            <pc:docMk/>
            <pc:sldMk cId="3626273716" sldId="261"/>
            <ac:spMk id="2" creationId="{59BCE875-E14D-4412-8D11-F7D04EA0C66D}"/>
          </ac:spMkLst>
        </pc:spChg>
        <pc:spChg chg="del">
          <ac:chgData name="Roman Zhigalov" userId="1f97e9fdf7779aa5" providerId="LiveId" clId="{5B3DA32D-757E-4BCB-B9B2-2E3331CB942E}" dt="2021-07-24T13:59:48.201" v="496"/>
          <ac:spMkLst>
            <pc:docMk/>
            <pc:sldMk cId="3626273716" sldId="261"/>
            <ac:spMk id="3" creationId="{5BF273F2-76F1-46F5-BC78-55AA39FBBD7C}"/>
          </ac:spMkLst>
        </pc:spChg>
        <pc:spChg chg="mod">
          <ac:chgData name="Roman Zhigalov" userId="1f97e9fdf7779aa5" providerId="LiveId" clId="{5B3DA32D-757E-4BCB-B9B2-2E3331CB942E}" dt="2021-07-24T14:00:47.820" v="606" actId="26606"/>
          <ac:spMkLst>
            <pc:docMk/>
            <pc:sldMk cId="3626273716" sldId="261"/>
            <ac:spMk id="4" creationId="{AB8DE614-27CD-4988-9C3F-CF7E6081A08E}"/>
          </ac:spMkLst>
        </pc:spChg>
        <pc:spChg chg="add">
          <ac:chgData name="Roman Zhigalov" userId="1f97e9fdf7779aa5" providerId="LiveId" clId="{5B3DA32D-757E-4BCB-B9B2-2E3331CB942E}" dt="2021-07-24T14:00:47.820" v="606" actId="26606"/>
          <ac:spMkLst>
            <pc:docMk/>
            <pc:sldMk cId="3626273716" sldId="261"/>
            <ac:spMk id="71" creationId="{201CC55D-ED54-4C5C-95E6-10947BD1103B}"/>
          </ac:spMkLst>
        </pc:spChg>
        <pc:spChg chg="add">
          <ac:chgData name="Roman Zhigalov" userId="1f97e9fdf7779aa5" providerId="LiveId" clId="{5B3DA32D-757E-4BCB-B9B2-2E3331CB942E}" dt="2021-07-24T14:00:47.820" v="606" actId="26606"/>
          <ac:spMkLst>
            <pc:docMk/>
            <pc:sldMk cId="3626273716" sldId="261"/>
            <ac:spMk id="77" creationId="{3873B707-463F-40B0-8227-E8CC6C67EB25}"/>
          </ac:spMkLst>
        </pc:spChg>
        <pc:spChg chg="add">
          <ac:chgData name="Roman Zhigalov" userId="1f97e9fdf7779aa5" providerId="LiveId" clId="{5B3DA32D-757E-4BCB-B9B2-2E3331CB942E}" dt="2021-07-24T14:00:47.820" v="606" actId="26606"/>
          <ac:spMkLst>
            <pc:docMk/>
            <pc:sldMk cId="3626273716" sldId="261"/>
            <ac:spMk id="79" creationId="{C13237C8-E62C-4F0D-A318-BD6FB6C2D138}"/>
          </ac:spMkLst>
        </pc:spChg>
        <pc:spChg chg="add">
          <ac:chgData name="Roman Zhigalov" userId="1f97e9fdf7779aa5" providerId="LiveId" clId="{5B3DA32D-757E-4BCB-B9B2-2E3331CB942E}" dt="2021-07-24T14:00:47.820" v="606" actId="26606"/>
          <ac:spMkLst>
            <pc:docMk/>
            <pc:sldMk cId="3626273716" sldId="261"/>
            <ac:spMk id="81" creationId="{19C9EAEA-39D0-4B0E-A0EB-51E7B26740B1}"/>
          </ac:spMkLst>
        </pc:spChg>
        <pc:grpChg chg="add">
          <ac:chgData name="Roman Zhigalov" userId="1f97e9fdf7779aa5" providerId="LiveId" clId="{5B3DA32D-757E-4BCB-B9B2-2E3331CB942E}" dt="2021-07-24T14:00:47.820" v="606" actId="26606"/>
          <ac:grpSpMkLst>
            <pc:docMk/>
            <pc:sldMk cId="3626273716" sldId="261"/>
            <ac:grpSpMk id="73" creationId="{1DE889C7-FAD6-4397-98E2-05D503484459}"/>
          </ac:grpSpMkLst>
        </pc:grpChg>
        <pc:picChg chg="add mod">
          <ac:chgData name="Roman Zhigalov" userId="1f97e9fdf7779aa5" providerId="LiveId" clId="{5B3DA32D-757E-4BCB-B9B2-2E3331CB942E}" dt="2021-07-24T14:00:47.820" v="606" actId="26606"/>
          <ac:picMkLst>
            <pc:docMk/>
            <pc:sldMk cId="3626273716" sldId="261"/>
            <ac:picMk id="2050" creationId="{17F1B098-2B33-4F3A-B79F-8DDF692FF3BD}"/>
          </ac:picMkLst>
        </pc:picChg>
      </pc:sldChg>
      <pc:sldChg chg="addSp delSp modSp new mod setBg addAnim delAnim">
        <pc:chgData name="Roman Zhigalov" userId="1f97e9fdf7779aa5" providerId="LiveId" clId="{5B3DA32D-757E-4BCB-B9B2-2E3331CB942E}" dt="2021-07-24T14:03:32.325" v="923" actId="20577"/>
        <pc:sldMkLst>
          <pc:docMk/>
          <pc:sldMk cId="2777651317" sldId="262"/>
        </pc:sldMkLst>
        <pc:spChg chg="mod">
          <ac:chgData name="Roman Zhigalov" userId="1f97e9fdf7779aa5" providerId="LiveId" clId="{5B3DA32D-757E-4BCB-B9B2-2E3331CB942E}" dt="2021-07-24T14:03:23.574" v="880" actId="26606"/>
          <ac:spMkLst>
            <pc:docMk/>
            <pc:sldMk cId="2777651317" sldId="262"/>
            <ac:spMk id="2" creationId="{443DA873-162C-4D5C-99D5-E236BFA1828B}"/>
          </ac:spMkLst>
        </pc:spChg>
        <pc:spChg chg="del">
          <ac:chgData name="Roman Zhigalov" userId="1f97e9fdf7779aa5" providerId="LiveId" clId="{5B3DA32D-757E-4BCB-B9B2-2E3331CB942E}" dt="2021-07-24T14:01:09.360" v="608"/>
          <ac:spMkLst>
            <pc:docMk/>
            <pc:sldMk cId="2777651317" sldId="262"/>
            <ac:spMk id="3" creationId="{19EC7241-EF5B-40BB-8F54-CDD3A4D38827}"/>
          </ac:spMkLst>
        </pc:spChg>
        <pc:spChg chg="mod">
          <ac:chgData name="Roman Zhigalov" userId="1f97e9fdf7779aa5" providerId="LiveId" clId="{5B3DA32D-757E-4BCB-B9B2-2E3331CB942E}" dt="2021-07-24T14:03:32.325" v="923" actId="20577"/>
          <ac:spMkLst>
            <pc:docMk/>
            <pc:sldMk cId="2777651317" sldId="262"/>
            <ac:spMk id="4" creationId="{D9D0698C-BA17-4107-AB6B-B4E0D794A824}"/>
          </ac:spMkLst>
        </pc:spChg>
        <pc:spChg chg="add del">
          <ac:chgData name="Roman Zhigalov" userId="1f97e9fdf7779aa5" providerId="LiveId" clId="{5B3DA32D-757E-4BCB-B9B2-2E3331CB942E}" dt="2021-07-24T14:03:23.574" v="880" actId="26606"/>
          <ac:spMkLst>
            <pc:docMk/>
            <pc:sldMk cId="2777651317" sldId="262"/>
            <ac:spMk id="71" creationId="{201CC55D-ED54-4C5C-95E6-10947BD1103B}"/>
          </ac:spMkLst>
        </pc:spChg>
        <pc:spChg chg="add del">
          <ac:chgData name="Roman Zhigalov" userId="1f97e9fdf7779aa5" providerId="LiveId" clId="{5B3DA32D-757E-4BCB-B9B2-2E3331CB942E}" dt="2021-07-24T14:03:23.574" v="880" actId="26606"/>
          <ac:spMkLst>
            <pc:docMk/>
            <pc:sldMk cId="2777651317" sldId="262"/>
            <ac:spMk id="77" creationId="{3873B707-463F-40B0-8227-E8CC6C67EB25}"/>
          </ac:spMkLst>
        </pc:spChg>
        <pc:spChg chg="add del">
          <ac:chgData name="Roman Zhigalov" userId="1f97e9fdf7779aa5" providerId="LiveId" clId="{5B3DA32D-757E-4BCB-B9B2-2E3331CB942E}" dt="2021-07-24T14:03:23.574" v="880" actId="26606"/>
          <ac:spMkLst>
            <pc:docMk/>
            <pc:sldMk cId="2777651317" sldId="262"/>
            <ac:spMk id="79" creationId="{C13237C8-E62C-4F0D-A318-BD6FB6C2D138}"/>
          </ac:spMkLst>
        </pc:spChg>
        <pc:spChg chg="add del">
          <ac:chgData name="Roman Zhigalov" userId="1f97e9fdf7779aa5" providerId="LiveId" clId="{5B3DA32D-757E-4BCB-B9B2-2E3331CB942E}" dt="2021-07-24T14:03:23.574" v="880" actId="26606"/>
          <ac:spMkLst>
            <pc:docMk/>
            <pc:sldMk cId="2777651317" sldId="262"/>
            <ac:spMk id="81" creationId="{19C9EAEA-39D0-4B0E-A0EB-51E7B26740B1}"/>
          </ac:spMkLst>
        </pc:spChg>
        <pc:spChg chg="add del">
          <ac:chgData name="Roman Zhigalov" userId="1f97e9fdf7779aa5" providerId="LiveId" clId="{5B3DA32D-757E-4BCB-B9B2-2E3331CB942E}" dt="2021-07-24T14:02:58.708" v="876" actId="26606"/>
          <ac:spMkLst>
            <pc:docMk/>
            <pc:sldMk cId="2777651317" sldId="262"/>
            <ac:spMk id="135" creationId="{20D5D19D-0789-4518-B5DC-D47ADF69D25A}"/>
          </ac:spMkLst>
        </pc:spChg>
        <pc:spChg chg="add del">
          <ac:chgData name="Roman Zhigalov" userId="1f97e9fdf7779aa5" providerId="LiveId" clId="{5B3DA32D-757E-4BCB-B9B2-2E3331CB942E}" dt="2021-07-24T14:02:58.708" v="876" actId="26606"/>
          <ac:spMkLst>
            <pc:docMk/>
            <pc:sldMk cId="2777651317" sldId="262"/>
            <ac:spMk id="142" creationId="{B81933D1-5615-42C7-9C0B-4EB7105CCE2D}"/>
          </ac:spMkLst>
        </pc:spChg>
        <pc:spChg chg="add del">
          <ac:chgData name="Roman Zhigalov" userId="1f97e9fdf7779aa5" providerId="LiveId" clId="{5B3DA32D-757E-4BCB-B9B2-2E3331CB942E}" dt="2021-07-24T14:02:58.708" v="876" actId="26606"/>
          <ac:spMkLst>
            <pc:docMk/>
            <pc:sldMk cId="2777651317" sldId="262"/>
            <ac:spMk id="144" creationId="{19C9EAEA-39D0-4B0E-A0EB-51E7B26740B1}"/>
          </ac:spMkLst>
        </pc:spChg>
        <pc:spChg chg="add del">
          <ac:chgData name="Roman Zhigalov" userId="1f97e9fdf7779aa5" providerId="LiveId" clId="{5B3DA32D-757E-4BCB-B9B2-2E3331CB942E}" dt="2021-07-24T14:03:23.574" v="880" actId="26606"/>
          <ac:spMkLst>
            <pc:docMk/>
            <pc:sldMk cId="2777651317" sldId="262"/>
            <ac:spMk id="3076" creationId="{47942995-B07F-4636-9A06-C6A104B260A8}"/>
          </ac:spMkLst>
        </pc:spChg>
        <pc:spChg chg="add del">
          <ac:chgData name="Roman Zhigalov" userId="1f97e9fdf7779aa5" providerId="LiveId" clId="{5B3DA32D-757E-4BCB-B9B2-2E3331CB942E}" dt="2021-07-24T14:03:23.574" v="880" actId="26606"/>
          <ac:spMkLst>
            <pc:docMk/>
            <pc:sldMk cId="2777651317" sldId="262"/>
            <ac:spMk id="3081" creationId="{B81933D1-5615-42C7-9C0B-4EB7105CCE2D}"/>
          </ac:spMkLst>
        </pc:spChg>
        <pc:spChg chg="add del">
          <ac:chgData name="Roman Zhigalov" userId="1f97e9fdf7779aa5" providerId="LiveId" clId="{5B3DA32D-757E-4BCB-B9B2-2E3331CB942E}" dt="2021-07-24T14:03:23.574" v="880" actId="26606"/>
          <ac:spMkLst>
            <pc:docMk/>
            <pc:sldMk cId="2777651317" sldId="262"/>
            <ac:spMk id="3082" creationId="{19C9EAEA-39D0-4B0E-A0EB-51E7B26740B1}"/>
          </ac:spMkLst>
        </pc:spChg>
        <pc:grpChg chg="add del">
          <ac:chgData name="Roman Zhigalov" userId="1f97e9fdf7779aa5" providerId="LiveId" clId="{5B3DA32D-757E-4BCB-B9B2-2E3331CB942E}" dt="2021-07-24T14:03:23.574" v="880" actId="26606"/>
          <ac:grpSpMkLst>
            <pc:docMk/>
            <pc:sldMk cId="2777651317" sldId="262"/>
            <ac:grpSpMk id="73" creationId="{1DE889C7-FAD6-4397-98E2-05D503484459}"/>
          </ac:grpSpMkLst>
        </pc:grpChg>
        <pc:grpChg chg="add del">
          <ac:chgData name="Roman Zhigalov" userId="1f97e9fdf7779aa5" providerId="LiveId" clId="{5B3DA32D-757E-4BCB-B9B2-2E3331CB942E}" dt="2021-07-24T14:02:58.708" v="876" actId="26606"/>
          <ac:grpSpMkLst>
            <pc:docMk/>
            <pc:sldMk cId="2777651317" sldId="262"/>
            <ac:grpSpMk id="137" creationId="{032D8612-31EB-44CF-A1D0-14FD4C705424}"/>
          </ac:grpSpMkLst>
        </pc:grpChg>
        <pc:grpChg chg="add del">
          <ac:chgData name="Roman Zhigalov" userId="1f97e9fdf7779aa5" providerId="LiveId" clId="{5B3DA32D-757E-4BCB-B9B2-2E3331CB942E}" dt="2021-07-24T14:03:23.574" v="880" actId="26606"/>
          <ac:grpSpMkLst>
            <pc:docMk/>
            <pc:sldMk cId="2777651317" sldId="262"/>
            <ac:grpSpMk id="3077" creationId="{032D8612-31EB-44CF-A1D0-14FD4C705424}"/>
          </ac:grpSpMkLst>
        </pc:grpChg>
        <pc:picChg chg="add mod">
          <ac:chgData name="Roman Zhigalov" userId="1f97e9fdf7779aa5" providerId="LiveId" clId="{5B3DA32D-757E-4BCB-B9B2-2E3331CB942E}" dt="2021-07-24T14:03:23.574" v="880" actId="26606"/>
          <ac:picMkLst>
            <pc:docMk/>
            <pc:sldMk cId="2777651317" sldId="262"/>
            <ac:picMk id="3074" creationId="{4A5221DA-4C90-413A-A6A7-7ADCAD0548DA}"/>
          </ac:picMkLst>
        </pc:picChg>
      </pc:sldChg>
      <pc:sldChg chg="addSp delSp modSp new mod setBg">
        <pc:chgData name="Roman Zhigalov" userId="1f97e9fdf7779aa5" providerId="LiveId" clId="{5B3DA32D-757E-4BCB-B9B2-2E3331CB942E}" dt="2021-07-24T14:04:45.953" v="1071" actId="26606"/>
        <pc:sldMkLst>
          <pc:docMk/>
          <pc:sldMk cId="1641736837" sldId="263"/>
        </pc:sldMkLst>
        <pc:spChg chg="mod">
          <ac:chgData name="Roman Zhigalov" userId="1f97e9fdf7779aa5" providerId="LiveId" clId="{5B3DA32D-757E-4BCB-B9B2-2E3331CB942E}" dt="2021-07-24T14:04:45.953" v="1071" actId="26606"/>
          <ac:spMkLst>
            <pc:docMk/>
            <pc:sldMk cId="1641736837" sldId="263"/>
            <ac:spMk id="2" creationId="{9A30F7D1-F48E-4EF9-BEA1-4A0950D3A980}"/>
          </ac:spMkLst>
        </pc:spChg>
        <pc:spChg chg="del">
          <ac:chgData name="Roman Zhigalov" userId="1f97e9fdf7779aa5" providerId="LiveId" clId="{5B3DA32D-757E-4BCB-B9B2-2E3331CB942E}" dt="2021-07-24T14:03:55.983" v="925"/>
          <ac:spMkLst>
            <pc:docMk/>
            <pc:sldMk cId="1641736837" sldId="263"/>
            <ac:spMk id="3" creationId="{52574522-29FA-4C87-AE89-7E3F24CF24C2}"/>
          </ac:spMkLst>
        </pc:spChg>
        <pc:spChg chg="mod">
          <ac:chgData name="Roman Zhigalov" userId="1f97e9fdf7779aa5" providerId="LiveId" clId="{5B3DA32D-757E-4BCB-B9B2-2E3331CB942E}" dt="2021-07-24T14:04:45.953" v="1071" actId="26606"/>
          <ac:spMkLst>
            <pc:docMk/>
            <pc:sldMk cId="1641736837" sldId="263"/>
            <ac:spMk id="4" creationId="{3B8BDCFE-B8D8-40F2-A9BF-2E59AC9DD4F3}"/>
          </ac:spMkLst>
        </pc:spChg>
        <pc:spChg chg="add">
          <ac:chgData name="Roman Zhigalov" userId="1f97e9fdf7779aa5" providerId="LiveId" clId="{5B3DA32D-757E-4BCB-B9B2-2E3331CB942E}" dt="2021-07-24T14:04:45.953" v="1071" actId="26606"/>
          <ac:spMkLst>
            <pc:docMk/>
            <pc:sldMk cId="1641736837" sldId="263"/>
            <ac:spMk id="71" creationId="{201CC55D-ED54-4C5C-95E6-10947BD1103B}"/>
          </ac:spMkLst>
        </pc:spChg>
        <pc:spChg chg="add">
          <ac:chgData name="Roman Zhigalov" userId="1f97e9fdf7779aa5" providerId="LiveId" clId="{5B3DA32D-757E-4BCB-B9B2-2E3331CB942E}" dt="2021-07-24T14:04:45.953" v="1071" actId="26606"/>
          <ac:spMkLst>
            <pc:docMk/>
            <pc:sldMk cId="1641736837" sldId="263"/>
            <ac:spMk id="77" creationId="{3873B707-463F-40B0-8227-E8CC6C67EB25}"/>
          </ac:spMkLst>
        </pc:spChg>
        <pc:spChg chg="add">
          <ac:chgData name="Roman Zhigalov" userId="1f97e9fdf7779aa5" providerId="LiveId" clId="{5B3DA32D-757E-4BCB-B9B2-2E3331CB942E}" dt="2021-07-24T14:04:45.953" v="1071" actId="26606"/>
          <ac:spMkLst>
            <pc:docMk/>
            <pc:sldMk cId="1641736837" sldId="263"/>
            <ac:spMk id="79" creationId="{C13237C8-E62C-4F0D-A318-BD6FB6C2D138}"/>
          </ac:spMkLst>
        </pc:spChg>
        <pc:spChg chg="add">
          <ac:chgData name="Roman Zhigalov" userId="1f97e9fdf7779aa5" providerId="LiveId" clId="{5B3DA32D-757E-4BCB-B9B2-2E3331CB942E}" dt="2021-07-24T14:04:45.953" v="1071" actId="26606"/>
          <ac:spMkLst>
            <pc:docMk/>
            <pc:sldMk cId="1641736837" sldId="263"/>
            <ac:spMk id="81" creationId="{19C9EAEA-39D0-4B0E-A0EB-51E7B26740B1}"/>
          </ac:spMkLst>
        </pc:spChg>
        <pc:grpChg chg="add">
          <ac:chgData name="Roman Zhigalov" userId="1f97e9fdf7779aa5" providerId="LiveId" clId="{5B3DA32D-757E-4BCB-B9B2-2E3331CB942E}" dt="2021-07-24T14:04:45.953" v="1071" actId="26606"/>
          <ac:grpSpMkLst>
            <pc:docMk/>
            <pc:sldMk cId="1641736837" sldId="263"/>
            <ac:grpSpMk id="73" creationId="{1DE889C7-FAD6-4397-98E2-05D503484459}"/>
          </ac:grpSpMkLst>
        </pc:grpChg>
        <pc:picChg chg="add mod">
          <ac:chgData name="Roman Zhigalov" userId="1f97e9fdf7779aa5" providerId="LiveId" clId="{5B3DA32D-757E-4BCB-B9B2-2E3331CB942E}" dt="2021-07-24T14:04:45.953" v="1071" actId="26606"/>
          <ac:picMkLst>
            <pc:docMk/>
            <pc:sldMk cId="1641736837" sldId="263"/>
            <ac:picMk id="4098" creationId="{5CCB71D2-3A6A-44F7-B01F-C11F44C21FD2}"/>
          </ac:picMkLst>
        </pc:picChg>
      </pc:sldChg>
      <pc:sldChg chg="new del">
        <pc:chgData name="Roman Zhigalov" userId="1f97e9fdf7779aa5" providerId="LiveId" clId="{5B3DA32D-757E-4BCB-B9B2-2E3331CB942E}" dt="2021-07-24T14:03:23.142" v="879" actId="680"/>
        <pc:sldMkLst>
          <pc:docMk/>
          <pc:sldMk cId="3305319732" sldId="263"/>
        </pc:sldMkLst>
      </pc:sldChg>
      <pc:sldChg chg="addSp delSp modSp new mod ord setBg">
        <pc:chgData name="Roman Zhigalov" userId="1f97e9fdf7779aa5" providerId="LiveId" clId="{5B3DA32D-757E-4BCB-B9B2-2E3331CB942E}" dt="2021-07-24T14:05:56.724" v="1157"/>
        <pc:sldMkLst>
          <pc:docMk/>
          <pc:sldMk cId="4244513562" sldId="264"/>
        </pc:sldMkLst>
        <pc:spChg chg="mod">
          <ac:chgData name="Roman Zhigalov" userId="1f97e9fdf7779aa5" providerId="LiveId" clId="{5B3DA32D-757E-4BCB-B9B2-2E3331CB942E}" dt="2021-07-24T14:05:53.905" v="1155" actId="26606"/>
          <ac:spMkLst>
            <pc:docMk/>
            <pc:sldMk cId="4244513562" sldId="264"/>
            <ac:spMk id="2" creationId="{A34FEA3F-F9EB-4264-841F-9CF97C99E643}"/>
          </ac:spMkLst>
        </pc:spChg>
        <pc:spChg chg="del">
          <ac:chgData name="Roman Zhigalov" userId="1f97e9fdf7779aa5" providerId="LiveId" clId="{5B3DA32D-757E-4BCB-B9B2-2E3331CB942E}" dt="2021-07-24T14:05:32.519" v="1073"/>
          <ac:spMkLst>
            <pc:docMk/>
            <pc:sldMk cId="4244513562" sldId="264"/>
            <ac:spMk id="3" creationId="{6CE0BB0B-E7BE-4F6A-895E-DE62C88295B4}"/>
          </ac:spMkLst>
        </pc:spChg>
        <pc:spChg chg="mod">
          <ac:chgData name="Roman Zhigalov" userId="1f97e9fdf7779aa5" providerId="LiveId" clId="{5B3DA32D-757E-4BCB-B9B2-2E3331CB942E}" dt="2021-07-24T14:05:53.905" v="1155" actId="26606"/>
          <ac:spMkLst>
            <pc:docMk/>
            <pc:sldMk cId="4244513562" sldId="264"/>
            <ac:spMk id="4" creationId="{6134E5EA-059C-4CDA-B437-A5EB5EE9E30C}"/>
          </ac:spMkLst>
        </pc:spChg>
        <pc:spChg chg="add">
          <ac:chgData name="Roman Zhigalov" userId="1f97e9fdf7779aa5" providerId="LiveId" clId="{5B3DA32D-757E-4BCB-B9B2-2E3331CB942E}" dt="2021-07-24T14:05:53.905" v="1155" actId="26606"/>
          <ac:spMkLst>
            <pc:docMk/>
            <pc:sldMk cId="4244513562" sldId="264"/>
            <ac:spMk id="71" creationId="{47942995-B07F-4636-9A06-C6A104B260A8}"/>
          </ac:spMkLst>
        </pc:spChg>
        <pc:spChg chg="add">
          <ac:chgData name="Roman Zhigalov" userId="1f97e9fdf7779aa5" providerId="LiveId" clId="{5B3DA32D-757E-4BCB-B9B2-2E3331CB942E}" dt="2021-07-24T14:05:53.905" v="1155" actId="26606"/>
          <ac:spMkLst>
            <pc:docMk/>
            <pc:sldMk cId="4244513562" sldId="264"/>
            <ac:spMk id="78" creationId="{B81933D1-5615-42C7-9C0B-4EB7105CCE2D}"/>
          </ac:spMkLst>
        </pc:spChg>
        <pc:spChg chg="add">
          <ac:chgData name="Roman Zhigalov" userId="1f97e9fdf7779aa5" providerId="LiveId" clId="{5B3DA32D-757E-4BCB-B9B2-2E3331CB942E}" dt="2021-07-24T14:05:53.905" v="1155" actId="26606"/>
          <ac:spMkLst>
            <pc:docMk/>
            <pc:sldMk cId="4244513562" sldId="264"/>
            <ac:spMk id="80" creationId="{19C9EAEA-39D0-4B0E-A0EB-51E7B26740B1}"/>
          </ac:spMkLst>
        </pc:spChg>
        <pc:grpChg chg="add">
          <ac:chgData name="Roman Zhigalov" userId="1f97e9fdf7779aa5" providerId="LiveId" clId="{5B3DA32D-757E-4BCB-B9B2-2E3331CB942E}" dt="2021-07-24T14:05:53.905" v="1155" actId="26606"/>
          <ac:grpSpMkLst>
            <pc:docMk/>
            <pc:sldMk cId="4244513562" sldId="264"/>
            <ac:grpSpMk id="73" creationId="{032D8612-31EB-44CF-A1D0-14FD4C705424}"/>
          </ac:grpSpMkLst>
        </pc:grpChg>
        <pc:picChg chg="add mod">
          <ac:chgData name="Roman Zhigalov" userId="1f97e9fdf7779aa5" providerId="LiveId" clId="{5B3DA32D-757E-4BCB-B9B2-2E3331CB942E}" dt="2021-07-24T14:05:53.905" v="1155" actId="26606"/>
          <ac:picMkLst>
            <pc:docMk/>
            <pc:sldMk cId="4244513562" sldId="264"/>
            <ac:picMk id="5122" creationId="{4629CD72-58A2-4809-851A-1AF8202AE4F5}"/>
          </ac:picMkLst>
        </pc:picChg>
      </pc:sldChg>
      <pc:sldChg chg="addSp delSp modSp new mod setBg">
        <pc:chgData name="Roman Zhigalov" userId="1f97e9fdf7779aa5" providerId="LiveId" clId="{5B3DA32D-757E-4BCB-B9B2-2E3331CB942E}" dt="2021-07-24T14:06:46.647" v="1197" actId="26606"/>
        <pc:sldMkLst>
          <pc:docMk/>
          <pc:sldMk cId="35471546" sldId="265"/>
        </pc:sldMkLst>
        <pc:spChg chg="mod">
          <ac:chgData name="Roman Zhigalov" userId="1f97e9fdf7779aa5" providerId="LiveId" clId="{5B3DA32D-757E-4BCB-B9B2-2E3331CB942E}" dt="2021-07-24T14:06:46.647" v="1197" actId="26606"/>
          <ac:spMkLst>
            <pc:docMk/>
            <pc:sldMk cId="35471546" sldId="265"/>
            <ac:spMk id="2" creationId="{95A4ED47-D2E3-458C-8164-CCDDD77240CD}"/>
          </ac:spMkLst>
        </pc:spChg>
        <pc:spChg chg="del">
          <ac:chgData name="Roman Zhigalov" userId="1f97e9fdf7779aa5" providerId="LiveId" clId="{5B3DA32D-757E-4BCB-B9B2-2E3331CB942E}" dt="2021-07-24T14:06:22.061" v="1159"/>
          <ac:spMkLst>
            <pc:docMk/>
            <pc:sldMk cId="35471546" sldId="265"/>
            <ac:spMk id="3" creationId="{DD995881-8E23-45AC-B478-392CD911ADAD}"/>
          </ac:spMkLst>
        </pc:spChg>
        <pc:spChg chg="mod">
          <ac:chgData name="Roman Zhigalov" userId="1f97e9fdf7779aa5" providerId="LiveId" clId="{5B3DA32D-757E-4BCB-B9B2-2E3331CB942E}" dt="2021-07-24T14:06:46.647" v="1197" actId="26606"/>
          <ac:spMkLst>
            <pc:docMk/>
            <pc:sldMk cId="35471546" sldId="265"/>
            <ac:spMk id="4" creationId="{EC9F5EE7-A65C-486A-9DE7-BC06EF044C02}"/>
          </ac:spMkLst>
        </pc:spChg>
        <pc:spChg chg="add">
          <ac:chgData name="Roman Zhigalov" userId="1f97e9fdf7779aa5" providerId="LiveId" clId="{5B3DA32D-757E-4BCB-B9B2-2E3331CB942E}" dt="2021-07-24T14:06:46.647" v="1197" actId="26606"/>
          <ac:spMkLst>
            <pc:docMk/>
            <pc:sldMk cId="35471546" sldId="265"/>
            <ac:spMk id="71" creationId="{47942995-B07F-4636-9A06-C6A104B260A8}"/>
          </ac:spMkLst>
        </pc:spChg>
        <pc:spChg chg="add">
          <ac:chgData name="Roman Zhigalov" userId="1f97e9fdf7779aa5" providerId="LiveId" clId="{5B3DA32D-757E-4BCB-B9B2-2E3331CB942E}" dt="2021-07-24T14:06:46.647" v="1197" actId="26606"/>
          <ac:spMkLst>
            <pc:docMk/>
            <pc:sldMk cId="35471546" sldId="265"/>
            <ac:spMk id="78" creationId="{B81933D1-5615-42C7-9C0B-4EB7105CCE2D}"/>
          </ac:spMkLst>
        </pc:spChg>
        <pc:spChg chg="add">
          <ac:chgData name="Roman Zhigalov" userId="1f97e9fdf7779aa5" providerId="LiveId" clId="{5B3DA32D-757E-4BCB-B9B2-2E3331CB942E}" dt="2021-07-24T14:06:46.647" v="1197" actId="26606"/>
          <ac:spMkLst>
            <pc:docMk/>
            <pc:sldMk cId="35471546" sldId="265"/>
            <ac:spMk id="80" creationId="{19C9EAEA-39D0-4B0E-A0EB-51E7B26740B1}"/>
          </ac:spMkLst>
        </pc:spChg>
        <pc:grpChg chg="add">
          <ac:chgData name="Roman Zhigalov" userId="1f97e9fdf7779aa5" providerId="LiveId" clId="{5B3DA32D-757E-4BCB-B9B2-2E3331CB942E}" dt="2021-07-24T14:06:46.647" v="1197" actId="26606"/>
          <ac:grpSpMkLst>
            <pc:docMk/>
            <pc:sldMk cId="35471546" sldId="265"/>
            <ac:grpSpMk id="73" creationId="{032D8612-31EB-44CF-A1D0-14FD4C705424}"/>
          </ac:grpSpMkLst>
        </pc:grpChg>
        <pc:picChg chg="add mod">
          <ac:chgData name="Roman Zhigalov" userId="1f97e9fdf7779aa5" providerId="LiveId" clId="{5B3DA32D-757E-4BCB-B9B2-2E3331CB942E}" dt="2021-07-24T14:06:46.647" v="1197" actId="26606"/>
          <ac:picMkLst>
            <pc:docMk/>
            <pc:sldMk cId="35471546" sldId="265"/>
            <ac:picMk id="6146" creationId="{FB9A2BC2-05C1-42CC-9862-B027390DB3DF}"/>
          </ac:picMkLst>
        </pc:picChg>
      </pc:sldChg>
      <pc:sldChg chg="addSp delSp modSp new mod setBg modClrScheme chgLayout">
        <pc:chgData name="Roman Zhigalov" userId="1f97e9fdf7779aa5" providerId="LiveId" clId="{5B3DA32D-757E-4BCB-B9B2-2E3331CB942E}" dt="2021-07-24T14:07:04.527" v="1221" actId="26606"/>
        <pc:sldMkLst>
          <pc:docMk/>
          <pc:sldMk cId="1510895702" sldId="266"/>
        </pc:sldMkLst>
        <pc:spChg chg="del mod ord">
          <ac:chgData name="Roman Zhigalov" userId="1f97e9fdf7779aa5" providerId="LiveId" clId="{5B3DA32D-757E-4BCB-B9B2-2E3331CB942E}" dt="2021-07-24T14:06:57.165" v="1199" actId="700"/>
          <ac:spMkLst>
            <pc:docMk/>
            <pc:sldMk cId="1510895702" sldId="266"/>
            <ac:spMk id="2" creationId="{06D074D7-211A-448E-BD99-A8DB200DA572}"/>
          </ac:spMkLst>
        </pc:spChg>
        <pc:spChg chg="del">
          <ac:chgData name="Roman Zhigalov" userId="1f97e9fdf7779aa5" providerId="LiveId" clId="{5B3DA32D-757E-4BCB-B9B2-2E3331CB942E}" dt="2021-07-24T14:06:57.165" v="1199" actId="700"/>
          <ac:spMkLst>
            <pc:docMk/>
            <pc:sldMk cId="1510895702" sldId="266"/>
            <ac:spMk id="3" creationId="{90577B42-D035-483D-9E2E-541E4EE679FC}"/>
          </ac:spMkLst>
        </pc:spChg>
        <pc:spChg chg="del mod ord">
          <ac:chgData name="Roman Zhigalov" userId="1f97e9fdf7779aa5" providerId="LiveId" clId="{5B3DA32D-757E-4BCB-B9B2-2E3331CB942E}" dt="2021-07-24T14:06:57.165" v="1199" actId="700"/>
          <ac:spMkLst>
            <pc:docMk/>
            <pc:sldMk cId="1510895702" sldId="266"/>
            <ac:spMk id="4" creationId="{79DDA3E9-8FA2-400F-B178-1529B1CB9361}"/>
          </ac:spMkLst>
        </pc:spChg>
        <pc:spChg chg="add mod ord">
          <ac:chgData name="Roman Zhigalov" userId="1f97e9fdf7779aa5" providerId="LiveId" clId="{5B3DA32D-757E-4BCB-B9B2-2E3331CB942E}" dt="2021-07-24T14:07:04.527" v="1221" actId="26606"/>
          <ac:spMkLst>
            <pc:docMk/>
            <pc:sldMk cId="1510895702" sldId="266"/>
            <ac:spMk id="5" creationId="{5105C230-2E1F-4E0D-A5C4-F8A8B53CE8A8}"/>
          </ac:spMkLst>
        </pc:spChg>
        <pc:spChg chg="add mod ord">
          <ac:chgData name="Roman Zhigalov" userId="1f97e9fdf7779aa5" providerId="LiveId" clId="{5B3DA32D-757E-4BCB-B9B2-2E3331CB942E}" dt="2021-07-24T14:07:04.527" v="1221" actId="26606"/>
          <ac:spMkLst>
            <pc:docMk/>
            <pc:sldMk cId="1510895702" sldId="266"/>
            <ac:spMk id="6" creationId="{61753149-1020-4CD5-9C46-F3AFBEBEEDF7}"/>
          </ac:spMkLst>
        </pc:spChg>
        <pc:spChg chg="add">
          <ac:chgData name="Roman Zhigalov" userId="1f97e9fdf7779aa5" providerId="LiveId" clId="{5B3DA32D-757E-4BCB-B9B2-2E3331CB942E}" dt="2021-07-24T14:07:04.527" v="1221" actId="26606"/>
          <ac:spMkLst>
            <pc:docMk/>
            <pc:sldMk cId="1510895702" sldId="266"/>
            <ac:spMk id="11" creationId="{A7895A40-19A4-42D6-9D30-DBC1E8002635}"/>
          </ac:spMkLst>
        </pc:spChg>
        <pc:spChg chg="add">
          <ac:chgData name="Roman Zhigalov" userId="1f97e9fdf7779aa5" providerId="LiveId" clId="{5B3DA32D-757E-4BCB-B9B2-2E3331CB942E}" dt="2021-07-24T14:07:04.527" v="1221" actId="26606"/>
          <ac:spMkLst>
            <pc:docMk/>
            <pc:sldMk cId="1510895702" sldId="266"/>
            <ac:spMk id="13" creationId="{02F429C4-ABC9-46FC-818A-B5429CDE4A96}"/>
          </ac:spMkLst>
        </pc:spChg>
        <pc:spChg chg="add">
          <ac:chgData name="Roman Zhigalov" userId="1f97e9fdf7779aa5" providerId="LiveId" clId="{5B3DA32D-757E-4BCB-B9B2-2E3331CB942E}" dt="2021-07-24T14:07:04.527" v="1221" actId="26606"/>
          <ac:spMkLst>
            <pc:docMk/>
            <pc:sldMk cId="1510895702" sldId="266"/>
            <ac:spMk id="15" creationId="{2CEF98E4-3709-4952-8F42-2305CCE34FA3}"/>
          </ac:spMkLst>
        </pc:spChg>
        <pc:spChg chg="add">
          <ac:chgData name="Roman Zhigalov" userId="1f97e9fdf7779aa5" providerId="LiveId" clId="{5B3DA32D-757E-4BCB-B9B2-2E3331CB942E}" dt="2021-07-24T14:07:04.527" v="1221" actId="26606"/>
          <ac:spMkLst>
            <pc:docMk/>
            <pc:sldMk cId="1510895702" sldId="266"/>
            <ac:spMk id="17" creationId="{F10BCCF5-D685-47FF-B675-647EAEB72C8E}"/>
          </ac:spMkLst>
        </pc:spChg>
        <pc:spChg chg="add">
          <ac:chgData name="Roman Zhigalov" userId="1f97e9fdf7779aa5" providerId="LiveId" clId="{5B3DA32D-757E-4BCB-B9B2-2E3331CB942E}" dt="2021-07-24T14:07:04.527" v="1221" actId="26606"/>
          <ac:spMkLst>
            <pc:docMk/>
            <pc:sldMk cId="1510895702" sldId="266"/>
            <ac:spMk id="19" creationId="{B0EE8A42-107A-4D4C-8D56-BBAE95C7FC0D}"/>
          </ac:spMkLst>
        </pc:spChg>
      </pc:sldChg>
      <pc:sldChg chg="addSp delSp modSp new mod setBg addAnim delAnim">
        <pc:chgData name="Roman Zhigalov" userId="1f97e9fdf7779aa5" providerId="LiveId" clId="{5B3DA32D-757E-4BCB-B9B2-2E3331CB942E}" dt="2021-07-24T14:16:56.731" v="1343"/>
        <pc:sldMkLst>
          <pc:docMk/>
          <pc:sldMk cId="1449291542" sldId="267"/>
        </pc:sldMkLst>
        <pc:spChg chg="mod">
          <ac:chgData name="Roman Zhigalov" userId="1f97e9fdf7779aa5" providerId="LiveId" clId="{5B3DA32D-757E-4BCB-B9B2-2E3331CB942E}" dt="2021-07-24T14:16:56.728" v="1342" actId="26606"/>
          <ac:spMkLst>
            <pc:docMk/>
            <pc:sldMk cId="1449291542" sldId="267"/>
            <ac:spMk id="2" creationId="{085B30AC-4A8D-4D9B-B820-43E7C62842D0}"/>
          </ac:spMkLst>
        </pc:spChg>
        <pc:spChg chg="del">
          <ac:chgData name="Roman Zhigalov" userId="1f97e9fdf7779aa5" providerId="LiveId" clId="{5B3DA32D-757E-4BCB-B9B2-2E3331CB942E}" dt="2021-07-24T14:11:10.810" v="1223"/>
          <ac:spMkLst>
            <pc:docMk/>
            <pc:sldMk cId="1449291542" sldId="267"/>
            <ac:spMk id="3" creationId="{A58CE8D2-7420-4E17-8716-40481635F3DB}"/>
          </ac:spMkLst>
        </pc:spChg>
        <pc:spChg chg="mod">
          <ac:chgData name="Roman Zhigalov" userId="1f97e9fdf7779aa5" providerId="LiveId" clId="{5B3DA32D-757E-4BCB-B9B2-2E3331CB942E}" dt="2021-07-24T14:16:56.728" v="1342" actId="26606"/>
          <ac:spMkLst>
            <pc:docMk/>
            <pc:sldMk cId="1449291542" sldId="267"/>
            <ac:spMk id="4" creationId="{5DE9FA24-DC3C-4AF2-A05D-67B5E9253E0D}"/>
          </ac:spMkLst>
        </pc:spChg>
        <pc:spChg chg="add del">
          <ac:chgData name="Roman Zhigalov" userId="1f97e9fdf7779aa5" providerId="LiveId" clId="{5B3DA32D-757E-4BCB-B9B2-2E3331CB942E}" dt="2021-07-24T14:11:35.538" v="1245" actId="26606"/>
          <ac:spMkLst>
            <pc:docMk/>
            <pc:sldMk cId="1449291542" sldId="267"/>
            <ac:spMk id="71" creationId="{47942995-B07F-4636-9A06-C6A104B260A8}"/>
          </ac:spMkLst>
        </pc:spChg>
        <pc:spChg chg="add del">
          <ac:chgData name="Roman Zhigalov" userId="1f97e9fdf7779aa5" providerId="LiveId" clId="{5B3DA32D-757E-4BCB-B9B2-2E3331CB942E}" dt="2021-07-24T14:16:54.348" v="1338" actId="26606"/>
          <ac:spMkLst>
            <pc:docMk/>
            <pc:sldMk cId="1449291542" sldId="267"/>
            <ac:spMk id="74" creationId="{06DA9DF9-31F7-4056-B42E-878CC92417B8}"/>
          </ac:spMkLst>
        </pc:spChg>
        <pc:spChg chg="add del">
          <ac:chgData name="Roman Zhigalov" userId="1f97e9fdf7779aa5" providerId="LiveId" clId="{5B3DA32D-757E-4BCB-B9B2-2E3331CB942E}" dt="2021-07-24T14:16:56.714" v="1341" actId="26606"/>
          <ac:spMkLst>
            <pc:docMk/>
            <pc:sldMk cId="1449291542" sldId="267"/>
            <ac:spMk id="76" creationId="{F49775AF-8896-43EE-92C6-83497D6DC56F}"/>
          </ac:spMkLst>
        </pc:spChg>
        <pc:spChg chg="add del">
          <ac:chgData name="Roman Zhigalov" userId="1f97e9fdf7779aa5" providerId="LiveId" clId="{5B3DA32D-757E-4BCB-B9B2-2E3331CB942E}" dt="2021-07-24T14:11:35.538" v="1245" actId="26606"/>
          <ac:spMkLst>
            <pc:docMk/>
            <pc:sldMk cId="1449291542" sldId="267"/>
            <ac:spMk id="78" creationId="{B81933D1-5615-42C7-9C0B-4EB7105CCE2D}"/>
          </ac:spMkLst>
        </pc:spChg>
        <pc:spChg chg="add del">
          <ac:chgData name="Roman Zhigalov" userId="1f97e9fdf7779aa5" providerId="LiveId" clId="{5B3DA32D-757E-4BCB-B9B2-2E3331CB942E}" dt="2021-07-24T14:11:35.538" v="1245" actId="26606"/>
          <ac:spMkLst>
            <pc:docMk/>
            <pc:sldMk cId="1449291542" sldId="267"/>
            <ac:spMk id="80" creationId="{19C9EAEA-39D0-4B0E-A0EB-51E7B26740B1}"/>
          </ac:spMkLst>
        </pc:spChg>
        <pc:spChg chg="add del">
          <ac:chgData name="Roman Zhigalov" userId="1f97e9fdf7779aa5" providerId="LiveId" clId="{5B3DA32D-757E-4BCB-B9B2-2E3331CB942E}" dt="2021-07-24T14:16:56.728" v="1342" actId="26606"/>
          <ac:spMkLst>
            <pc:docMk/>
            <pc:sldMk cId="1449291542" sldId="267"/>
            <ac:spMk id="7172" creationId="{665DBBEF-238B-476B-96AB-8AAC3224ECEA}"/>
          </ac:spMkLst>
        </pc:spChg>
        <pc:spChg chg="add del">
          <ac:chgData name="Roman Zhigalov" userId="1f97e9fdf7779aa5" providerId="LiveId" clId="{5B3DA32D-757E-4BCB-B9B2-2E3331CB942E}" dt="2021-07-24T14:16:56.728" v="1342" actId="26606"/>
          <ac:spMkLst>
            <pc:docMk/>
            <pc:sldMk cId="1449291542" sldId="267"/>
            <ac:spMk id="7173" creationId="{3FCFB1DE-0B7E-48CC-BA90-B2AB0889F9D6}"/>
          </ac:spMkLst>
        </pc:spChg>
        <pc:spChg chg="add del">
          <ac:chgData name="Roman Zhigalov" userId="1f97e9fdf7779aa5" providerId="LiveId" clId="{5B3DA32D-757E-4BCB-B9B2-2E3331CB942E}" dt="2021-07-24T14:16:56.714" v="1341" actId="26606"/>
          <ac:spMkLst>
            <pc:docMk/>
            <pc:sldMk cId="1449291542" sldId="267"/>
            <ac:spMk id="7175" creationId="{9B7AD9F6-8CE7-4299-8FC6-328F4DCD3FF9}"/>
          </ac:spMkLst>
        </pc:spChg>
        <pc:spChg chg="add">
          <ac:chgData name="Roman Zhigalov" userId="1f97e9fdf7779aa5" providerId="LiveId" clId="{5B3DA32D-757E-4BCB-B9B2-2E3331CB942E}" dt="2021-07-24T14:16:56.728" v="1342" actId="26606"/>
          <ac:spMkLst>
            <pc:docMk/>
            <pc:sldMk cId="1449291542" sldId="267"/>
            <ac:spMk id="7177" creationId="{06DA9DF9-31F7-4056-B42E-878CC92417B8}"/>
          </ac:spMkLst>
        </pc:spChg>
        <pc:grpChg chg="add del">
          <ac:chgData name="Roman Zhigalov" userId="1f97e9fdf7779aa5" providerId="LiveId" clId="{5B3DA32D-757E-4BCB-B9B2-2E3331CB942E}" dt="2021-07-24T14:11:35.538" v="1245" actId="26606"/>
          <ac:grpSpMkLst>
            <pc:docMk/>
            <pc:sldMk cId="1449291542" sldId="267"/>
            <ac:grpSpMk id="73" creationId="{032D8612-31EB-44CF-A1D0-14FD4C705424}"/>
          </ac:grpSpMkLst>
        </pc:grpChg>
        <pc:picChg chg="add mod">
          <ac:chgData name="Roman Zhigalov" userId="1f97e9fdf7779aa5" providerId="LiveId" clId="{5B3DA32D-757E-4BCB-B9B2-2E3331CB942E}" dt="2021-07-24T14:16:56.728" v="1342" actId="26606"/>
          <ac:picMkLst>
            <pc:docMk/>
            <pc:sldMk cId="1449291542" sldId="267"/>
            <ac:picMk id="7170" creationId="{618BCD8E-AEF7-407A-B897-5BA4D559656A}"/>
          </ac:picMkLst>
        </pc:picChg>
      </pc:sldChg>
      <pc:sldChg chg="addSp delSp modSp new mod setBg">
        <pc:chgData name="Roman Zhigalov" userId="1f97e9fdf7779aa5" providerId="LiveId" clId="{5B3DA32D-757E-4BCB-B9B2-2E3331CB942E}" dt="2021-07-24T14:13:42.717" v="1272" actId="26606"/>
        <pc:sldMkLst>
          <pc:docMk/>
          <pc:sldMk cId="1198526924" sldId="268"/>
        </pc:sldMkLst>
        <pc:spChg chg="mod ord">
          <ac:chgData name="Roman Zhigalov" userId="1f97e9fdf7779aa5" providerId="LiveId" clId="{5B3DA32D-757E-4BCB-B9B2-2E3331CB942E}" dt="2021-07-24T14:13:42.717" v="1272" actId="26606"/>
          <ac:spMkLst>
            <pc:docMk/>
            <pc:sldMk cId="1198526924" sldId="268"/>
            <ac:spMk id="2" creationId="{E2E356CF-1789-40D5-87C1-A8B5E8ACEE18}"/>
          </ac:spMkLst>
        </pc:spChg>
        <pc:spChg chg="del">
          <ac:chgData name="Roman Zhigalov" userId="1f97e9fdf7779aa5" providerId="LiveId" clId="{5B3DA32D-757E-4BCB-B9B2-2E3331CB942E}" dt="2021-07-24T14:12:12.708" v="1248"/>
          <ac:spMkLst>
            <pc:docMk/>
            <pc:sldMk cId="1198526924" sldId="268"/>
            <ac:spMk id="3" creationId="{D97E0820-D452-40A8-96FE-058ECF34916D}"/>
          </ac:spMkLst>
        </pc:spChg>
        <pc:spChg chg="del">
          <ac:chgData name="Roman Zhigalov" userId="1f97e9fdf7779aa5" providerId="LiveId" clId="{5B3DA32D-757E-4BCB-B9B2-2E3331CB942E}" dt="2021-07-24T14:12:26.776" v="1249"/>
          <ac:spMkLst>
            <pc:docMk/>
            <pc:sldMk cId="1198526924" sldId="268"/>
            <ac:spMk id="4" creationId="{846BF89D-C533-49E7-9552-D15B85787CD7}"/>
          </ac:spMkLst>
        </pc:spChg>
        <pc:spChg chg="add del">
          <ac:chgData name="Roman Zhigalov" userId="1f97e9fdf7779aa5" providerId="LiveId" clId="{5B3DA32D-757E-4BCB-B9B2-2E3331CB942E}" dt="2021-07-24T14:12:49.917" v="1251" actId="26606"/>
          <ac:spMkLst>
            <pc:docMk/>
            <pc:sldMk cId="1198526924" sldId="268"/>
            <ac:spMk id="73" creationId="{501ADC02-4FFB-4A70-B944-C4733969DD27}"/>
          </ac:spMkLst>
        </pc:spChg>
        <pc:spChg chg="add del">
          <ac:chgData name="Roman Zhigalov" userId="1f97e9fdf7779aa5" providerId="LiveId" clId="{5B3DA32D-757E-4BCB-B9B2-2E3331CB942E}" dt="2021-07-24T14:12:49.917" v="1251" actId="26606"/>
          <ac:spMkLst>
            <pc:docMk/>
            <pc:sldMk cId="1198526924" sldId="268"/>
            <ac:spMk id="75" creationId="{5BDF7CF8-088C-4E6F-B0FD-047CD4E79EAD}"/>
          </ac:spMkLst>
        </pc:spChg>
        <pc:spChg chg="add del">
          <ac:chgData name="Roman Zhigalov" userId="1f97e9fdf7779aa5" providerId="LiveId" clId="{5B3DA32D-757E-4BCB-B9B2-2E3331CB942E}" dt="2021-07-24T14:13:42.717" v="1272" actId="26606"/>
          <ac:spMkLst>
            <pc:docMk/>
            <pc:sldMk cId="1198526924" sldId="268"/>
            <ac:spMk id="76" creationId="{5B9CE10B-7217-4727-A3A7-5DF664DEB4F7}"/>
          </ac:spMkLst>
        </pc:spChg>
        <pc:spChg chg="add del">
          <ac:chgData name="Roman Zhigalov" userId="1f97e9fdf7779aa5" providerId="LiveId" clId="{5B3DA32D-757E-4BCB-B9B2-2E3331CB942E}" dt="2021-07-24T14:12:49.917" v="1251" actId="26606"/>
          <ac:spMkLst>
            <pc:docMk/>
            <pc:sldMk cId="1198526924" sldId="268"/>
            <ac:spMk id="77" creationId="{2AC12B82-826E-4D2B-BFBC-D11C8BCB94D5}"/>
          </ac:spMkLst>
        </pc:spChg>
        <pc:spChg chg="add del">
          <ac:chgData name="Roman Zhigalov" userId="1f97e9fdf7779aa5" providerId="LiveId" clId="{5B3DA32D-757E-4BCB-B9B2-2E3331CB942E}" dt="2021-07-24T14:12:49.917" v="1251" actId="26606"/>
          <ac:spMkLst>
            <pc:docMk/>
            <pc:sldMk cId="1198526924" sldId="268"/>
            <ac:spMk id="79" creationId="{FDA53CE5-675F-438B-901D-C2A484DA7DAD}"/>
          </ac:spMkLst>
        </pc:spChg>
        <pc:spChg chg="add del">
          <ac:chgData name="Roman Zhigalov" userId="1f97e9fdf7779aa5" providerId="LiveId" clId="{5B3DA32D-757E-4BCB-B9B2-2E3331CB942E}" dt="2021-07-24T14:13:42.717" v="1272" actId="26606"/>
          <ac:spMkLst>
            <pc:docMk/>
            <pc:sldMk cId="1198526924" sldId="268"/>
            <ac:spMk id="82" creationId="{04357C93-F0CB-4A1C-8F77-4E9063789819}"/>
          </ac:spMkLst>
        </pc:spChg>
        <pc:spChg chg="add del">
          <ac:chgData name="Roman Zhigalov" userId="1f97e9fdf7779aa5" providerId="LiveId" clId="{5B3DA32D-757E-4BCB-B9B2-2E3331CB942E}" dt="2021-07-24T14:13:42.717" v="1272" actId="26606"/>
          <ac:spMkLst>
            <pc:docMk/>
            <pc:sldMk cId="1198526924" sldId="268"/>
            <ac:spMk id="8198" creationId="{6753252F-4873-4F63-801D-CC719279A7D5}"/>
          </ac:spMkLst>
        </pc:spChg>
        <pc:spChg chg="add del">
          <ac:chgData name="Roman Zhigalov" userId="1f97e9fdf7779aa5" providerId="LiveId" clId="{5B3DA32D-757E-4BCB-B9B2-2E3331CB942E}" dt="2021-07-24T14:13:42.717" v="1272" actId="26606"/>
          <ac:spMkLst>
            <pc:docMk/>
            <pc:sldMk cId="1198526924" sldId="268"/>
            <ac:spMk id="8199" creationId="{047C8CCB-F95D-4249-92DD-651249D3535A}"/>
          </ac:spMkLst>
        </pc:spChg>
        <pc:grpChg chg="add del">
          <ac:chgData name="Roman Zhigalov" userId="1f97e9fdf7779aa5" providerId="LiveId" clId="{5B3DA32D-757E-4BCB-B9B2-2E3331CB942E}" dt="2021-07-24T14:13:42.717" v="1272" actId="26606"/>
          <ac:grpSpMkLst>
            <pc:docMk/>
            <pc:sldMk cId="1198526924" sldId="268"/>
            <ac:grpSpMk id="78" creationId="{3AF6A671-C637-4547-85F4-51B6D1881399}"/>
          </ac:grpSpMkLst>
        </pc:grpChg>
        <pc:picChg chg="add mod">
          <ac:chgData name="Roman Zhigalov" userId="1f97e9fdf7779aa5" providerId="LiveId" clId="{5B3DA32D-757E-4BCB-B9B2-2E3331CB942E}" dt="2021-07-24T14:13:42.717" v="1272" actId="26606"/>
          <ac:picMkLst>
            <pc:docMk/>
            <pc:sldMk cId="1198526924" sldId="268"/>
            <ac:picMk id="8194" creationId="{F9BDFAA0-6D73-48E1-B10D-B27FE1412BF5}"/>
          </ac:picMkLst>
        </pc:picChg>
        <pc:picChg chg="add mod">
          <ac:chgData name="Roman Zhigalov" userId="1f97e9fdf7779aa5" providerId="LiveId" clId="{5B3DA32D-757E-4BCB-B9B2-2E3331CB942E}" dt="2021-07-24T14:13:42.717" v="1272" actId="26606"/>
          <ac:picMkLst>
            <pc:docMk/>
            <pc:sldMk cId="1198526924" sldId="268"/>
            <ac:picMk id="8196" creationId="{73B93545-5EC1-4510-9500-9FFABA4499E1}"/>
          </ac:picMkLst>
        </pc:picChg>
      </pc:sldChg>
      <pc:sldChg chg="addSp delSp modSp new mod setBg">
        <pc:chgData name="Roman Zhigalov" userId="1f97e9fdf7779aa5" providerId="LiveId" clId="{5B3DA32D-757E-4BCB-B9B2-2E3331CB942E}" dt="2021-07-24T14:14:37.455" v="1293" actId="26606"/>
        <pc:sldMkLst>
          <pc:docMk/>
          <pc:sldMk cId="872131473" sldId="269"/>
        </pc:sldMkLst>
        <pc:spChg chg="mod">
          <ac:chgData name="Roman Zhigalov" userId="1f97e9fdf7779aa5" providerId="LiveId" clId="{5B3DA32D-757E-4BCB-B9B2-2E3331CB942E}" dt="2021-07-24T14:14:37.455" v="1293" actId="26606"/>
          <ac:spMkLst>
            <pc:docMk/>
            <pc:sldMk cId="872131473" sldId="269"/>
            <ac:spMk id="2" creationId="{28F697B0-D0F1-402A-8033-E4E7E5A160B4}"/>
          </ac:spMkLst>
        </pc:spChg>
        <pc:spChg chg="del">
          <ac:chgData name="Roman Zhigalov" userId="1f97e9fdf7779aa5" providerId="LiveId" clId="{5B3DA32D-757E-4BCB-B9B2-2E3331CB942E}" dt="2021-07-24T14:14:01.606" v="1274"/>
          <ac:spMkLst>
            <pc:docMk/>
            <pc:sldMk cId="872131473" sldId="269"/>
            <ac:spMk id="3" creationId="{E93A1143-FF1C-4580-B4BF-EAD92CB16E92}"/>
          </ac:spMkLst>
        </pc:spChg>
        <pc:spChg chg="mod ord">
          <ac:chgData name="Roman Zhigalov" userId="1f97e9fdf7779aa5" providerId="LiveId" clId="{5B3DA32D-757E-4BCB-B9B2-2E3331CB942E}" dt="2021-07-24T14:14:37.455" v="1293" actId="26606"/>
          <ac:spMkLst>
            <pc:docMk/>
            <pc:sldMk cId="872131473" sldId="269"/>
            <ac:spMk id="4" creationId="{27271055-AD6B-41C7-AC4C-DE04ECC83AB5}"/>
          </ac:spMkLst>
        </pc:spChg>
        <pc:spChg chg="add del">
          <ac:chgData name="Roman Zhigalov" userId="1f97e9fdf7779aa5" providerId="LiveId" clId="{5B3DA32D-757E-4BCB-B9B2-2E3331CB942E}" dt="2021-07-24T14:14:37.455" v="1293" actId="26606"/>
          <ac:spMkLst>
            <pc:docMk/>
            <pc:sldMk cId="872131473" sldId="269"/>
            <ac:spMk id="71" creationId="{F13C74B1-5B17-4795-BED0-7140497B445A}"/>
          </ac:spMkLst>
        </pc:spChg>
        <pc:spChg chg="add del">
          <ac:chgData name="Roman Zhigalov" userId="1f97e9fdf7779aa5" providerId="LiveId" clId="{5B3DA32D-757E-4BCB-B9B2-2E3331CB942E}" dt="2021-07-24T14:14:37.455" v="1293" actId="26606"/>
          <ac:spMkLst>
            <pc:docMk/>
            <pc:sldMk cId="872131473" sldId="269"/>
            <ac:spMk id="73" creationId="{D4974D33-8DC5-464E-8C6D-BE58F0669C17}"/>
          </ac:spMkLst>
        </pc:spChg>
        <pc:spChg chg="add del">
          <ac:chgData name="Roman Zhigalov" userId="1f97e9fdf7779aa5" providerId="LiveId" clId="{5B3DA32D-757E-4BCB-B9B2-2E3331CB942E}" dt="2021-07-24T14:14:35.262" v="1290" actId="26606"/>
          <ac:spMkLst>
            <pc:docMk/>
            <pc:sldMk cId="872131473" sldId="269"/>
            <ac:spMk id="135" creationId="{F13C74B1-5B17-4795-BED0-7140497B445A}"/>
          </ac:spMkLst>
        </pc:spChg>
        <pc:spChg chg="add del">
          <ac:chgData name="Roman Zhigalov" userId="1f97e9fdf7779aa5" providerId="LiveId" clId="{5B3DA32D-757E-4BCB-B9B2-2E3331CB942E}" dt="2021-07-24T14:14:35.262" v="1290" actId="26606"/>
          <ac:spMkLst>
            <pc:docMk/>
            <pc:sldMk cId="872131473" sldId="269"/>
            <ac:spMk id="137" creationId="{D4974D33-8DC5-464E-8C6D-BE58F0669C17}"/>
          </ac:spMkLst>
        </pc:spChg>
        <pc:spChg chg="add del">
          <ac:chgData name="Roman Zhigalov" userId="1f97e9fdf7779aa5" providerId="LiveId" clId="{5B3DA32D-757E-4BCB-B9B2-2E3331CB942E}" dt="2021-07-24T14:14:37.447" v="1292" actId="26606"/>
          <ac:spMkLst>
            <pc:docMk/>
            <pc:sldMk cId="872131473" sldId="269"/>
            <ac:spMk id="9220" creationId="{2C61293E-6EBE-43EF-A52C-9BEBFD7679D4}"/>
          </ac:spMkLst>
        </pc:spChg>
        <pc:spChg chg="add del">
          <ac:chgData name="Roman Zhigalov" userId="1f97e9fdf7779aa5" providerId="LiveId" clId="{5B3DA32D-757E-4BCB-B9B2-2E3331CB942E}" dt="2021-07-24T14:14:37.447" v="1292" actId="26606"/>
          <ac:spMkLst>
            <pc:docMk/>
            <pc:sldMk cId="872131473" sldId="269"/>
            <ac:spMk id="9221" creationId="{21540236-BFD5-4A9D-8840-4703E7F76825}"/>
          </ac:spMkLst>
        </pc:spChg>
        <pc:spChg chg="add">
          <ac:chgData name="Roman Zhigalov" userId="1f97e9fdf7779aa5" providerId="LiveId" clId="{5B3DA32D-757E-4BCB-B9B2-2E3331CB942E}" dt="2021-07-24T14:14:37.455" v="1293" actId="26606"/>
          <ac:spMkLst>
            <pc:docMk/>
            <pc:sldMk cId="872131473" sldId="269"/>
            <ac:spMk id="9223" creationId="{D009D6D5-DAC2-4A8B-A17A-E206B9012D09}"/>
          </ac:spMkLst>
        </pc:spChg>
        <pc:picChg chg="add mod">
          <ac:chgData name="Roman Zhigalov" userId="1f97e9fdf7779aa5" providerId="LiveId" clId="{5B3DA32D-757E-4BCB-B9B2-2E3331CB942E}" dt="2021-07-24T14:14:37.455" v="1293" actId="26606"/>
          <ac:picMkLst>
            <pc:docMk/>
            <pc:sldMk cId="872131473" sldId="269"/>
            <ac:picMk id="9218" creationId="{CD2C2013-6470-48E3-BBCD-DB5B44FD99F1}"/>
          </ac:picMkLst>
        </pc:picChg>
      </pc:sldChg>
      <pc:sldChg chg="addSp delSp modSp new del mod">
        <pc:chgData name="Roman Zhigalov" userId="1f97e9fdf7779aa5" providerId="LiveId" clId="{5B3DA32D-757E-4BCB-B9B2-2E3331CB942E}" dt="2021-07-24T14:15:31.874" v="1300" actId="2696"/>
        <pc:sldMkLst>
          <pc:docMk/>
          <pc:sldMk cId="899666285" sldId="270"/>
        </pc:sldMkLst>
        <pc:spChg chg="mod">
          <ac:chgData name="Roman Zhigalov" userId="1f97e9fdf7779aa5" providerId="LiveId" clId="{5B3DA32D-757E-4BCB-B9B2-2E3331CB942E}" dt="2021-07-24T14:15:12.218" v="1299" actId="20577"/>
          <ac:spMkLst>
            <pc:docMk/>
            <pc:sldMk cId="899666285" sldId="270"/>
            <ac:spMk id="2" creationId="{FCF6EF3A-EAF1-4C02-91FF-492E6D8463B9}"/>
          </ac:spMkLst>
        </pc:spChg>
        <pc:spChg chg="del">
          <ac:chgData name="Roman Zhigalov" userId="1f97e9fdf7779aa5" providerId="LiveId" clId="{5B3DA32D-757E-4BCB-B9B2-2E3331CB942E}" dt="2021-07-24T14:15:01.192" v="1295"/>
          <ac:spMkLst>
            <pc:docMk/>
            <pc:sldMk cId="899666285" sldId="270"/>
            <ac:spMk id="3" creationId="{6D15F51C-B7EA-4B18-9B6D-78B368A7B2CB}"/>
          </ac:spMkLst>
        </pc:spChg>
        <pc:picChg chg="add mod">
          <ac:chgData name="Roman Zhigalov" userId="1f97e9fdf7779aa5" providerId="LiveId" clId="{5B3DA32D-757E-4BCB-B9B2-2E3331CB942E}" dt="2021-07-24T14:15:01.192" v="1295"/>
          <ac:picMkLst>
            <pc:docMk/>
            <pc:sldMk cId="899666285" sldId="270"/>
            <ac:picMk id="10242" creationId="{E05186A2-5F36-4317-AAF0-C252E92D7203}"/>
          </ac:picMkLst>
        </pc:picChg>
        <pc:picChg chg="add del">
          <ac:chgData name="Roman Zhigalov" userId="1f97e9fdf7779aa5" providerId="LiveId" clId="{5B3DA32D-757E-4BCB-B9B2-2E3331CB942E}" dt="2021-07-24T14:15:02.808" v="1297"/>
          <ac:picMkLst>
            <pc:docMk/>
            <pc:sldMk cId="899666285" sldId="270"/>
            <ac:picMk id="10244" creationId="{D4DEC366-BE7E-4986-AECA-F53D05303AB7}"/>
          </ac:picMkLst>
        </pc:picChg>
      </pc:sldChg>
      <pc:sldChg chg="addSp delSp modSp new mod setBg">
        <pc:chgData name="Roman Zhigalov" userId="1f97e9fdf7779aa5" providerId="LiveId" clId="{5B3DA32D-757E-4BCB-B9B2-2E3331CB942E}" dt="2021-07-24T14:15:47.060" v="1309" actId="26606"/>
        <pc:sldMkLst>
          <pc:docMk/>
          <pc:sldMk cId="1180594383" sldId="270"/>
        </pc:sldMkLst>
        <pc:spChg chg="add del">
          <ac:chgData name="Roman Zhigalov" userId="1f97e9fdf7779aa5" providerId="LiveId" clId="{5B3DA32D-757E-4BCB-B9B2-2E3331CB942E}" dt="2021-07-24T14:15:41.861" v="1304" actId="26606"/>
          <ac:spMkLst>
            <pc:docMk/>
            <pc:sldMk cId="1180594383" sldId="270"/>
            <ac:spMk id="71" creationId="{42A4FC2C-047E-45A5-965D-8E1E3BF09BC6}"/>
          </ac:spMkLst>
        </pc:spChg>
        <pc:spChg chg="add">
          <ac:chgData name="Roman Zhigalov" userId="1f97e9fdf7779aa5" providerId="LiveId" clId="{5B3DA32D-757E-4BCB-B9B2-2E3331CB942E}" dt="2021-07-24T14:15:47.060" v="1309" actId="26606"/>
          <ac:spMkLst>
            <pc:docMk/>
            <pc:sldMk cId="1180594383" sldId="270"/>
            <ac:spMk id="75" creationId="{29FDB030-9B49-4CED-8CCD-4D99382388AC}"/>
          </ac:spMkLst>
        </pc:spChg>
        <pc:spChg chg="add del">
          <ac:chgData name="Roman Zhigalov" userId="1f97e9fdf7779aa5" providerId="LiveId" clId="{5B3DA32D-757E-4BCB-B9B2-2E3331CB942E}" dt="2021-07-24T14:15:42.918" v="1306" actId="26606"/>
          <ac:spMkLst>
            <pc:docMk/>
            <pc:sldMk cId="1180594383" sldId="270"/>
            <ac:spMk id="77" creationId="{3776B14B-F2F4-4825-8DA8-8C7A0F2B3960}"/>
          </ac:spMkLst>
        </pc:spChg>
        <pc:spChg chg="add">
          <ac:chgData name="Roman Zhigalov" userId="1f97e9fdf7779aa5" providerId="LiveId" clId="{5B3DA32D-757E-4BCB-B9B2-2E3331CB942E}" dt="2021-07-24T14:15:47.060" v="1309" actId="26606"/>
          <ac:spMkLst>
            <pc:docMk/>
            <pc:sldMk cId="1180594383" sldId="270"/>
            <ac:spMk id="79" creationId="{9A97C86A-04D6-40F7-AE84-31AB43E6A846}"/>
          </ac:spMkLst>
        </pc:spChg>
        <pc:spChg chg="add">
          <ac:chgData name="Roman Zhigalov" userId="1f97e9fdf7779aa5" providerId="LiveId" clId="{5B3DA32D-757E-4BCB-B9B2-2E3331CB942E}" dt="2021-07-24T14:15:47.060" v="1309" actId="26606"/>
          <ac:spMkLst>
            <pc:docMk/>
            <pc:sldMk cId="1180594383" sldId="270"/>
            <ac:spMk id="81" creationId="{FF9F2414-84E8-453E-B1F3-389FDE8192D9}"/>
          </ac:spMkLst>
        </pc:spChg>
        <pc:spChg chg="add">
          <ac:chgData name="Roman Zhigalov" userId="1f97e9fdf7779aa5" providerId="LiveId" clId="{5B3DA32D-757E-4BCB-B9B2-2E3331CB942E}" dt="2021-07-24T14:15:47.060" v="1309" actId="26606"/>
          <ac:spMkLst>
            <pc:docMk/>
            <pc:sldMk cId="1180594383" sldId="270"/>
            <ac:spMk id="83" creationId="{3ECA69A1-7536-43AC-85EF-C7106179F5ED}"/>
          </ac:spMkLst>
        </pc:spChg>
        <pc:spChg chg="add del">
          <ac:chgData name="Roman Zhigalov" userId="1f97e9fdf7779aa5" providerId="LiveId" clId="{5B3DA32D-757E-4BCB-B9B2-2E3331CB942E}" dt="2021-07-24T14:15:42.918" v="1306" actId="26606"/>
          <ac:spMkLst>
            <pc:docMk/>
            <pc:sldMk cId="1180594383" sldId="270"/>
            <ac:spMk id="11268" creationId="{63644BFD-D22E-4019-B666-387DA51AEAFD}"/>
          </ac:spMkLst>
        </pc:spChg>
        <pc:spChg chg="add del">
          <ac:chgData name="Roman Zhigalov" userId="1f97e9fdf7779aa5" providerId="LiveId" clId="{5B3DA32D-757E-4BCB-B9B2-2E3331CB942E}" dt="2021-07-24T14:15:47.043" v="1308" actId="26606"/>
          <ac:spMkLst>
            <pc:docMk/>
            <pc:sldMk cId="1180594383" sldId="270"/>
            <ac:spMk id="11270" creationId="{7BDAC5B6-20CE-447F-8BA1-F2274AC7AE5B}"/>
          </ac:spMkLst>
        </pc:spChg>
        <pc:spChg chg="add del">
          <ac:chgData name="Roman Zhigalov" userId="1f97e9fdf7779aa5" providerId="LiveId" clId="{5B3DA32D-757E-4BCB-B9B2-2E3331CB942E}" dt="2021-07-24T14:15:47.043" v="1308" actId="26606"/>
          <ac:spMkLst>
            <pc:docMk/>
            <pc:sldMk cId="1180594383" sldId="270"/>
            <ac:spMk id="11271" creationId="{D1D22B31-BF8F-446B-9009-8A251FB177CB}"/>
          </ac:spMkLst>
        </pc:spChg>
        <pc:spChg chg="add">
          <ac:chgData name="Roman Zhigalov" userId="1f97e9fdf7779aa5" providerId="LiveId" clId="{5B3DA32D-757E-4BCB-B9B2-2E3331CB942E}" dt="2021-07-24T14:15:47.060" v="1309" actId="26606"/>
          <ac:spMkLst>
            <pc:docMk/>
            <pc:sldMk cId="1180594383" sldId="270"/>
            <ac:spMk id="11273" creationId="{F3060C83-F051-4F0E-ABAD-AA0DFC48B218}"/>
          </ac:spMkLst>
        </pc:spChg>
        <pc:spChg chg="add">
          <ac:chgData name="Roman Zhigalov" userId="1f97e9fdf7779aa5" providerId="LiveId" clId="{5B3DA32D-757E-4BCB-B9B2-2E3331CB942E}" dt="2021-07-24T14:15:47.060" v="1309" actId="26606"/>
          <ac:spMkLst>
            <pc:docMk/>
            <pc:sldMk cId="1180594383" sldId="270"/>
            <ac:spMk id="11274" creationId="{83C98ABE-055B-441F-B07E-44F97F083C39}"/>
          </ac:spMkLst>
        </pc:spChg>
        <pc:spChg chg="add">
          <ac:chgData name="Roman Zhigalov" userId="1f97e9fdf7779aa5" providerId="LiveId" clId="{5B3DA32D-757E-4BCB-B9B2-2E3331CB942E}" dt="2021-07-24T14:15:47.060" v="1309" actId="26606"/>
          <ac:spMkLst>
            <pc:docMk/>
            <pc:sldMk cId="1180594383" sldId="270"/>
            <ac:spMk id="11275" creationId="{3783CA14-24A1-485C-8B30-D6A5D87987AD}"/>
          </ac:spMkLst>
        </pc:spChg>
        <pc:grpChg chg="add del">
          <ac:chgData name="Roman Zhigalov" userId="1f97e9fdf7779aa5" providerId="LiveId" clId="{5B3DA32D-757E-4BCB-B9B2-2E3331CB942E}" dt="2021-07-24T14:15:42.918" v="1306" actId="26606"/>
          <ac:grpSpMkLst>
            <pc:docMk/>
            <pc:sldMk cId="1180594383" sldId="270"/>
            <ac:grpSpMk id="73" creationId="{5FE9FE4C-C9E0-4C54-8010-EA9D29CD4D59}"/>
          </ac:grpSpMkLst>
        </pc:grpChg>
        <pc:picChg chg="add mod">
          <ac:chgData name="Roman Zhigalov" userId="1f97e9fdf7779aa5" providerId="LiveId" clId="{5B3DA32D-757E-4BCB-B9B2-2E3331CB942E}" dt="2021-07-24T14:15:47.060" v="1309" actId="26606"/>
          <ac:picMkLst>
            <pc:docMk/>
            <pc:sldMk cId="1180594383" sldId="270"/>
            <ac:picMk id="11266" creationId="{7794320D-03B8-45EB-A10A-64FED6BA23D7}"/>
          </ac:picMkLst>
        </pc:picChg>
      </pc:sldChg>
      <pc:sldChg chg="new del">
        <pc:chgData name="Roman Zhigalov" userId="1f97e9fdf7779aa5" providerId="LiveId" clId="{5B3DA32D-757E-4BCB-B9B2-2E3331CB942E}" dt="2021-07-24T14:15:57.680" v="1311" actId="2696"/>
        <pc:sldMkLst>
          <pc:docMk/>
          <pc:sldMk cId="818397048" sldId="271"/>
        </pc:sldMkLst>
      </pc:sldChg>
      <pc:sldChg chg="addSp delSp modSp new mod setBg modClrScheme chgLayout">
        <pc:chgData name="Roman Zhigalov" userId="1f97e9fdf7779aa5" providerId="LiveId" clId="{5B3DA32D-757E-4BCB-B9B2-2E3331CB942E}" dt="2021-07-24T14:16:46.989" v="1335" actId="26606"/>
        <pc:sldMkLst>
          <pc:docMk/>
          <pc:sldMk cId="3178061442" sldId="271"/>
        </pc:sldMkLst>
        <pc:spChg chg="add mod">
          <ac:chgData name="Roman Zhigalov" userId="1f97e9fdf7779aa5" providerId="LiveId" clId="{5B3DA32D-757E-4BCB-B9B2-2E3331CB942E}" dt="2021-07-24T14:16:46.989" v="1335" actId="26606"/>
          <ac:spMkLst>
            <pc:docMk/>
            <pc:sldMk cId="3178061442" sldId="271"/>
            <ac:spMk id="2" creationId="{23AC412B-F6BE-4A08-B8A3-5F8102ED3E4E}"/>
          </ac:spMkLst>
        </pc:spChg>
        <pc:spChg chg="add del mod">
          <ac:chgData name="Roman Zhigalov" userId="1f97e9fdf7779aa5" providerId="LiveId" clId="{5B3DA32D-757E-4BCB-B9B2-2E3331CB942E}" dt="2021-07-24T14:16:19.579" v="1314"/>
          <ac:spMkLst>
            <pc:docMk/>
            <pc:sldMk cId="3178061442" sldId="271"/>
            <ac:spMk id="3" creationId="{9F10EF38-2969-4227-8079-BBDBFB798839}"/>
          </ac:spMkLst>
        </pc:spChg>
        <pc:spChg chg="add mod">
          <ac:chgData name="Roman Zhigalov" userId="1f97e9fdf7779aa5" providerId="LiveId" clId="{5B3DA32D-757E-4BCB-B9B2-2E3331CB942E}" dt="2021-07-24T14:16:46.989" v="1335" actId="26606"/>
          <ac:spMkLst>
            <pc:docMk/>
            <pc:sldMk cId="3178061442" sldId="271"/>
            <ac:spMk id="4" creationId="{78420A8A-52CF-4DD2-9EB6-B4C42C2BADAA}"/>
          </ac:spMkLst>
        </pc:spChg>
        <pc:spChg chg="add">
          <ac:chgData name="Roman Zhigalov" userId="1f97e9fdf7779aa5" providerId="LiveId" clId="{5B3DA32D-757E-4BCB-B9B2-2E3331CB942E}" dt="2021-07-24T14:16:46.989" v="1335" actId="26606"/>
          <ac:spMkLst>
            <pc:docMk/>
            <pc:sldMk cId="3178061442" sldId="271"/>
            <ac:spMk id="71" creationId="{D009D6D5-DAC2-4A8B-A17A-E206B9012D09}"/>
          </ac:spMkLst>
        </pc:spChg>
        <pc:picChg chg="add mod">
          <ac:chgData name="Roman Zhigalov" userId="1f97e9fdf7779aa5" providerId="LiveId" clId="{5B3DA32D-757E-4BCB-B9B2-2E3331CB942E}" dt="2021-07-24T14:16:46.989" v="1335" actId="26606"/>
          <ac:picMkLst>
            <pc:docMk/>
            <pc:sldMk cId="3178061442" sldId="271"/>
            <ac:picMk id="12290" creationId="{0EE9AD37-ECD7-4D59-B44D-0AB3CC9B026F}"/>
          </ac:picMkLst>
        </pc:picChg>
      </pc:sldChg>
      <pc:sldChg chg="addSp delSp modSp new mod setBg modClrScheme chgLayout">
        <pc:chgData name="Roman Zhigalov" userId="1f97e9fdf7779aa5" providerId="LiveId" clId="{5B3DA32D-757E-4BCB-B9B2-2E3331CB942E}" dt="2021-07-24T14:18:13.424" v="1400" actId="20577"/>
        <pc:sldMkLst>
          <pc:docMk/>
          <pc:sldMk cId="3491721410" sldId="272"/>
        </pc:sldMkLst>
        <pc:spChg chg="del mod ord">
          <ac:chgData name="Roman Zhigalov" userId="1f97e9fdf7779aa5" providerId="LiveId" clId="{5B3DA32D-757E-4BCB-B9B2-2E3331CB942E}" dt="2021-07-24T14:17:04.508" v="1345" actId="700"/>
          <ac:spMkLst>
            <pc:docMk/>
            <pc:sldMk cId="3491721410" sldId="272"/>
            <ac:spMk id="2" creationId="{E4EFE427-96C2-47A4-87E7-5491F8D366CB}"/>
          </ac:spMkLst>
        </pc:spChg>
        <pc:spChg chg="del">
          <ac:chgData name="Roman Zhigalov" userId="1f97e9fdf7779aa5" providerId="LiveId" clId="{5B3DA32D-757E-4BCB-B9B2-2E3331CB942E}" dt="2021-07-24T14:17:04.508" v="1345" actId="700"/>
          <ac:spMkLst>
            <pc:docMk/>
            <pc:sldMk cId="3491721410" sldId="272"/>
            <ac:spMk id="3" creationId="{9F1F8422-1DD3-4072-85BC-2B8E61DFC6A2}"/>
          </ac:spMkLst>
        </pc:spChg>
        <pc:spChg chg="del mod ord">
          <ac:chgData name="Roman Zhigalov" userId="1f97e9fdf7779aa5" providerId="LiveId" clId="{5B3DA32D-757E-4BCB-B9B2-2E3331CB942E}" dt="2021-07-24T14:17:04.508" v="1345" actId="700"/>
          <ac:spMkLst>
            <pc:docMk/>
            <pc:sldMk cId="3491721410" sldId="272"/>
            <ac:spMk id="4" creationId="{C8C4E58C-9FD4-4503-85BC-23E6E7966445}"/>
          </ac:spMkLst>
        </pc:spChg>
        <pc:spChg chg="del">
          <ac:chgData name="Roman Zhigalov" userId="1f97e9fdf7779aa5" providerId="LiveId" clId="{5B3DA32D-757E-4BCB-B9B2-2E3331CB942E}" dt="2021-07-24T14:17:04.508" v="1345" actId="700"/>
          <ac:spMkLst>
            <pc:docMk/>
            <pc:sldMk cId="3491721410" sldId="272"/>
            <ac:spMk id="5" creationId="{3CFD8A2B-D634-44A5-9E9F-0B801503D589}"/>
          </ac:spMkLst>
        </pc:spChg>
        <pc:spChg chg="del mod ord">
          <ac:chgData name="Roman Zhigalov" userId="1f97e9fdf7779aa5" providerId="LiveId" clId="{5B3DA32D-757E-4BCB-B9B2-2E3331CB942E}" dt="2021-07-24T14:17:04.508" v="1345" actId="700"/>
          <ac:spMkLst>
            <pc:docMk/>
            <pc:sldMk cId="3491721410" sldId="272"/>
            <ac:spMk id="6" creationId="{C9A8954B-1D66-4BC1-90B1-D271198A695B}"/>
          </ac:spMkLst>
        </pc:spChg>
        <pc:spChg chg="add mod ord">
          <ac:chgData name="Roman Zhigalov" userId="1f97e9fdf7779aa5" providerId="LiveId" clId="{5B3DA32D-757E-4BCB-B9B2-2E3331CB942E}" dt="2021-07-24T14:18:13.424" v="1400" actId="20577"/>
          <ac:spMkLst>
            <pc:docMk/>
            <pc:sldMk cId="3491721410" sldId="272"/>
            <ac:spMk id="7" creationId="{ED564D82-BC9B-4977-B327-2D86E2C85E18}"/>
          </ac:spMkLst>
        </pc:spChg>
        <pc:spChg chg="add del mod ord">
          <ac:chgData name="Roman Zhigalov" userId="1f97e9fdf7779aa5" providerId="LiveId" clId="{5B3DA32D-757E-4BCB-B9B2-2E3331CB942E}" dt="2021-07-24T14:17:17.779" v="1346"/>
          <ac:spMkLst>
            <pc:docMk/>
            <pc:sldMk cId="3491721410" sldId="272"/>
            <ac:spMk id="8" creationId="{F5ED5CCE-2AB2-4F59-99D7-679A41D11B84}"/>
          </ac:spMkLst>
        </pc:spChg>
        <pc:spChg chg="add del mod ord">
          <ac:chgData name="Roman Zhigalov" userId="1f97e9fdf7779aa5" providerId="LiveId" clId="{5B3DA32D-757E-4BCB-B9B2-2E3331CB942E}" dt="2021-07-24T14:17:33.898" v="1347"/>
          <ac:spMkLst>
            <pc:docMk/>
            <pc:sldMk cId="3491721410" sldId="272"/>
            <ac:spMk id="9" creationId="{65285FE2-8918-4EAE-AA74-542BC6810D32}"/>
          </ac:spMkLst>
        </pc:spChg>
        <pc:spChg chg="add">
          <ac:chgData name="Roman Zhigalov" userId="1f97e9fdf7779aa5" providerId="LiveId" clId="{5B3DA32D-757E-4BCB-B9B2-2E3331CB942E}" dt="2021-07-24T14:17:57.488" v="1383" actId="26606"/>
          <ac:spMkLst>
            <pc:docMk/>
            <pc:sldMk cId="3491721410" sldId="272"/>
            <ac:spMk id="73" creationId="{5B9CE10B-7217-4727-A3A7-5DF664DEB4F7}"/>
          </ac:spMkLst>
        </pc:spChg>
        <pc:spChg chg="add">
          <ac:chgData name="Roman Zhigalov" userId="1f97e9fdf7779aa5" providerId="LiveId" clId="{5B3DA32D-757E-4BCB-B9B2-2E3331CB942E}" dt="2021-07-24T14:17:57.488" v="1383" actId="26606"/>
          <ac:spMkLst>
            <pc:docMk/>
            <pc:sldMk cId="3491721410" sldId="272"/>
            <ac:spMk id="79" creationId="{04357C93-F0CB-4A1C-8F77-4E9063789819}"/>
          </ac:spMkLst>
        </pc:spChg>
        <pc:grpChg chg="add">
          <ac:chgData name="Roman Zhigalov" userId="1f97e9fdf7779aa5" providerId="LiveId" clId="{5B3DA32D-757E-4BCB-B9B2-2E3331CB942E}" dt="2021-07-24T14:17:57.488" v="1383" actId="26606"/>
          <ac:grpSpMkLst>
            <pc:docMk/>
            <pc:sldMk cId="3491721410" sldId="272"/>
            <ac:grpSpMk id="75" creationId="{3AF6A671-C637-4547-85F4-51B6D1881399}"/>
          </ac:grpSpMkLst>
        </pc:grpChg>
        <pc:picChg chg="add mod ord">
          <ac:chgData name="Roman Zhigalov" userId="1f97e9fdf7779aa5" providerId="LiveId" clId="{5B3DA32D-757E-4BCB-B9B2-2E3331CB942E}" dt="2021-07-24T14:17:57.488" v="1383" actId="26606"/>
          <ac:picMkLst>
            <pc:docMk/>
            <pc:sldMk cId="3491721410" sldId="272"/>
            <ac:picMk id="13314" creationId="{2AB0AAB7-A755-45B2-A185-83F1C326E2F3}"/>
          </ac:picMkLst>
        </pc:picChg>
        <pc:picChg chg="add mod">
          <ac:chgData name="Roman Zhigalov" userId="1f97e9fdf7779aa5" providerId="LiveId" clId="{5B3DA32D-757E-4BCB-B9B2-2E3331CB942E}" dt="2021-07-24T14:17:57.488" v="1383" actId="26606"/>
          <ac:picMkLst>
            <pc:docMk/>
            <pc:sldMk cId="3491721410" sldId="272"/>
            <ac:picMk id="13316" creationId="{03E2ACA2-F150-4ADF-8DE9-0725105138C7}"/>
          </ac:picMkLst>
        </pc:picChg>
      </pc:sldChg>
      <pc:sldChg chg="addSp delSp modSp new mod setBg">
        <pc:chgData name="Roman Zhigalov" userId="1f97e9fdf7779aa5" providerId="LiveId" clId="{5B3DA32D-757E-4BCB-B9B2-2E3331CB942E}" dt="2021-07-24T14:18:39.674" v="1433" actId="26606"/>
        <pc:sldMkLst>
          <pc:docMk/>
          <pc:sldMk cId="2669322894" sldId="273"/>
        </pc:sldMkLst>
        <pc:spChg chg="mod">
          <ac:chgData name="Roman Zhigalov" userId="1f97e9fdf7779aa5" providerId="LiveId" clId="{5B3DA32D-757E-4BCB-B9B2-2E3331CB942E}" dt="2021-07-24T14:18:39.674" v="1433" actId="26606"/>
          <ac:spMkLst>
            <pc:docMk/>
            <pc:sldMk cId="2669322894" sldId="273"/>
            <ac:spMk id="2" creationId="{4C920343-05C4-460B-884C-0D85DABEDC39}"/>
          </ac:spMkLst>
        </pc:spChg>
        <pc:spChg chg="mod">
          <ac:chgData name="Roman Zhigalov" userId="1f97e9fdf7779aa5" providerId="LiveId" clId="{5B3DA32D-757E-4BCB-B9B2-2E3331CB942E}" dt="2021-07-24T14:18:39.674" v="1433" actId="26606"/>
          <ac:spMkLst>
            <pc:docMk/>
            <pc:sldMk cId="2669322894" sldId="273"/>
            <ac:spMk id="3" creationId="{23B033CF-C465-4C2C-AB91-B2A0BEC40F7E}"/>
          </ac:spMkLst>
        </pc:spChg>
        <pc:spChg chg="add del">
          <ac:chgData name="Roman Zhigalov" userId="1f97e9fdf7779aa5" providerId="LiveId" clId="{5B3DA32D-757E-4BCB-B9B2-2E3331CB942E}" dt="2021-07-24T14:18:37.977" v="1430" actId="26606"/>
          <ac:spMkLst>
            <pc:docMk/>
            <pc:sldMk cId="2669322894" sldId="273"/>
            <ac:spMk id="8" creationId="{4522B21E-B2B9-4C72-9A71-C87EFD137480}"/>
          </ac:spMkLst>
        </pc:spChg>
        <pc:spChg chg="add del">
          <ac:chgData name="Roman Zhigalov" userId="1f97e9fdf7779aa5" providerId="LiveId" clId="{5B3DA32D-757E-4BCB-B9B2-2E3331CB942E}" dt="2021-07-24T14:18:39.658" v="1432" actId="26606"/>
          <ac:spMkLst>
            <pc:docMk/>
            <pc:sldMk cId="2669322894" sldId="273"/>
            <ac:spMk id="9" creationId="{06DA9DF9-31F7-4056-B42E-878CC92417B8}"/>
          </ac:spMkLst>
        </pc:spChg>
        <pc:spChg chg="add del">
          <ac:chgData name="Roman Zhigalov" userId="1f97e9fdf7779aa5" providerId="LiveId" clId="{5B3DA32D-757E-4BCB-B9B2-2E3331CB942E}" dt="2021-07-24T14:18:37.977" v="1430" actId="26606"/>
          <ac:spMkLst>
            <pc:docMk/>
            <pc:sldMk cId="2669322894" sldId="273"/>
            <ac:spMk id="10" creationId="{5EB7D2A2-F448-44D4-938C-DC84CBCB3B1E}"/>
          </ac:spMkLst>
        </pc:spChg>
        <pc:spChg chg="add">
          <ac:chgData name="Roman Zhigalov" userId="1f97e9fdf7779aa5" providerId="LiveId" clId="{5B3DA32D-757E-4BCB-B9B2-2E3331CB942E}" dt="2021-07-24T14:18:39.674" v="1433" actId="26606"/>
          <ac:spMkLst>
            <pc:docMk/>
            <pc:sldMk cId="2669322894" sldId="273"/>
            <ac:spMk id="11" creationId="{A7895A40-19A4-42D6-9D30-DBC1E8002635}"/>
          </ac:spMkLst>
        </pc:spChg>
        <pc:spChg chg="add del">
          <ac:chgData name="Roman Zhigalov" userId="1f97e9fdf7779aa5" providerId="LiveId" clId="{5B3DA32D-757E-4BCB-B9B2-2E3331CB942E}" dt="2021-07-24T14:18:37.977" v="1430" actId="26606"/>
          <ac:spMkLst>
            <pc:docMk/>
            <pc:sldMk cId="2669322894" sldId="273"/>
            <ac:spMk id="12" creationId="{871AEA07-1E14-44B4-8E55-64EF049CD66F}"/>
          </ac:spMkLst>
        </pc:spChg>
        <pc:spChg chg="add">
          <ac:chgData name="Roman Zhigalov" userId="1f97e9fdf7779aa5" providerId="LiveId" clId="{5B3DA32D-757E-4BCB-B9B2-2E3331CB942E}" dt="2021-07-24T14:18:39.674" v="1433" actId="26606"/>
          <ac:spMkLst>
            <pc:docMk/>
            <pc:sldMk cId="2669322894" sldId="273"/>
            <ac:spMk id="13" creationId="{02F429C4-ABC9-46FC-818A-B5429CDE4A96}"/>
          </ac:spMkLst>
        </pc:spChg>
        <pc:spChg chg="add">
          <ac:chgData name="Roman Zhigalov" userId="1f97e9fdf7779aa5" providerId="LiveId" clId="{5B3DA32D-757E-4BCB-B9B2-2E3331CB942E}" dt="2021-07-24T14:18:39.674" v="1433" actId="26606"/>
          <ac:spMkLst>
            <pc:docMk/>
            <pc:sldMk cId="2669322894" sldId="273"/>
            <ac:spMk id="15" creationId="{2CEF98E4-3709-4952-8F42-2305CCE34FA3}"/>
          </ac:spMkLst>
        </pc:spChg>
        <pc:spChg chg="add">
          <ac:chgData name="Roman Zhigalov" userId="1f97e9fdf7779aa5" providerId="LiveId" clId="{5B3DA32D-757E-4BCB-B9B2-2E3331CB942E}" dt="2021-07-24T14:18:39.674" v="1433" actId="26606"/>
          <ac:spMkLst>
            <pc:docMk/>
            <pc:sldMk cId="2669322894" sldId="273"/>
            <ac:spMk id="16" creationId="{B0EE8A42-107A-4D4C-8D56-BBAE95C7FC0D}"/>
          </ac:spMkLst>
        </pc:spChg>
        <pc:spChg chg="add">
          <ac:chgData name="Roman Zhigalov" userId="1f97e9fdf7779aa5" providerId="LiveId" clId="{5B3DA32D-757E-4BCB-B9B2-2E3331CB942E}" dt="2021-07-24T14:18:39.674" v="1433" actId="26606"/>
          <ac:spMkLst>
            <pc:docMk/>
            <pc:sldMk cId="2669322894" sldId="273"/>
            <ac:spMk id="17" creationId="{F10BCCF5-D685-47FF-B675-647EAEB72C8E}"/>
          </ac:spMkLst>
        </pc:spChg>
        <pc:picChg chg="add del">
          <ac:chgData name="Roman Zhigalov" userId="1f97e9fdf7779aa5" providerId="LiveId" clId="{5B3DA32D-757E-4BCB-B9B2-2E3331CB942E}" dt="2021-07-24T14:18:39.658" v="1432" actId="26606"/>
          <ac:picMkLst>
            <pc:docMk/>
            <pc:sldMk cId="2669322894" sldId="273"/>
            <ac:picMk id="5" creationId="{AABF028C-EF89-41D0-BAE5-3E52E9B0034E}"/>
          </ac:picMkLst>
        </pc:picChg>
        <pc:cxnChg chg="add del">
          <ac:chgData name="Roman Zhigalov" userId="1f97e9fdf7779aa5" providerId="LiveId" clId="{5B3DA32D-757E-4BCB-B9B2-2E3331CB942E}" dt="2021-07-24T14:18:37.977" v="1430" actId="26606"/>
          <ac:cxnSpMkLst>
            <pc:docMk/>
            <pc:sldMk cId="2669322894" sldId="273"/>
            <ac:cxnSpMk id="14" creationId="{F7C8EA93-3210-4C62-99E9-153C275E3A87}"/>
          </ac:cxnSpMkLst>
        </pc:cxnChg>
      </pc:sldChg>
      <pc:sldChg chg="addSp delSp modSp new mod setBg modAnim">
        <pc:chgData name="Roman Zhigalov" userId="1f97e9fdf7779aa5" providerId="LiveId" clId="{5B3DA32D-757E-4BCB-B9B2-2E3331CB942E}" dt="2021-07-24T14:20:41.806" v="1460" actId="1076"/>
        <pc:sldMkLst>
          <pc:docMk/>
          <pc:sldMk cId="3626214764" sldId="274"/>
        </pc:sldMkLst>
        <pc:spChg chg="mod">
          <ac:chgData name="Roman Zhigalov" userId="1f97e9fdf7779aa5" providerId="LiveId" clId="{5B3DA32D-757E-4BCB-B9B2-2E3331CB942E}" dt="2021-07-24T14:19:27.129" v="1458" actId="26606"/>
          <ac:spMkLst>
            <pc:docMk/>
            <pc:sldMk cId="3626214764" sldId="274"/>
            <ac:spMk id="2" creationId="{E64BC936-1C91-4E7B-8FA7-5D5C5E842E11}"/>
          </ac:spMkLst>
        </pc:spChg>
        <pc:spChg chg="del">
          <ac:chgData name="Roman Zhigalov" userId="1f97e9fdf7779aa5" providerId="LiveId" clId="{5B3DA32D-757E-4BCB-B9B2-2E3331CB942E}" dt="2021-07-24T14:18:59.528" v="1435"/>
          <ac:spMkLst>
            <pc:docMk/>
            <pc:sldMk cId="3626214764" sldId="274"/>
            <ac:spMk id="3" creationId="{05A7CB9B-2313-4C18-B388-692C228A6848}"/>
          </ac:spMkLst>
        </pc:spChg>
        <pc:spChg chg="mod">
          <ac:chgData name="Roman Zhigalov" userId="1f97e9fdf7779aa5" providerId="LiveId" clId="{5B3DA32D-757E-4BCB-B9B2-2E3331CB942E}" dt="2021-07-24T14:19:27.129" v="1458" actId="26606"/>
          <ac:spMkLst>
            <pc:docMk/>
            <pc:sldMk cId="3626214764" sldId="274"/>
            <ac:spMk id="4" creationId="{36E96629-A05B-419E-9CD4-734F79E5C85B}"/>
          </ac:spMkLst>
        </pc:spChg>
        <pc:spChg chg="add">
          <ac:chgData name="Roman Zhigalov" userId="1f97e9fdf7779aa5" providerId="LiveId" clId="{5B3DA32D-757E-4BCB-B9B2-2E3331CB942E}" dt="2021-07-24T14:19:27.129" v="1458" actId="26606"/>
          <ac:spMkLst>
            <pc:docMk/>
            <pc:sldMk cId="3626214764" sldId="274"/>
            <ac:spMk id="71" creationId="{201CC55D-ED54-4C5C-95E6-10947BD1103B}"/>
          </ac:spMkLst>
        </pc:spChg>
        <pc:spChg chg="add">
          <ac:chgData name="Roman Zhigalov" userId="1f97e9fdf7779aa5" providerId="LiveId" clId="{5B3DA32D-757E-4BCB-B9B2-2E3331CB942E}" dt="2021-07-24T14:19:27.129" v="1458" actId="26606"/>
          <ac:spMkLst>
            <pc:docMk/>
            <pc:sldMk cId="3626214764" sldId="274"/>
            <ac:spMk id="77" creationId="{3873B707-463F-40B0-8227-E8CC6C67EB25}"/>
          </ac:spMkLst>
        </pc:spChg>
        <pc:spChg chg="add">
          <ac:chgData name="Roman Zhigalov" userId="1f97e9fdf7779aa5" providerId="LiveId" clId="{5B3DA32D-757E-4BCB-B9B2-2E3331CB942E}" dt="2021-07-24T14:19:27.129" v="1458" actId="26606"/>
          <ac:spMkLst>
            <pc:docMk/>
            <pc:sldMk cId="3626214764" sldId="274"/>
            <ac:spMk id="79" creationId="{C13237C8-E62C-4F0D-A318-BD6FB6C2D138}"/>
          </ac:spMkLst>
        </pc:spChg>
        <pc:spChg chg="add">
          <ac:chgData name="Roman Zhigalov" userId="1f97e9fdf7779aa5" providerId="LiveId" clId="{5B3DA32D-757E-4BCB-B9B2-2E3331CB942E}" dt="2021-07-24T14:19:27.129" v="1458" actId="26606"/>
          <ac:spMkLst>
            <pc:docMk/>
            <pc:sldMk cId="3626214764" sldId="274"/>
            <ac:spMk id="81" creationId="{19C9EAEA-39D0-4B0E-A0EB-51E7B26740B1}"/>
          </ac:spMkLst>
        </pc:spChg>
        <pc:grpChg chg="add">
          <ac:chgData name="Roman Zhigalov" userId="1f97e9fdf7779aa5" providerId="LiveId" clId="{5B3DA32D-757E-4BCB-B9B2-2E3331CB942E}" dt="2021-07-24T14:19:27.129" v="1458" actId="26606"/>
          <ac:grpSpMkLst>
            <pc:docMk/>
            <pc:sldMk cId="3626214764" sldId="274"/>
            <ac:grpSpMk id="73" creationId="{1DE889C7-FAD6-4397-98E2-05D503484459}"/>
          </ac:grpSpMkLst>
        </pc:grpChg>
        <pc:picChg chg="add mod">
          <ac:chgData name="Roman Zhigalov" userId="1f97e9fdf7779aa5" providerId="LiveId" clId="{5B3DA32D-757E-4BCB-B9B2-2E3331CB942E}" dt="2021-07-24T14:20:41.806" v="1460" actId="1076"/>
          <ac:picMkLst>
            <pc:docMk/>
            <pc:sldMk cId="3626214764" sldId="274"/>
            <ac:picMk id="5" creationId="{899B7CE3-DCC5-4F0A-9A2F-CFAAADB9B13B}"/>
          </ac:picMkLst>
        </pc:picChg>
        <pc:picChg chg="add mod">
          <ac:chgData name="Roman Zhigalov" userId="1f97e9fdf7779aa5" providerId="LiveId" clId="{5B3DA32D-757E-4BCB-B9B2-2E3331CB942E}" dt="2021-07-24T14:19:27.129" v="1458" actId="26606"/>
          <ac:picMkLst>
            <pc:docMk/>
            <pc:sldMk cId="3626214764" sldId="274"/>
            <ac:picMk id="14338" creationId="{2C2A329E-FAA9-4850-9EC1-9E59B869F6A5}"/>
          </ac:picMkLst>
        </pc:picChg>
      </pc:sldChg>
      <pc:sldChg chg="addSp delSp modSp new mod setBg modClrScheme chgLayout">
        <pc:chgData name="Roman Zhigalov" userId="1f97e9fdf7779aa5" providerId="LiveId" clId="{5B3DA32D-757E-4BCB-B9B2-2E3331CB942E}" dt="2021-07-24T14:21:46.941" v="1562" actId="26606"/>
        <pc:sldMkLst>
          <pc:docMk/>
          <pc:sldMk cId="111141435" sldId="275"/>
        </pc:sldMkLst>
        <pc:spChg chg="del mod ord">
          <ac:chgData name="Roman Zhigalov" userId="1f97e9fdf7779aa5" providerId="LiveId" clId="{5B3DA32D-757E-4BCB-B9B2-2E3331CB942E}" dt="2021-07-24T14:21:26.271" v="1462" actId="700"/>
          <ac:spMkLst>
            <pc:docMk/>
            <pc:sldMk cId="111141435" sldId="275"/>
            <ac:spMk id="2" creationId="{02188EE5-8C8E-4055-83C9-6309F3BE7E57}"/>
          </ac:spMkLst>
        </pc:spChg>
        <pc:spChg chg="del mod ord">
          <ac:chgData name="Roman Zhigalov" userId="1f97e9fdf7779aa5" providerId="LiveId" clId="{5B3DA32D-757E-4BCB-B9B2-2E3331CB942E}" dt="2021-07-24T14:21:26.271" v="1462" actId="700"/>
          <ac:spMkLst>
            <pc:docMk/>
            <pc:sldMk cId="111141435" sldId="275"/>
            <ac:spMk id="3" creationId="{7CC1CC99-89A6-4465-B859-8FFB9A4E4346}"/>
          </ac:spMkLst>
        </pc:spChg>
        <pc:spChg chg="add mod ord">
          <ac:chgData name="Roman Zhigalov" userId="1f97e9fdf7779aa5" providerId="LiveId" clId="{5B3DA32D-757E-4BCB-B9B2-2E3331CB942E}" dt="2021-07-24T14:21:46.941" v="1562" actId="26606"/>
          <ac:spMkLst>
            <pc:docMk/>
            <pc:sldMk cId="111141435" sldId="275"/>
            <ac:spMk id="4" creationId="{F7C78BB3-E060-4536-AE9C-46802EF13518}"/>
          </ac:spMkLst>
        </pc:spChg>
        <pc:spChg chg="add del mod ord">
          <ac:chgData name="Roman Zhigalov" userId="1f97e9fdf7779aa5" providerId="LiveId" clId="{5B3DA32D-757E-4BCB-B9B2-2E3331CB942E}" dt="2021-07-24T14:21:28.070" v="1463"/>
          <ac:spMkLst>
            <pc:docMk/>
            <pc:sldMk cId="111141435" sldId="275"/>
            <ac:spMk id="5" creationId="{D4A86F9F-5189-401A-89B2-2BD78D0A7333}"/>
          </ac:spMkLst>
        </pc:spChg>
        <pc:spChg chg="add mod ord">
          <ac:chgData name="Roman Zhigalov" userId="1f97e9fdf7779aa5" providerId="LiveId" clId="{5B3DA32D-757E-4BCB-B9B2-2E3331CB942E}" dt="2021-07-24T14:21:46.941" v="1562" actId="26606"/>
          <ac:spMkLst>
            <pc:docMk/>
            <pc:sldMk cId="111141435" sldId="275"/>
            <ac:spMk id="6" creationId="{FEE3950C-7E8D-4067-8BF4-FAA8F5A9ECA1}"/>
          </ac:spMkLst>
        </pc:spChg>
        <pc:spChg chg="add">
          <ac:chgData name="Roman Zhigalov" userId="1f97e9fdf7779aa5" providerId="LiveId" clId="{5B3DA32D-757E-4BCB-B9B2-2E3331CB942E}" dt="2021-07-24T14:21:46.941" v="1562" actId="26606"/>
          <ac:spMkLst>
            <pc:docMk/>
            <pc:sldMk cId="111141435" sldId="275"/>
            <ac:spMk id="71" creationId="{47942995-B07F-4636-9A06-C6A104B260A8}"/>
          </ac:spMkLst>
        </pc:spChg>
        <pc:spChg chg="add">
          <ac:chgData name="Roman Zhigalov" userId="1f97e9fdf7779aa5" providerId="LiveId" clId="{5B3DA32D-757E-4BCB-B9B2-2E3331CB942E}" dt="2021-07-24T14:21:46.941" v="1562" actId="26606"/>
          <ac:spMkLst>
            <pc:docMk/>
            <pc:sldMk cId="111141435" sldId="275"/>
            <ac:spMk id="78" creationId="{B81933D1-5615-42C7-9C0B-4EB7105CCE2D}"/>
          </ac:spMkLst>
        </pc:spChg>
        <pc:spChg chg="add">
          <ac:chgData name="Roman Zhigalov" userId="1f97e9fdf7779aa5" providerId="LiveId" clId="{5B3DA32D-757E-4BCB-B9B2-2E3331CB942E}" dt="2021-07-24T14:21:46.941" v="1562" actId="26606"/>
          <ac:spMkLst>
            <pc:docMk/>
            <pc:sldMk cId="111141435" sldId="275"/>
            <ac:spMk id="80" creationId="{19C9EAEA-39D0-4B0E-A0EB-51E7B26740B1}"/>
          </ac:spMkLst>
        </pc:spChg>
        <pc:grpChg chg="add">
          <ac:chgData name="Roman Zhigalov" userId="1f97e9fdf7779aa5" providerId="LiveId" clId="{5B3DA32D-757E-4BCB-B9B2-2E3331CB942E}" dt="2021-07-24T14:21:46.941" v="1562" actId="26606"/>
          <ac:grpSpMkLst>
            <pc:docMk/>
            <pc:sldMk cId="111141435" sldId="275"/>
            <ac:grpSpMk id="73" creationId="{032D8612-31EB-44CF-A1D0-14FD4C705424}"/>
          </ac:grpSpMkLst>
        </pc:grpChg>
        <pc:picChg chg="add mod">
          <ac:chgData name="Roman Zhigalov" userId="1f97e9fdf7779aa5" providerId="LiveId" clId="{5B3DA32D-757E-4BCB-B9B2-2E3331CB942E}" dt="2021-07-24T14:21:46.941" v="1562" actId="26606"/>
          <ac:picMkLst>
            <pc:docMk/>
            <pc:sldMk cId="111141435" sldId="275"/>
            <ac:picMk id="15362" creationId="{BEBBB08F-CDF6-40DA-B2A0-B1AC3D290006}"/>
          </ac:picMkLst>
        </pc:picChg>
      </pc:sldChg>
    </pc:docChg>
  </pc:docChgLst>
  <pc:docChgLst>
    <pc:chgData name="Zhigalov Roman" userId="1f97e9fdf7779aa5" providerId="Windows Live" clId="Web-{B1A772E8-1B46-4A94-85DC-D097D8E74111}"/>
    <pc:docChg chg="addSld addMainMaster modMainMaster">
      <pc:chgData name="Zhigalov Roman" userId="1f97e9fdf7779aa5" providerId="Windows Live" clId="Web-{B1A772E8-1B46-4A94-85DC-D097D8E74111}" dt="2021-12-11T11:59:38.793" v="0"/>
      <pc:docMkLst>
        <pc:docMk/>
      </pc:docMkLst>
      <pc:sldChg chg="add">
        <pc:chgData name="Zhigalov Roman" userId="1f97e9fdf7779aa5" providerId="Windows Live" clId="Web-{B1A772E8-1B46-4A94-85DC-D097D8E74111}" dt="2021-12-11T11:59:38.793" v="0"/>
        <pc:sldMkLst>
          <pc:docMk/>
          <pc:sldMk cId="4054771547" sldId="276"/>
        </pc:sldMkLst>
      </pc:sldChg>
      <pc:sldMasterChg chg="add addSldLayout">
        <pc:chgData name="Zhigalov Roman" userId="1f97e9fdf7779aa5" providerId="Windows Live" clId="Web-{B1A772E8-1B46-4A94-85DC-D097D8E74111}" dt="2021-12-11T11:59:38.793" v="0"/>
        <pc:sldMasterMkLst>
          <pc:docMk/>
          <pc:sldMasterMk cId="975188509" sldId="2147483648"/>
        </pc:sldMasterMkLst>
        <pc:sldLayoutChg chg="add">
          <pc:chgData name="Zhigalov Roman" userId="1f97e9fdf7779aa5" providerId="Windows Live" clId="Web-{B1A772E8-1B46-4A94-85DC-D097D8E74111}" dt="2021-12-11T11:59:38.793" v="0"/>
          <pc:sldLayoutMkLst>
            <pc:docMk/>
            <pc:sldMasterMk cId="975188509" sldId="2147483648"/>
            <pc:sldLayoutMk cId="2921803576" sldId="2147483649"/>
          </pc:sldLayoutMkLst>
        </pc:sldLayoutChg>
        <pc:sldLayoutChg chg="add">
          <pc:chgData name="Zhigalov Roman" userId="1f97e9fdf7779aa5" providerId="Windows Live" clId="Web-{B1A772E8-1B46-4A94-85DC-D097D8E74111}" dt="2021-12-11T11:59:38.793" v="0"/>
          <pc:sldLayoutMkLst>
            <pc:docMk/>
            <pc:sldMasterMk cId="975188509" sldId="2147483648"/>
            <pc:sldLayoutMk cId="2673351017" sldId="2147483650"/>
          </pc:sldLayoutMkLst>
        </pc:sldLayoutChg>
        <pc:sldLayoutChg chg="add">
          <pc:chgData name="Zhigalov Roman" userId="1f97e9fdf7779aa5" providerId="Windows Live" clId="Web-{B1A772E8-1B46-4A94-85DC-D097D8E74111}" dt="2021-12-11T11:59:38.793" v="0"/>
          <pc:sldLayoutMkLst>
            <pc:docMk/>
            <pc:sldMasterMk cId="975188509" sldId="2147483648"/>
            <pc:sldLayoutMk cId="2060450269" sldId="2147483651"/>
          </pc:sldLayoutMkLst>
        </pc:sldLayoutChg>
        <pc:sldLayoutChg chg="add">
          <pc:chgData name="Zhigalov Roman" userId="1f97e9fdf7779aa5" providerId="Windows Live" clId="Web-{B1A772E8-1B46-4A94-85DC-D097D8E74111}" dt="2021-12-11T11:59:38.793" v="0"/>
          <pc:sldLayoutMkLst>
            <pc:docMk/>
            <pc:sldMasterMk cId="975188509" sldId="2147483648"/>
            <pc:sldLayoutMk cId="1814311840" sldId="2147483652"/>
          </pc:sldLayoutMkLst>
        </pc:sldLayoutChg>
        <pc:sldLayoutChg chg="add">
          <pc:chgData name="Zhigalov Roman" userId="1f97e9fdf7779aa5" providerId="Windows Live" clId="Web-{B1A772E8-1B46-4A94-85DC-D097D8E74111}" dt="2021-12-11T11:59:38.793" v="0"/>
          <pc:sldLayoutMkLst>
            <pc:docMk/>
            <pc:sldMasterMk cId="975188509" sldId="2147483648"/>
            <pc:sldLayoutMk cId="3457014382" sldId="2147483653"/>
          </pc:sldLayoutMkLst>
        </pc:sldLayoutChg>
        <pc:sldLayoutChg chg="add">
          <pc:chgData name="Zhigalov Roman" userId="1f97e9fdf7779aa5" providerId="Windows Live" clId="Web-{B1A772E8-1B46-4A94-85DC-D097D8E74111}" dt="2021-12-11T11:59:38.793" v="0"/>
          <pc:sldLayoutMkLst>
            <pc:docMk/>
            <pc:sldMasterMk cId="975188509" sldId="2147483648"/>
            <pc:sldLayoutMk cId="1883175077" sldId="2147483654"/>
          </pc:sldLayoutMkLst>
        </pc:sldLayoutChg>
        <pc:sldLayoutChg chg="add">
          <pc:chgData name="Zhigalov Roman" userId="1f97e9fdf7779aa5" providerId="Windows Live" clId="Web-{B1A772E8-1B46-4A94-85DC-D097D8E74111}" dt="2021-12-11T11:59:38.793" v="0"/>
          <pc:sldLayoutMkLst>
            <pc:docMk/>
            <pc:sldMasterMk cId="975188509" sldId="2147483648"/>
            <pc:sldLayoutMk cId="2166646752" sldId="2147483655"/>
          </pc:sldLayoutMkLst>
        </pc:sldLayoutChg>
        <pc:sldLayoutChg chg="add">
          <pc:chgData name="Zhigalov Roman" userId="1f97e9fdf7779aa5" providerId="Windows Live" clId="Web-{B1A772E8-1B46-4A94-85DC-D097D8E74111}" dt="2021-12-11T11:59:38.793" v="0"/>
          <pc:sldLayoutMkLst>
            <pc:docMk/>
            <pc:sldMasterMk cId="975188509" sldId="2147483648"/>
            <pc:sldLayoutMk cId="1798884543" sldId="2147483656"/>
          </pc:sldLayoutMkLst>
        </pc:sldLayoutChg>
        <pc:sldLayoutChg chg="add">
          <pc:chgData name="Zhigalov Roman" userId="1f97e9fdf7779aa5" providerId="Windows Live" clId="Web-{B1A772E8-1B46-4A94-85DC-D097D8E74111}" dt="2021-12-11T11:59:38.793" v="0"/>
          <pc:sldLayoutMkLst>
            <pc:docMk/>
            <pc:sldMasterMk cId="975188509" sldId="2147483648"/>
            <pc:sldLayoutMk cId="3896889661" sldId="2147483657"/>
          </pc:sldLayoutMkLst>
        </pc:sldLayoutChg>
        <pc:sldLayoutChg chg="add">
          <pc:chgData name="Zhigalov Roman" userId="1f97e9fdf7779aa5" providerId="Windows Live" clId="Web-{B1A772E8-1B46-4A94-85DC-D097D8E74111}" dt="2021-12-11T11:59:38.793" v="0"/>
          <pc:sldLayoutMkLst>
            <pc:docMk/>
            <pc:sldMasterMk cId="975188509" sldId="2147483648"/>
            <pc:sldLayoutMk cId="2229252317" sldId="2147483658"/>
          </pc:sldLayoutMkLst>
        </pc:sldLayoutChg>
        <pc:sldLayoutChg chg="add">
          <pc:chgData name="Zhigalov Roman" userId="1f97e9fdf7779aa5" providerId="Windows Live" clId="Web-{B1A772E8-1B46-4A94-85DC-D097D8E74111}" dt="2021-12-11T11:59:38.793" v="0"/>
          <pc:sldLayoutMkLst>
            <pc:docMk/>
            <pc:sldMasterMk cId="975188509" sldId="2147483648"/>
            <pc:sldLayoutMk cId="37739816" sldId="2147483659"/>
          </pc:sldLayoutMkLst>
        </pc:sldLayoutChg>
      </pc:sldMasterChg>
      <pc:sldMasterChg chg="replId modSldLayout">
        <pc:chgData name="Zhigalov Roman" userId="1f97e9fdf7779aa5" providerId="Windows Live" clId="Web-{B1A772E8-1B46-4A94-85DC-D097D8E74111}" dt="2021-12-11T11:59:38.793" v="0"/>
        <pc:sldMasterMkLst>
          <pc:docMk/>
          <pc:sldMasterMk cId="1506393823" sldId="2147483660"/>
        </pc:sldMasterMkLst>
        <pc:sldLayoutChg chg="replId">
          <pc:chgData name="Zhigalov Roman" userId="1f97e9fdf7779aa5" providerId="Windows Live" clId="Web-{B1A772E8-1B46-4A94-85DC-D097D8E74111}" dt="2021-12-11T11:59:38.793" v="0"/>
          <pc:sldLayoutMkLst>
            <pc:docMk/>
            <pc:sldMasterMk cId="1506393823" sldId="2147483660"/>
            <pc:sldLayoutMk cId="3849082395" sldId="2147483661"/>
          </pc:sldLayoutMkLst>
        </pc:sldLayoutChg>
        <pc:sldLayoutChg chg="replId">
          <pc:chgData name="Zhigalov Roman" userId="1f97e9fdf7779aa5" providerId="Windows Live" clId="Web-{B1A772E8-1B46-4A94-85DC-D097D8E74111}" dt="2021-12-11T11:59:38.793" v="0"/>
          <pc:sldLayoutMkLst>
            <pc:docMk/>
            <pc:sldMasterMk cId="1506393823" sldId="2147483660"/>
            <pc:sldLayoutMk cId="534611451" sldId="2147483662"/>
          </pc:sldLayoutMkLst>
        </pc:sldLayoutChg>
        <pc:sldLayoutChg chg="replId">
          <pc:chgData name="Zhigalov Roman" userId="1f97e9fdf7779aa5" providerId="Windows Live" clId="Web-{B1A772E8-1B46-4A94-85DC-D097D8E74111}" dt="2021-12-11T11:59:38.793" v="0"/>
          <pc:sldLayoutMkLst>
            <pc:docMk/>
            <pc:sldMasterMk cId="1506393823" sldId="2147483660"/>
            <pc:sldLayoutMk cId="786935634" sldId="2147483663"/>
          </pc:sldLayoutMkLst>
        </pc:sldLayoutChg>
        <pc:sldLayoutChg chg="replId">
          <pc:chgData name="Zhigalov Roman" userId="1f97e9fdf7779aa5" providerId="Windows Live" clId="Web-{B1A772E8-1B46-4A94-85DC-D097D8E74111}" dt="2021-12-11T11:59:38.793" v="0"/>
          <pc:sldLayoutMkLst>
            <pc:docMk/>
            <pc:sldMasterMk cId="1506393823" sldId="2147483660"/>
            <pc:sldLayoutMk cId="289779817" sldId="2147483664"/>
          </pc:sldLayoutMkLst>
        </pc:sldLayoutChg>
        <pc:sldLayoutChg chg="replId">
          <pc:chgData name="Zhigalov Roman" userId="1f97e9fdf7779aa5" providerId="Windows Live" clId="Web-{B1A772E8-1B46-4A94-85DC-D097D8E74111}" dt="2021-12-11T11:59:38.793" v="0"/>
          <pc:sldLayoutMkLst>
            <pc:docMk/>
            <pc:sldMasterMk cId="1506393823" sldId="2147483660"/>
            <pc:sldLayoutMk cId="3875884687" sldId="2147483665"/>
          </pc:sldLayoutMkLst>
        </pc:sldLayoutChg>
        <pc:sldLayoutChg chg="replId">
          <pc:chgData name="Zhigalov Roman" userId="1f97e9fdf7779aa5" providerId="Windows Live" clId="Web-{B1A772E8-1B46-4A94-85DC-D097D8E74111}" dt="2021-12-11T11:59:38.793" v="0"/>
          <pc:sldLayoutMkLst>
            <pc:docMk/>
            <pc:sldMasterMk cId="1506393823" sldId="2147483660"/>
            <pc:sldLayoutMk cId="2130737082" sldId="2147483666"/>
          </pc:sldLayoutMkLst>
        </pc:sldLayoutChg>
        <pc:sldLayoutChg chg="replId">
          <pc:chgData name="Zhigalov Roman" userId="1f97e9fdf7779aa5" providerId="Windows Live" clId="Web-{B1A772E8-1B46-4A94-85DC-D097D8E74111}" dt="2021-12-11T11:59:38.793" v="0"/>
          <pc:sldLayoutMkLst>
            <pc:docMk/>
            <pc:sldMasterMk cId="1506393823" sldId="2147483660"/>
            <pc:sldLayoutMk cId="1448529510" sldId="2147483667"/>
          </pc:sldLayoutMkLst>
        </pc:sldLayoutChg>
        <pc:sldLayoutChg chg="replId">
          <pc:chgData name="Zhigalov Roman" userId="1f97e9fdf7779aa5" providerId="Windows Live" clId="Web-{B1A772E8-1B46-4A94-85DC-D097D8E74111}" dt="2021-12-11T11:59:38.793" v="0"/>
          <pc:sldLayoutMkLst>
            <pc:docMk/>
            <pc:sldMasterMk cId="1506393823" sldId="2147483660"/>
            <pc:sldLayoutMk cId="603481308" sldId="2147483668"/>
          </pc:sldLayoutMkLst>
        </pc:sldLayoutChg>
        <pc:sldLayoutChg chg="replId">
          <pc:chgData name="Zhigalov Roman" userId="1f97e9fdf7779aa5" providerId="Windows Live" clId="Web-{B1A772E8-1B46-4A94-85DC-D097D8E74111}" dt="2021-12-11T11:59:38.793" v="0"/>
          <pc:sldLayoutMkLst>
            <pc:docMk/>
            <pc:sldMasterMk cId="1506393823" sldId="2147483660"/>
            <pc:sldLayoutMk cId="2955119979" sldId="2147483669"/>
          </pc:sldLayoutMkLst>
        </pc:sldLayoutChg>
        <pc:sldLayoutChg chg="replId">
          <pc:chgData name="Zhigalov Roman" userId="1f97e9fdf7779aa5" providerId="Windows Live" clId="Web-{B1A772E8-1B46-4A94-85DC-D097D8E74111}" dt="2021-12-11T11:59:38.793" v="0"/>
          <pc:sldLayoutMkLst>
            <pc:docMk/>
            <pc:sldMasterMk cId="1506393823" sldId="2147483660"/>
            <pc:sldLayoutMk cId="3987037239" sldId="2147483670"/>
          </pc:sldLayoutMkLst>
        </pc:sldLayoutChg>
        <pc:sldLayoutChg chg="replId">
          <pc:chgData name="Zhigalov Roman" userId="1f97e9fdf7779aa5" providerId="Windows Live" clId="Web-{B1A772E8-1B46-4A94-85DC-D097D8E74111}" dt="2021-12-11T11:59:38.793" v="0"/>
          <pc:sldLayoutMkLst>
            <pc:docMk/>
            <pc:sldMasterMk cId="1506393823" sldId="2147483660"/>
            <pc:sldLayoutMk cId="177334014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042B9-F5FF-4FA8-A438-B50E86616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6F612E-C9BF-41B7-8204-5E23A4FC7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1B3245-BA2F-472A-81BA-A963E3FE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808-1A16-41D3-A871-B24E091B221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06069-D4A8-4644-B8AC-95030D60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28C13-BB45-4DBF-8711-177C7AE2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7064-58C2-46B5-9377-CFD8F633A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8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EA130-6D9C-4E24-868E-5E87CA6B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87113F-CC8A-4160-9487-4B0E5EECD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2A2E6-9886-44FF-A99A-8376F27A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808-1A16-41D3-A871-B24E091B221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866BB8-0CA7-435C-B12E-214E7311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D1D0F-CBBD-4FDE-9FAF-BA66C035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7064-58C2-46B5-9377-CFD8F633A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3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2EFBA6-DD0B-4657-B58B-5C2B62CB3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F0E82-DD31-433B-9750-84A74B187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933799-DA12-49AB-BA87-A5792435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808-1A16-41D3-A871-B24E091B221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BBD8CE-9E33-4406-9751-B48D131E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F6BBAC-B051-4D6A-958C-B02B6095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7064-58C2-46B5-9377-CFD8F633A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4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E0940-5498-4C6E-BDD8-91CAF4A95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3EFE9D-C23C-45DD-A8B1-FA2DB2822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14C1B-3B5C-4629-8314-E9A3DBF2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B722C1-FC14-4372-84FF-E6AA1102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55A246-2A8B-45C3-A60F-EBA84682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0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D8AE9-8235-4E6C-AD7D-C72924DB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A058B-8EA5-4D47-A1A3-05CCEF74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3B27D-AFA4-4718-AB08-6A1C9E93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2C64B-B776-4FE2-9D88-BFF4210A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A547C-044A-4E94-9C7A-2074DCD0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5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E87BE-5136-4847-B781-A26CA03C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731F99-F1D5-4A8C-B506-7B46D29B5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22BC4-1E89-4FCF-8013-CB874F1E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34256B-E967-442F-A137-88AE6932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834EC7-94AD-48D6-8EF7-5971AF7D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5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81A98-23AC-471F-8B4B-A50C3319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6A391A-7821-453E-8549-EF6DD1C0A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F8C062-34DD-4F1F-B311-DA7392EC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B23E28-56DB-4A3A-A17D-9F05C158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596964-9174-4AAC-9893-20EE9512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F795E-3BB6-43F8-B244-4340A878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1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2ABB-80DC-48FB-89D2-16EAECCC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53539A-8DCC-4A73-ADE7-817938B56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29A25C-37AE-453A-BD02-E86AE262F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CFF6C6-99BF-4277-B725-021728208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9CAF2-43F0-42AF-B60D-589634C1B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77A406-325D-4FF8-B6C5-712D409C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28ECD8-F762-4BD2-969D-0DDDB40D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A8CAD9-3A7D-4C5E-90B9-11009C9F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1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D2356-C460-4A50-A858-9760E0A0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3398C0-AC66-4158-BCB9-28032876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4E3CF9-9133-40E7-A650-76D6E185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A860F5-2F41-400F-92E5-1821F13E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75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BF375C-20C4-4B6B-B577-87B4E094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8818EC-D1C5-4A2C-9015-CD560ED6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7B1A18-DF50-499F-9C12-3A6B9575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46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0C1F1-96C4-4266-8B99-23866063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054AED-1319-4CEB-AB4F-B6E685E0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2C77D-FA69-44DE-A3C4-4AD376E6E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59B60B-21C3-412F-B0B5-0AA1B4C7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8216DA-07F9-4F53-A4DC-499BF475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897309-5AFB-4C18-9941-D98CD292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8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4EF62-36D5-41C8-85C6-3D89C59B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C81BA6-52EE-41FD-B07B-CD20D69BC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5730E-466E-4FD3-BB57-D5A88C2B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808-1A16-41D3-A871-B24E091B221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C8F56-76C6-41A4-ADA6-8E9F9A55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19DE9-E09A-4618-BB23-1D8A8A52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7064-58C2-46B5-9377-CFD8F633A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11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E582C-EFCF-4142-83FE-25064DAD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309D04-2F62-4355-8CCC-664B50AC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05C837-4970-4B93-9F1A-D86BDC908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A54D9C-D8CB-4E8C-8BC3-885B0AF4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963C02-B2DA-4FB2-AB0B-29AF4BE9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24CDF-E042-47EC-BFB8-85797C08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89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0D509-2E37-4811-B55C-5C7EEF25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5C2AA3-1561-4410-B079-4DD69180E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7DDF3-C389-4839-8761-EBE07A52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BDE36-259F-4FA7-96EE-3A0EF957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ED8EE-3837-4157-87AB-3A367155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5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2444A6-2A52-453F-8036-14252A6A5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87AF5C-6A99-4220-B1B5-8C56DFF43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08A8C-F6C0-4334-9B54-B604978B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309A87-DDA3-407A-A74E-76F1087C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02E5B-1ADD-40D8-9123-310CAEAE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A28A2-6D4B-4790-93A9-9A0288C9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E95C5B-A841-4570-81FB-769A624CB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C36A2-791B-4810-B553-8585C70C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808-1A16-41D3-A871-B24E091B221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D17AE-E24E-4F46-83F9-B810F13A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748C0-E6C4-4DFB-A95D-3E6693A8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7064-58C2-46B5-9377-CFD8F633A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3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98F8E-2D7B-4A46-9C23-3723FCFA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038940-9D47-42DB-91D7-E89EE2602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B1C982-69C2-40F2-9591-20D33F57F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42175D-06F8-4DCD-B0F9-95EE3D79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808-1A16-41D3-A871-B24E091B221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DCF51B-F9F7-4545-BDDD-09255131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C949B-17B4-4786-B681-C3A5F554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7064-58C2-46B5-9377-CFD8F633A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A2710-72E3-40F9-9EC4-19B4252F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62442F-3645-4AD5-A5AC-3C7877FEF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6CD283-6D8E-46AC-A532-069A4B34C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D6ADB2-D7C6-40D9-87D3-2A479BC37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6F090E-E7CC-4494-9B62-2B84C64F4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3138F5-F000-437B-9C79-74A1CF86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808-1A16-41D3-A871-B24E091B221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9B5F0A-4B74-43E3-91D2-D395E1A8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034C2A-30B2-413F-A1DC-730D7DE3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7064-58C2-46B5-9377-CFD8F633A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8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81549-DA16-4E85-8EE3-F74281C8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540891-63FB-4A8E-A78A-32FF79F4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808-1A16-41D3-A871-B24E091B221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109DCA-7A95-4FB9-9C5C-621318A2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FF5D22-6ECF-46B7-8364-257CAE5F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7064-58C2-46B5-9377-CFD8F633A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3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9FD651-8CF0-4550-8F59-429E78E4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808-1A16-41D3-A871-B24E091B221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1B94F8-D02F-440D-B6E9-460D6F84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F1EDBE-ED45-4FCE-945F-105785F1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7064-58C2-46B5-9377-CFD8F633A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269BD-D286-43D3-88CF-10B59AF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823F6-DBF3-4DB9-A1B4-DDCF79624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6CA8FA-7954-4FEB-96AB-69086C1B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0C7B5-6B72-4DA0-9063-23301FD3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808-1A16-41D3-A871-B24E091B221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86D88A-CEC7-4A05-8B7C-9638FCF4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FD3A63-94C2-4CF0-83A9-F6D7509F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7064-58C2-46B5-9377-CFD8F633A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8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8C180-7D04-4D0A-A632-E50A334A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866F24-F669-4FAF-B160-5E18A8106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C3D44B-2F6D-44A2-A961-54FBFD504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729191-EC29-4680-B399-34273E6C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808-1A16-41D3-A871-B24E091B221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785248-E9C3-4A00-8185-BDDCF4E4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FCD2C6-0E45-4DC2-AEF1-082F95B0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7064-58C2-46B5-9377-CFD8F633A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1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BEEA8-CD33-4791-8FC1-18944546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732AF4-DCE0-43F7-8257-A3C67D6AA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F9D2E-A42E-4B93-826D-BF81F8C61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B8808-1A16-41D3-A871-B24E091B221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7C8E0C-FFB1-4289-BBC2-3AA8AF54C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A8B68-848A-4E1D-AA5D-18989571B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7064-58C2-46B5-9377-CFD8F633A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9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070-09F2-4196-85BD-6B58545C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F01E56-852F-4A75-9019-11059E9C4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FE710-7EFE-486D-B5DB-126D2799E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5D8EC-3116-434D-9552-A0CE0FA6F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459486-F5D3-4F0F-AC67-1649B2E23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8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9350F-475F-4AD8-921B-D8E8C71F3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0" i="0" u="none" strike="noStrike" dirty="0">
                <a:effectLst/>
                <a:latin typeface="+mn-lt"/>
              </a:rPr>
              <a:t>§ 10. Литература и искусство в первой половине XIX в.  </a:t>
            </a:r>
            <a:br>
              <a:rPr lang="ru-RU" sz="4800" b="1" dirty="0">
                <a:effectLst/>
                <a:latin typeface="+mn-lt"/>
              </a:rPr>
            </a:br>
            <a:endParaRPr lang="ru-RU" sz="48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733E86-DDBE-450B-A53D-7ADC812FF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0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0F7D1-F48E-4EF9-BEA1-4A0950D3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Ян Барщевский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8BDCFE-B8D8-40F2-A9BF-2E59AC9DD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Писатель</a:t>
            </a:r>
            <a:r>
              <a:rPr lang="en-US" sz="2000" dirty="0"/>
              <a:t>, </a:t>
            </a:r>
            <a:r>
              <a:rPr lang="en-US" sz="2000" dirty="0" err="1"/>
              <a:t>писавший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белорусском</a:t>
            </a:r>
            <a:r>
              <a:rPr lang="en-US" sz="2000" dirty="0"/>
              <a:t> </a:t>
            </a:r>
            <a:r>
              <a:rPr lang="en-US" sz="2000" dirty="0" err="1"/>
              <a:t>языке</a:t>
            </a:r>
            <a:r>
              <a:rPr lang="en-US" sz="2000" dirty="0"/>
              <a:t>. </a:t>
            </a:r>
            <a:r>
              <a:rPr lang="en-US" sz="2000" dirty="0" err="1"/>
              <a:t>Автор</a:t>
            </a:r>
            <a:r>
              <a:rPr lang="en-US" sz="2000" dirty="0"/>
              <a:t> 4-х </a:t>
            </a:r>
            <a:r>
              <a:rPr lang="en-US" sz="2000" dirty="0" err="1"/>
              <a:t>томного</a:t>
            </a:r>
            <a:r>
              <a:rPr lang="en-US" sz="2000" dirty="0"/>
              <a:t> </a:t>
            </a:r>
            <a:r>
              <a:rPr lang="en-US" sz="2000" dirty="0" err="1"/>
              <a:t>сборника</a:t>
            </a:r>
            <a:r>
              <a:rPr lang="en-US" sz="2000" dirty="0"/>
              <a:t> «</a:t>
            </a:r>
            <a:r>
              <a:rPr lang="en-US" sz="2000" dirty="0" err="1"/>
              <a:t>Шляхтич</a:t>
            </a:r>
            <a:r>
              <a:rPr lang="en-US" sz="2000" dirty="0"/>
              <a:t> </a:t>
            </a:r>
            <a:r>
              <a:rPr lang="en-US" sz="2000" dirty="0" err="1"/>
              <a:t>Завальня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Беларусь в </a:t>
            </a:r>
            <a:r>
              <a:rPr lang="en-US" sz="2000" dirty="0" err="1"/>
              <a:t>фантастических</a:t>
            </a:r>
            <a:r>
              <a:rPr lang="en-US" sz="2000" dirty="0"/>
              <a:t> </a:t>
            </a:r>
            <a:r>
              <a:rPr lang="en-US" sz="2000" dirty="0" err="1"/>
              <a:t>рассказах</a:t>
            </a:r>
            <a:r>
              <a:rPr lang="en-US" sz="2000" dirty="0"/>
              <a:t>»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Ян Барщевский">
            <a:extLst>
              <a:ext uri="{FF2B5EF4-FFF2-40B4-BE49-F238E27FC236}">
                <a16:creationId xmlns:a16="http://schemas.microsoft.com/office/drawing/2014/main" id="{5CCB71D2-3A6A-44F7-B01F-C11F44C21F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8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3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105C230-2E1F-4E0D-A5C4-F8A8B53C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Развитие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искусства</a:t>
            </a:r>
            <a:endParaRPr lang="en-US" sz="8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1753149-1020-4CD5-9C46-F3AFBEBEE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688" y="1553518"/>
            <a:ext cx="9910295" cy="128173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9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B30AC-4A8D-4D9B-B820-43E7C628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Ян Дамель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E9FA24-DC3C-4AF2-A05D-67B5E9253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b="0" i="0" u="none" strike="noStrike">
                <a:effectLst/>
              </a:rPr>
              <a:t>Белорусский художник, мастер исторических и религиозных композиций.</a:t>
            </a:r>
            <a:endParaRPr lang="en-US" sz="1900"/>
          </a:p>
        </p:txBody>
      </p:sp>
      <p:pic>
        <p:nvPicPr>
          <p:cNvPr id="7170" name="Picture 2" descr="Дамель, Ян — Википедия">
            <a:extLst>
              <a:ext uri="{FF2B5EF4-FFF2-40B4-BE49-F238E27FC236}">
                <a16:creationId xmlns:a16="http://schemas.microsoft.com/office/drawing/2014/main" id="{618BCD8E-AEF7-407A-B897-5BA4D55965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7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9" name="Rectangle 7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34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Картины Яна Дамеля - белорусского художника с саксонскими корнями">
            <a:extLst>
              <a:ext uri="{FF2B5EF4-FFF2-40B4-BE49-F238E27FC236}">
                <a16:creationId xmlns:a16="http://schemas.microsoft.com/office/drawing/2014/main" id="{F9BDFAA0-6D73-48E1-B10D-B27FE1412B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11" y="313325"/>
            <a:ext cx="3676185" cy="56164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ы Яна Дамеля - белорусского художника с саксонскими корнями">
            <a:extLst>
              <a:ext uri="{FF2B5EF4-FFF2-40B4-BE49-F238E27FC236}">
                <a16:creationId xmlns:a16="http://schemas.microsoft.com/office/drawing/2014/main" id="{73B93545-5EC1-4510-9500-9FFABA4499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64" y="1167011"/>
            <a:ext cx="4309598" cy="55541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356CF-1789-40D5-87C1-A8B5E8AC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8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1. </a:t>
            </a:r>
            <a:r>
              <a:rPr lang="en-US" sz="18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Святой Иосиф с младенцем Иисусом		</a:t>
            </a:r>
            <a:br>
              <a:rPr lang="ru-RU" sz="18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18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2. </a:t>
            </a:r>
            <a:r>
              <a:rPr lang="en-US" sz="18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Святой Иеронима</a:t>
            </a: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852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13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697B0-D0F1-402A-8033-E4E7E5A1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Иван Хруцкий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271055-AD6B-41C7-AC4C-DE04ECC83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effectLst/>
              </a:rPr>
              <a:t>Белорусский</a:t>
            </a:r>
            <a:r>
              <a:rPr lang="en-US" sz="2000" b="0" i="0" u="none" strike="noStrike" dirty="0">
                <a:effectLst/>
              </a:rPr>
              <a:t> и русский </a:t>
            </a:r>
            <a:r>
              <a:rPr lang="en-US" sz="2000" b="0" i="0" u="none" strike="noStrike" dirty="0" err="1">
                <a:effectLst/>
              </a:rPr>
              <a:t>художник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мастер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портрета</a:t>
            </a:r>
            <a:r>
              <a:rPr lang="en-US" sz="2000" b="0" i="0" u="none" strike="noStrike" dirty="0">
                <a:effectLst/>
              </a:rPr>
              <a:t> и </a:t>
            </a:r>
            <a:r>
              <a:rPr lang="en-US" sz="2000" b="0" i="0" u="none" strike="noStrike" dirty="0" err="1">
                <a:effectLst/>
              </a:rPr>
              <a:t>натюрморта</a:t>
            </a:r>
            <a:r>
              <a:rPr lang="en-US" sz="2000" b="0" i="0" u="none" strike="noStrike" dirty="0">
                <a:effectLst/>
              </a:rPr>
              <a:t>. </a:t>
            </a:r>
            <a:r>
              <a:rPr lang="en-US" sz="2000" b="0" i="0" u="none" strike="noStrike" dirty="0" err="1">
                <a:effectLst/>
              </a:rPr>
              <a:t>Хруцкий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оставил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заметный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след</a:t>
            </a:r>
            <a:r>
              <a:rPr lang="en-US" sz="2000" b="0" i="0" u="none" strike="noStrike" dirty="0">
                <a:effectLst/>
              </a:rPr>
              <a:t> в </a:t>
            </a:r>
            <a:r>
              <a:rPr lang="en-US" sz="2000" b="0" i="0" u="none" strike="noStrike" dirty="0" err="1">
                <a:effectLst/>
              </a:rPr>
              <a:t>истории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искусства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благодаря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своим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многочисленным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натуралистичным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натюрмортам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которые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украшали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самые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богатые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дома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его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современников</a:t>
            </a:r>
            <a:r>
              <a:rPr lang="en-US" sz="2000" b="0" i="0" u="none" strike="noStrike" dirty="0">
                <a:effectLst/>
              </a:rPr>
              <a:t>; </a:t>
            </a:r>
            <a:r>
              <a:rPr lang="en-US" sz="2000" b="0" i="0" u="none" strike="noStrike" dirty="0" err="1">
                <a:effectLst/>
              </a:rPr>
              <a:t>мастера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праву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можно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считать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основателем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русского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натюрмортного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жанра</a:t>
            </a:r>
            <a:r>
              <a:rPr lang="en-US" sz="2000" b="0" i="0" u="none" strike="noStrike" dirty="0">
                <a:effectLst/>
              </a:rPr>
              <a:t>. </a:t>
            </a:r>
            <a:endParaRPr lang="en-US" sz="2000" dirty="0"/>
          </a:p>
        </p:txBody>
      </p:sp>
      <p:pic>
        <p:nvPicPr>
          <p:cNvPr id="9218" name="Picture 2" descr="Хруцкий, Иван Фомич — Википедия">
            <a:extLst>
              <a:ext uri="{FF2B5EF4-FFF2-40B4-BE49-F238E27FC236}">
                <a16:creationId xmlns:a16="http://schemas.microsoft.com/office/drawing/2014/main" id="{CD2C2013-6470-48E3-BBCD-DB5B44FD99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329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3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4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Цветы и плоды», Иван Фомич Хруцкий — описание картины">
            <a:extLst>
              <a:ext uri="{FF2B5EF4-FFF2-40B4-BE49-F238E27FC236}">
                <a16:creationId xmlns:a16="http://schemas.microsoft.com/office/drawing/2014/main" id="{7794320D-03B8-45EB-A10A-64FED6BA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7030" y="643467"/>
            <a:ext cx="747793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9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C412B-F6BE-4A08-B8A3-5F8102ED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Валентий Ванькович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420A8A-52CF-4DD2-9EB6-B4C42C2BA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effectLst/>
              </a:rPr>
              <a:t>Валентий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Ванькович</a:t>
            </a:r>
            <a:r>
              <a:rPr lang="en-US" sz="2000" b="0" i="0" u="none" strike="noStrike" dirty="0">
                <a:effectLst/>
              </a:rPr>
              <a:t> – </a:t>
            </a:r>
            <a:r>
              <a:rPr lang="en-US" sz="2000" b="0" i="0" u="none" strike="noStrike" dirty="0" err="1">
                <a:effectLst/>
              </a:rPr>
              <a:t>белорусский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художник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представитель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романтизма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являлся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потомком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рода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ведущего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историю</a:t>
            </a:r>
            <a:r>
              <a:rPr lang="en-US" sz="2000" b="0" i="0" u="none" strike="noStrike" dirty="0">
                <a:effectLst/>
              </a:rPr>
              <a:t> с XIV </a:t>
            </a:r>
            <a:r>
              <a:rPr lang="en-US" sz="2000" b="0" i="0" u="none" strike="noStrike" dirty="0" err="1">
                <a:effectLst/>
              </a:rPr>
              <a:t>века</a:t>
            </a:r>
            <a:r>
              <a:rPr lang="en-US" sz="2000" b="0" i="0" u="none" strike="noStrike" dirty="0">
                <a:effectLst/>
              </a:rPr>
              <a:t>. </a:t>
            </a:r>
            <a:r>
              <a:rPr lang="en-US" sz="2000" b="0" i="0" u="none" strike="noStrike" dirty="0" err="1">
                <a:effectLst/>
              </a:rPr>
              <a:t>Художник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очень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часто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писал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портреты</a:t>
            </a:r>
            <a:r>
              <a:rPr lang="en-US" sz="2000" b="0" i="0" u="none" strike="noStrike" dirty="0">
                <a:effectLst/>
              </a:rPr>
              <a:t>. </a:t>
            </a:r>
            <a:r>
              <a:rPr lang="en-US" sz="2000" b="0" i="0" u="none" strike="noStrike" dirty="0" err="1">
                <a:effectLst/>
              </a:rPr>
              <a:t>Одна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из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наиболее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известных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работ</a:t>
            </a:r>
            <a:r>
              <a:rPr lang="en-US" sz="2000" b="0" i="0" u="none" strike="noStrike" dirty="0">
                <a:effectLst/>
              </a:rPr>
              <a:t> – «</a:t>
            </a:r>
            <a:r>
              <a:rPr lang="en-US" sz="2000" b="0" i="0" u="none" strike="noStrike" dirty="0" err="1">
                <a:effectLst/>
              </a:rPr>
              <a:t>Адам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Мицкевич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на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скале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Аю-Даг</a:t>
            </a:r>
            <a:r>
              <a:rPr lang="en-US" sz="2000" b="0" i="0" u="none" strike="noStrike" dirty="0">
                <a:effectLst/>
              </a:rPr>
              <a:t>».</a:t>
            </a:r>
            <a:endParaRPr lang="en-US" sz="2000" dirty="0"/>
          </a:p>
        </p:txBody>
      </p:sp>
      <p:pic>
        <p:nvPicPr>
          <p:cNvPr id="12290" name="Picture 2" descr="Ванькович, Валентий-Вильгельм — Википедия">
            <a:extLst>
              <a:ext uri="{FF2B5EF4-FFF2-40B4-BE49-F238E27FC236}">
                <a16:creationId xmlns:a16="http://schemas.microsoft.com/office/drawing/2014/main" id="{0EE9AD37-ECD7-4D59-B44D-0AB3CC9B02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31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6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D564D82-BC9B-4977-B327-2D86E2C8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200" b="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Подвиг</a:t>
            </a:r>
            <a:r>
              <a:rPr lang="en-US" sz="3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молодого</a:t>
            </a:r>
            <a:r>
              <a:rPr lang="en-US" sz="3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киевлянина</a:t>
            </a:r>
            <a:r>
              <a:rPr lang="en-US" sz="3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при</a:t>
            </a:r>
            <a:r>
              <a:rPr lang="en-US" sz="3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осаде</a:t>
            </a:r>
            <a:r>
              <a:rPr lang="en-US" sz="3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Киева</a:t>
            </a:r>
            <a:r>
              <a:rPr lang="en-US" sz="3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0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печенегами</a:t>
            </a:r>
            <a:r>
              <a:rPr lang="en-US" sz="3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br>
              <a:rPr lang="ru-RU" sz="3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ru-RU" sz="3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32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2. 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А.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Мицкевич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горе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Аю-Даг</a:t>
            </a:r>
            <a:br>
              <a:rPr lang="en-US" sz="32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Подвиг молодого киевлянина при осаде Киева печенегами в 968 году">
            <a:extLst>
              <a:ext uri="{FF2B5EF4-FFF2-40B4-BE49-F238E27FC236}">
                <a16:creationId xmlns:a16="http://schemas.microsoft.com/office/drawing/2014/main" id="{03E2ACA2-F150-4ADF-8DE9-0725105138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r="19783" b="-3"/>
          <a:stretch/>
        </p:blipFill>
        <p:spPr bwMode="auto">
          <a:xfrm>
            <a:off x="4125081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Адам Мицкевич - Жизнь и творчество | Персоналии | Culture.pl">
            <a:extLst>
              <a:ext uri="{FF2B5EF4-FFF2-40B4-BE49-F238E27FC236}">
                <a16:creationId xmlns:a16="http://schemas.microsoft.com/office/drawing/2014/main" id="{2AB0AAB7-A755-45B2-A185-83F1C326E2F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r="1073" b="-3"/>
          <a:stretch/>
        </p:blipFill>
        <p:spPr bwMode="auto">
          <a:xfrm>
            <a:off x="7812357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2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20343-05C4-460B-884C-0D85DABE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Музыка и архитектура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B033CF-C465-4C2C-AB91-B2A0BEC40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688" y="1553518"/>
            <a:ext cx="9910295" cy="128173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BC936-1C91-4E7B-8FA7-5D5C5E84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Станислав Манюшко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E96629-A05B-419E-9CD4-734F79E5C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effectLst/>
              </a:rPr>
              <a:t>Станислав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Манюшко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написал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музыку</a:t>
            </a:r>
            <a:r>
              <a:rPr lang="en-US" sz="1700" b="0" i="0" u="none" strike="noStrike" dirty="0">
                <a:effectLst/>
              </a:rPr>
              <a:t> к </a:t>
            </a:r>
            <a:r>
              <a:rPr lang="en-US" sz="1700" b="0" i="0" u="none" strike="noStrike" dirty="0" err="1">
                <a:effectLst/>
              </a:rPr>
              <a:t>комедии-опере</a:t>
            </a:r>
            <a:r>
              <a:rPr lang="en-US" sz="1700" b="0" i="0" u="none" strike="noStrike" dirty="0">
                <a:effectLst/>
              </a:rPr>
              <a:t> В. </a:t>
            </a:r>
            <a:r>
              <a:rPr lang="en-US" sz="1700" b="0" i="0" u="none" strike="noStrike" dirty="0" err="1">
                <a:effectLst/>
              </a:rPr>
              <a:t>Дунина-Марцинкевича</a:t>
            </a:r>
            <a:r>
              <a:rPr lang="en-US" sz="1700" b="0" i="0" u="none" strike="noStrike" dirty="0">
                <a:effectLst/>
              </a:rPr>
              <a:t> «</a:t>
            </a:r>
            <a:r>
              <a:rPr lang="en-US" sz="1700" b="0" i="0" u="none" strike="noStrike" dirty="0" err="1">
                <a:effectLst/>
              </a:rPr>
              <a:t>Селянка</a:t>
            </a:r>
            <a:r>
              <a:rPr lang="en-US" sz="1700" b="0" i="0" u="none" strike="noStrike" dirty="0">
                <a:effectLst/>
              </a:rPr>
              <a:t>», </a:t>
            </a:r>
            <a:r>
              <a:rPr lang="en-US" sz="1700" b="0" i="0" u="none" strike="noStrike" dirty="0" err="1">
                <a:effectLst/>
              </a:rPr>
              <a:t>которая</a:t>
            </a:r>
            <a:r>
              <a:rPr lang="en-US" sz="1700" b="0" i="0" u="none" strike="noStrike" dirty="0">
                <a:effectLst/>
              </a:rPr>
              <a:t> в 1852 г.  </a:t>
            </a:r>
            <a:r>
              <a:rPr lang="en-US" sz="1700" b="0" i="0" u="none" strike="noStrike" dirty="0" err="1">
                <a:effectLst/>
              </a:rPr>
              <a:t>была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поставлена</a:t>
            </a:r>
            <a:r>
              <a:rPr lang="en-US" sz="1700" b="0" i="0" u="none" strike="noStrike" dirty="0">
                <a:effectLst/>
              </a:rPr>
              <a:t> в </a:t>
            </a:r>
            <a:r>
              <a:rPr lang="en-US" sz="1700" b="0" i="0" u="none" strike="noStrike" dirty="0" err="1">
                <a:effectLst/>
              </a:rPr>
              <a:t>Минске</a:t>
            </a:r>
            <a:r>
              <a:rPr lang="en-US" sz="1700" b="0" i="0" u="none" strike="noStrike" dirty="0">
                <a:effectLst/>
              </a:rPr>
              <a:t>. С. </a:t>
            </a:r>
            <a:r>
              <a:rPr lang="en-US" sz="1700" b="0" i="0" u="none" strike="noStrike" dirty="0" err="1">
                <a:effectLst/>
              </a:rPr>
              <a:t>Монюшко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является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основателем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польской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классической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музыки</a:t>
            </a:r>
            <a:r>
              <a:rPr lang="en-US" sz="1700" b="0" i="0" u="none" strike="noStrike" dirty="0">
                <a:effectLst/>
              </a:rPr>
              <a:t>, в </a:t>
            </a:r>
            <a:r>
              <a:rPr lang="en-US" sz="1700" b="0" i="0" u="none" strike="noStrike" dirty="0" err="1">
                <a:effectLst/>
              </a:rPr>
              <a:t>его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произведениях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использованы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белорусские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народные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мотивы</a:t>
            </a:r>
            <a:r>
              <a:rPr lang="en-US" sz="1700" b="0" i="0" u="none" strike="noStrike" dirty="0">
                <a:effectLst/>
              </a:rPr>
              <a:t>. </a:t>
            </a:r>
            <a:r>
              <a:rPr lang="en-US" sz="1700" b="0" i="0" u="none" strike="noStrike" dirty="0" err="1">
                <a:effectLst/>
              </a:rPr>
              <a:t>Монюшко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писал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также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музыку</a:t>
            </a:r>
            <a:r>
              <a:rPr lang="en-US" sz="1700" b="0" i="0" u="none" strike="noStrike" dirty="0">
                <a:effectLst/>
              </a:rPr>
              <a:t> к </a:t>
            </a:r>
            <a:r>
              <a:rPr lang="en-US" sz="1700" b="0" i="0" u="none" strike="noStrike" dirty="0" err="1">
                <a:effectLst/>
              </a:rPr>
              <a:t>постановкам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пьес</a:t>
            </a:r>
            <a:r>
              <a:rPr lang="en-US" sz="1700" b="0" i="0" u="none" strike="noStrike" dirty="0">
                <a:effectLst/>
              </a:rPr>
              <a:t> «</a:t>
            </a:r>
            <a:r>
              <a:rPr lang="en-US" sz="1700" b="0" i="0" u="none" strike="noStrike" dirty="0" err="1">
                <a:effectLst/>
              </a:rPr>
              <a:t>Гамлет</a:t>
            </a:r>
            <a:r>
              <a:rPr lang="en-US" sz="1700" b="0" i="0" u="none" strike="noStrike" dirty="0">
                <a:effectLst/>
              </a:rPr>
              <a:t>» и «</a:t>
            </a:r>
            <a:r>
              <a:rPr lang="en-US" sz="1700" b="0" i="0" u="none" strike="noStrike" dirty="0" err="1">
                <a:effectLst/>
              </a:rPr>
              <a:t>Венецианский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купец</a:t>
            </a:r>
            <a:r>
              <a:rPr lang="en-US" sz="1700" b="0" i="0" u="none" strike="noStrike" dirty="0">
                <a:effectLst/>
              </a:rPr>
              <a:t>» </a:t>
            </a:r>
            <a:r>
              <a:rPr lang="en-US" sz="1700" b="0" i="0" u="none" strike="noStrike" dirty="0" err="1">
                <a:effectLst/>
              </a:rPr>
              <a:t>Уильяма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Шекспира</a:t>
            </a:r>
            <a:r>
              <a:rPr lang="en-US" sz="1700" b="0" i="0" u="none" strike="noStrike" dirty="0">
                <a:effectLst/>
              </a:rPr>
              <a:t>, «</a:t>
            </a:r>
            <a:r>
              <a:rPr lang="en-US" sz="1700" b="0" i="0" u="none" strike="noStrike" dirty="0" err="1">
                <a:effectLst/>
              </a:rPr>
              <a:t>Разбойники</a:t>
            </a:r>
            <a:r>
              <a:rPr lang="en-US" sz="1700" b="0" i="0" u="none" strike="noStrike" dirty="0">
                <a:effectLst/>
              </a:rPr>
              <a:t>» </a:t>
            </a:r>
            <a:r>
              <a:rPr lang="en-US" sz="1700" b="0" i="0" u="none" strike="noStrike" dirty="0" err="1">
                <a:effectLst/>
              </a:rPr>
              <a:t>Фридриха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Шиллера</a:t>
            </a:r>
            <a:r>
              <a:rPr lang="en-US" sz="1700" b="0" i="0" u="none" strike="noStrike" dirty="0">
                <a:effectLst/>
              </a:rPr>
              <a:t>, «</a:t>
            </a:r>
            <a:r>
              <a:rPr lang="en-US" sz="1700" b="0" i="0" u="none" strike="noStrike" dirty="0" err="1">
                <a:effectLst/>
              </a:rPr>
              <a:t>Карпатские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горцы</a:t>
            </a:r>
            <a:r>
              <a:rPr lang="en-US" sz="1700" b="0" i="0" u="none" strike="noStrike" dirty="0">
                <a:effectLst/>
              </a:rPr>
              <a:t>» </a:t>
            </a:r>
            <a:r>
              <a:rPr lang="en-US" sz="1700" b="0" i="0" u="none" strike="noStrike" dirty="0" err="1">
                <a:effectLst/>
              </a:rPr>
              <a:t>Юзефа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Коженёвского</a:t>
            </a:r>
            <a:r>
              <a:rPr lang="en-US" sz="1700" b="0" i="0" u="none" strike="noStrike" dirty="0">
                <a:effectLst/>
              </a:rPr>
              <a:t>, «</a:t>
            </a:r>
            <a:r>
              <a:rPr lang="en-US" sz="1700" b="0" i="0" u="none" strike="noStrike" dirty="0" err="1">
                <a:effectLst/>
              </a:rPr>
              <a:t>Лилля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Венеда</a:t>
            </a:r>
            <a:r>
              <a:rPr lang="en-US" sz="1700" b="0" i="0" u="none" strike="noStrike" dirty="0">
                <a:effectLst/>
              </a:rPr>
              <a:t>» </a:t>
            </a:r>
            <a:r>
              <a:rPr lang="en-US" sz="1700" b="0" i="0" u="none" strike="noStrike" dirty="0" err="1">
                <a:effectLst/>
              </a:rPr>
              <a:t>Юлиуша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Словацкого</a:t>
            </a:r>
            <a:r>
              <a:rPr lang="en-US" sz="1700" b="0" i="0" u="none" strike="noStrike" dirty="0">
                <a:effectLst/>
              </a:rPr>
              <a:t>.</a:t>
            </a:r>
            <a:endParaRPr lang="en-US" sz="17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Станислав Монюшко (Stanisław Moniuszko) | Belcanto.ru">
            <a:extLst>
              <a:ext uri="{FF2B5EF4-FFF2-40B4-BE49-F238E27FC236}">
                <a16:creationId xmlns:a16="http://schemas.microsoft.com/office/drawing/2014/main" id="{2C2A329E-FAA9-4850-9EC1-9E59B869F6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270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tanislav-monyushko-mazurka-gal-ka">
            <a:hlinkClick r:id="" action="ppaction://media"/>
            <a:extLst>
              <a:ext uri="{FF2B5EF4-FFF2-40B4-BE49-F238E27FC236}">
                <a16:creationId xmlns:a16="http://schemas.microsoft.com/office/drawing/2014/main" id="{899B7CE3-DCC5-4F0A-9A2F-CFAAADB9B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0147" y="5753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E288C-1E37-49CA-89BF-6A9197FB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Проверка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д/з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956034-F10E-4649-83DE-EBF9ABEB2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30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C78BB3-E060-4536-AE9C-46802EF1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Собор святых Петра и Павла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E3950C-7E8D-4067-8BF4-FAA8F5A9E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Памятник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классицизма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половины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XIX в.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территории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Беларуси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Гомельский собор святых Петра и Павла — Памятники Гомельщины">
            <a:extLst>
              <a:ext uri="{FF2B5EF4-FFF2-40B4-BE49-F238E27FC236}">
                <a16:creationId xmlns:a16="http://schemas.microsoft.com/office/drawing/2014/main" id="{BEBBB08F-CDF6-40DA-B2A0-B1AC3D290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316703"/>
            <a:ext cx="5536001" cy="416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1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7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3D160-F7E6-447D-9CD2-2FA7151E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8182C-5355-4B23-BB76-1A01FCD74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3600" dirty="0"/>
              <a:t>1. Развитие белорусской литературы</a:t>
            </a:r>
          </a:p>
          <a:p>
            <a:r>
              <a:rPr lang="ru-RU" sz="3600" dirty="0"/>
              <a:t>2. Развитие искусства </a:t>
            </a:r>
          </a:p>
          <a:p>
            <a:r>
              <a:rPr lang="ru-RU" sz="3600" dirty="0"/>
              <a:t>3. Музыка и архитектуры</a:t>
            </a:r>
          </a:p>
        </p:txBody>
      </p:sp>
      <p:pic>
        <p:nvPicPr>
          <p:cNvPr id="13" name="Picture 4" descr="Клавиши фортепиано">
            <a:extLst>
              <a:ext uri="{FF2B5EF4-FFF2-40B4-BE49-F238E27FC236}">
                <a16:creationId xmlns:a16="http://schemas.microsoft.com/office/drawing/2014/main" id="{1AEF5285-2155-4F01-A328-DADDCFE0F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7" r="2149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53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37EC9-554C-4E82-AD3E-215FBED0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Развитие</a:t>
            </a: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белорусской</a:t>
            </a: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литературы</a:t>
            </a:r>
            <a:endParaRPr lang="en-US" sz="6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AFA0BC-00F9-46B1-B5AE-4B3228AA2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688" y="1553518"/>
            <a:ext cx="9910295" cy="128173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9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46A0D-3148-4FCB-838B-85EA665D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Адам</a:t>
            </a:r>
            <a:r>
              <a:rPr lang="en-US" sz="4000" dirty="0"/>
              <a:t> </a:t>
            </a:r>
            <a:r>
              <a:rPr lang="en-US" sz="4000"/>
              <a:t>Мицкевич</a:t>
            </a:r>
            <a:endParaRPr lang="en-US" sz="4000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87A5F9-5F7F-40E8-93DC-D0583A902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Польский</a:t>
            </a:r>
            <a:r>
              <a:rPr lang="en-US" sz="2000" dirty="0"/>
              <a:t> и </a:t>
            </a:r>
            <a:r>
              <a:rPr lang="en-US" sz="2000" dirty="0" err="1"/>
              <a:t>белорусский</a:t>
            </a:r>
            <a:r>
              <a:rPr lang="en-US" sz="2000" dirty="0"/>
              <a:t> </a:t>
            </a:r>
            <a:r>
              <a:rPr lang="en-US" sz="2000" dirty="0" err="1"/>
              <a:t>поэт</a:t>
            </a:r>
            <a:r>
              <a:rPr lang="en-US" sz="2000" dirty="0"/>
              <a:t> и </a:t>
            </a:r>
            <a:r>
              <a:rPr lang="en-US" sz="2000" dirty="0" err="1"/>
              <a:t>писатель</a:t>
            </a:r>
            <a:r>
              <a:rPr lang="ru-RU" sz="2000" dirty="0"/>
              <a:t>, представитель романтизма</a:t>
            </a:r>
            <a:r>
              <a:rPr lang="en-US" sz="2000" dirty="0"/>
              <a:t>. </a:t>
            </a:r>
            <a:r>
              <a:rPr lang="en-US" sz="2000" dirty="0" err="1"/>
              <a:t>Автор</a:t>
            </a:r>
            <a:r>
              <a:rPr lang="en-US" sz="2000" dirty="0"/>
              <a:t> </a:t>
            </a:r>
            <a:r>
              <a:rPr lang="en-US" sz="2000" dirty="0" err="1"/>
              <a:t>поэм</a:t>
            </a:r>
            <a:r>
              <a:rPr lang="en-US" sz="2000" dirty="0"/>
              <a:t> «</a:t>
            </a:r>
            <a:r>
              <a:rPr lang="en-US" sz="2000" dirty="0" err="1"/>
              <a:t>Дзяды</a:t>
            </a:r>
            <a:r>
              <a:rPr lang="en-US" sz="2000" dirty="0"/>
              <a:t>» и «</a:t>
            </a:r>
            <a:r>
              <a:rPr lang="en-US" sz="2000" dirty="0" err="1"/>
              <a:t>Пан</a:t>
            </a:r>
            <a:r>
              <a:rPr lang="en-US" sz="2000" dirty="0"/>
              <a:t> </a:t>
            </a:r>
            <a:r>
              <a:rPr lang="en-US" sz="2000" dirty="0" err="1"/>
              <a:t>Тадеуш</a:t>
            </a:r>
            <a:r>
              <a:rPr lang="en-US" sz="2000" dirty="0"/>
              <a:t>». </a:t>
            </a:r>
            <a:r>
              <a:rPr lang="en-US" sz="2000" dirty="0" err="1"/>
              <a:t>Обращался</a:t>
            </a:r>
            <a:r>
              <a:rPr lang="en-US" sz="2000" dirty="0"/>
              <a:t> к </a:t>
            </a:r>
            <a:r>
              <a:rPr lang="en-US" sz="2000" dirty="0" err="1"/>
              <a:t>сюжетам</a:t>
            </a:r>
            <a:r>
              <a:rPr lang="en-US" sz="2000" dirty="0"/>
              <a:t> </a:t>
            </a:r>
            <a:r>
              <a:rPr lang="en-US" sz="2000" dirty="0" err="1"/>
              <a:t>героического</a:t>
            </a:r>
            <a:r>
              <a:rPr lang="en-US" sz="2000" dirty="0"/>
              <a:t> </a:t>
            </a:r>
            <a:r>
              <a:rPr lang="en-US" sz="2000" dirty="0" err="1"/>
              <a:t>прошлого</a:t>
            </a:r>
            <a:r>
              <a:rPr lang="en-US" sz="2000" dirty="0"/>
              <a:t>. </a:t>
            </a:r>
            <a:r>
              <a:rPr lang="en-US" sz="2000" dirty="0" err="1"/>
              <a:t>Писал</a:t>
            </a:r>
            <a:r>
              <a:rPr lang="en-US" sz="2000" dirty="0"/>
              <a:t> </a:t>
            </a:r>
            <a:r>
              <a:rPr lang="en-US" sz="2000" dirty="0" err="1"/>
              <a:t>как</a:t>
            </a:r>
            <a:r>
              <a:rPr lang="en-US" sz="2000" dirty="0"/>
              <a:t> о </a:t>
            </a:r>
            <a:r>
              <a:rPr lang="en-US" sz="2000" dirty="0" err="1"/>
              <a:t>быте</a:t>
            </a:r>
            <a:r>
              <a:rPr lang="en-US" sz="2000" dirty="0"/>
              <a:t> </a:t>
            </a:r>
            <a:r>
              <a:rPr lang="en-US" sz="2000" dirty="0" err="1"/>
              <a:t>простых</a:t>
            </a:r>
            <a:r>
              <a:rPr lang="en-US" sz="2000" dirty="0"/>
              <a:t> </a:t>
            </a:r>
            <a:r>
              <a:rPr lang="en-US" sz="2000" dirty="0" err="1"/>
              <a:t>крестьян</a:t>
            </a:r>
            <a:r>
              <a:rPr lang="en-US" sz="2000" dirty="0"/>
              <a:t>, </a:t>
            </a:r>
            <a:r>
              <a:rPr lang="en-US" sz="2000" dirty="0" err="1"/>
              <a:t>так</a:t>
            </a:r>
            <a:r>
              <a:rPr lang="en-US" sz="2000" dirty="0"/>
              <a:t> и о </a:t>
            </a:r>
            <a:r>
              <a:rPr lang="en-US" sz="2000" dirty="0" err="1"/>
              <a:t>жизни</a:t>
            </a:r>
            <a:r>
              <a:rPr lang="en-US" sz="2000" dirty="0"/>
              <a:t> </a:t>
            </a:r>
            <a:r>
              <a:rPr lang="en-US" sz="2000" dirty="0" err="1"/>
              <a:t>шляхты</a:t>
            </a:r>
            <a:endParaRPr lang="en-US" sz="2000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Адам Мицкевич - Жизнь и творчество | Персоналии | Culture.pl">
            <a:extLst>
              <a:ext uri="{FF2B5EF4-FFF2-40B4-BE49-F238E27FC236}">
                <a16:creationId xmlns:a16="http://schemas.microsoft.com/office/drawing/2014/main" id="{B4818167-8752-48EA-85FB-60472515C6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 b="21838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7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CE875-E14D-4412-8D11-F7D04EA0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Владислав Сырокомля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8DE614-27CD-4988-9C3F-CF7E6081A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Белорусский</a:t>
            </a:r>
            <a:r>
              <a:rPr lang="en-US" sz="2000" dirty="0"/>
              <a:t> и </a:t>
            </a:r>
            <a:r>
              <a:rPr lang="en-US" sz="2000" dirty="0" err="1"/>
              <a:t>польский</a:t>
            </a:r>
            <a:r>
              <a:rPr lang="en-US" sz="2000" dirty="0"/>
              <a:t> </a:t>
            </a:r>
            <a:r>
              <a:rPr lang="en-US" sz="2000" dirty="0" err="1"/>
              <a:t>поэт</a:t>
            </a:r>
            <a:r>
              <a:rPr lang="en-US" sz="2000" dirty="0"/>
              <a:t>, </a:t>
            </a:r>
            <a:r>
              <a:rPr lang="en-US" sz="2000" dirty="0" err="1"/>
              <a:t>писатель</a:t>
            </a:r>
            <a:r>
              <a:rPr lang="en-US" sz="2000" dirty="0"/>
              <a:t>. </a:t>
            </a:r>
            <a:r>
              <a:rPr lang="en-US" sz="2000" dirty="0" err="1"/>
              <a:t>Обращался</a:t>
            </a:r>
            <a:r>
              <a:rPr lang="en-US" sz="2000" dirty="0"/>
              <a:t> к </a:t>
            </a:r>
            <a:r>
              <a:rPr lang="en-US" sz="2000" dirty="0" err="1"/>
              <a:t>истории</a:t>
            </a:r>
            <a:r>
              <a:rPr lang="en-US" sz="2000" dirty="0"/>
              <a:t> </a:t>
            </a:r>
            <a:r>
              <a:rPr lang="en-US" sz="2000" dirty="0" err="1"/>
              <a:t>Великого</a:t>
            </a:r>
            <a:r>
              <a:rPr lang="en-US" sz="2000" dirty="0"/>
              <a:t> </a:t>
            </a:r>
            <a:r>
              <a:rPr lang="en-US" sz="2000" dirty="0" err="1"/>
              <a:t>Княжества</a:t>
            </a:r>
            <a:r>
              <a:rPr lang="en-US" sz="2000" dirty="0"/>
              <a:t> </a:t>
            </a:r>
            <a:r>
              <a:rPr lang="en-US" sz="2000" dirty="0" err="1"/>
              <a:t>Литовского</a:t>
            </a:r>
            <a:r>
              <a:rPr lang="en-US" sz="2000" dirty="0"/>
              <a:t> и </a:t>
            </a:r>
            <a:r>
              <a:rPr lang="en-US" sz="2000" dirty="0" err="1"/>
              <a:t>Речь</a:t>
            </a:r>
            <a:r>
              <a:rPr lang="en-US" sz="2000" dirty="0"/>
              <a:t> </a:t>
            </a:r>
            <a:r>
              <a:rPr lang="en-US" sz="2000" dirty="0" err="1"/>
              <a:t>Посполитой</a:t>
            </a:r>
            <a:r>
              <a:rPr lang="en-US" sz="2000" dirty="0"/>
              <a:t>, </a:t>
            </a:r>
            <a:r>
              <a:rPr lang="en-US" sz="2000" dirty="0" err="1"/>
              <a:t>отражал</a:t>
            </a:r>
            <a:r>
              <a:rPr lang="en-US" sz="2000" dirty="0"/>
              <a:t> </a:t>
            </a:r>
            <a:r>
              <a:rPr lang="en-US" sz="2000" dirty="0" err="1"/>
              <a:t>жизнь</a:t>
            </a:r>
            <a:r>
              <a:rPr lang="en-US" sz="2000" dirty="0"/>
              <a:t> </a:t>
            </a:r>
            <a:r>
              <a:rPr lang="en-US" sz="2000" dirty="0" err="1"/>
              <a:t>как</a:t>
            </a:r>
            <a:r>
              <a:rPr lang="en-US" sz="2000" dirty="0"/>
              <a:t> </a:t>
            </a:r>
            <a:r>
              <a:rPr lang="en-US" sz="2000" dirty="0" err="1"/>
              <a:t>простых</a:t>
            </a:r>
            <a:r>
              <a:rPr lang="en-US" sz="2000" dirty="0"/>
              <a:t> </a:t>
            </a:r>
            <a:r>
              <a:rPr lang="en-US" sz="2000" dirty="0" err="1"/>
              <a:t>крестьян</a:t>
            </a:r>
            <a:r>
              <a:rPr lang="en-US" sz="2000" dirty="0"/>
              <a:t>, </a:t>
            </a:r>
            <a:r>
              <a:rPr lang="en-US" sz="2000" dirty="0" err="1"/>
              <a:t>так</a:t>
            </a:r>
            <a:r>
              <a:rPr lang="en-US" sz="2000" dirty="0"/>
              <a:t> и </a:t>
            </a:r>
            <a:r>
              <a:rPr lang="en-US" sz="2000" dirty="0" err="1"/>
              <a:t>славное</a:t>
            </a:r>
            <a:r>
              <a:rPr lang="en-US" sz="2000" dirty="0"/>
              <a:t> </a:t>
            </a:r>
            <a:r>
              <a:rPr lang="en-US" sz="2000" dirty="0" err="1"/>
              <a:t>прошлое</a:t>
            </a:r>
            <a:r>
              <a:rPr lang="en-US" sz="2000" dirty="0"/>
              <a:t> </a:t>
            </a:r>
            <a:r>
              <a:rPr lang="en-US" sz="2000" dirty="0" err="1"/>
              <a:t>шляхты</a:t>
            </a:r>
            <a:r>
              <a:rPr lang="en-US" sz="2000" dirty="0"/>
              <a:t>,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героизм</a:t>
            </a:r>
            <a:r>
              <a:rPr lang="en-US" sz="2000" dirty="0"/>
              <a:t> и </a:t>
            </a:r>
            <a:r>
              <a:rPr lang="en-US" sz="2000" dirty="0" err="1"/>
              <a:t>мужество</a:t>
            </a:r>
            <a:r>
              <a:rPr lang="en-US" sz="2000" dirty="0"/>
              <a:t>, </a:t>
            </a:r>
            <a:r>
              <a:rPr lang="en-US" sz="2000" dirty="0" err="1"/>
              <a:t>патриотизм</a:t>
            </a:r>
            <a:r>
              <a:rPr lang="en-US" sz="2000" dirty="0"/>
              <a:t> и </a:t>
            </a:r>
            <a:r>
              <a:rPr lang="en-US" sz="2000" dirty="0" err="1"/>
              <a:t>верность</a:t>
            </a:r>
            <a:r>
              <a:rPr lang="en-US" sz="2000" dirty="0"/>
              <a:t> </a:t>
            </a:r>
            <a:r>
              <a:rPr lang="en-US" sz="2000" dirty="0" err="1"/>
              <a:t>долгу</a:t>
            </a:r>
            <a:r>
              <a:rPr lang="en-US" sz="2000" dirty="0"/>
              <a:t>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Сырокомля, Владислав — Википедия">
            <a:extLst>
              <a:ext uri="{FF2B5EF4-FFF2-40B4-BE49-F238E27FC236}">
                <a16:creationId xmlns:a16="http://schemas.microsoft.com/office/drawing/2014/main" id="{17F1B098-2B33-4F3A-B79F-8DDF692FF3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14847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7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FEA3F-F9EB-4264-841F-9CF97C99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Поэма «Тарас на Парнасе»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4E5EA-059C-4CDA-B437-A5EB5EE9E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Предполагаемый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автор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Константин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Вереницын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Родился автор белорусской поэмы «Тарас на Парнасе» Константин Вереницын">
            <a:extLst>
              <a:ext uri="{FF2B5EF4-FFF2-40B4-BE49-F238E27FC236}">
                <a16:creationId xmlns:a16="http://schemas.microsoft.com/office/drawing/2014/main" id="{4629CD72-58A2-4809-851A-1AF8202AE4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323623"/>
            <a:ext cx="5536001" cy="4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1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4ED47-D2E3-458C-8164-CCDDD772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Поэма «Энеида навыворот»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9F5EE7-A65C-486A-9DE7-BC06EF044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Автор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неизвестен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Энеіда навыварат. Тарас на Парнасе. Энеида наизнанку. Тарас на Парнасе.  Купить в Минске — Книги Ay.by. Лот 5030234348">
            <a:extLst>
              <a:ext uri="{FF2B5EF4-FFF2-40B4-BE49-F238E27FC236}">
                <a16:creationId xmlns:a16="http://schemas.microsoft.com/office/drawing/2014/main" id="{FB9A2BC2-05C1-42CC-9862-B027390DB3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0821" y="666728"/>
            <a:ext cx="4099343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DA873-162C-4D5C-99D5-E236BFA1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Винцент Дунин-Марцинкевич</a:t>
            </a:r>
            <a:endParaRPr lang="en-US" sz="37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D0698C-BA17-4107-AB6B-B4E0D794A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Один из первых классиков белорусской литературы. Шляхтич, основатель крестьянского театра. Автор произведений на белорусском языке.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Винцент Дунин-Марцинкевич | Планета Беларусь">
            <a:extLst>
              <a:ext uri="{FF2B5EF4-FFF2-40B4-BE49-F238E27FC236}">
                <a16:creationId xmlns:a16="http://schemas.microsoft.com/office/drawing/2014/main" id="{4A5221DA-4C90-413A-A6A7-7ADCAD054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15188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51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412</Words>
  <Application>Microsoft Office PowerPoint</Application>
  <PresentationFormat>Широкоэкранный</PresentationFormat>
  <Paragraphs>33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Тема Office</vt:lpstr>
      <vt:lpstr>§ 10. Литература и искусство в первой половине XIX в.   </vt:lpstr>
      <vt:lpstr>Проверка д/з</vt:lpstr>
      <vt:lpstr>План урока</vt:lpstr>
      <vt:lpstr>1. Развитие белорусской литературы</vt:lpstr>
      <vt:lpstr>Адам Мицкевич</vt:lpstr>
      <vt:lpstr>Владислав Сырокомля</vt:lpstr>
      <vt:lpstr>Поэма «Тарас на Парнасе»</vt:lpstr>
      <vt:lpstr>Поэма «Энеида навыворот»</vt:lpstr>
      <vt:lpstr>Винцент Дунин-Марцинкевич</vt:lpstr>
      <vt:lpstr>Ян Барщевский</vt:lpstr>
      <vt:lpstr>2. Развитие искусства</vt:lpstr>
      <vt:lpstr>Ян Дамель</vt:lpstr>
      <vt:lpstr>1. Святой Иосиф с младенцем Иисусом   2. Святой Иеронима</vt:lpstr>
      <vt:lpstr>Иван Хруцкий</vt:lpstr>
      <vt:lpstr>Презентация PowerPoint</vt:lpstr>
      <vt:lpstr>Валентий Ванькович</vt:lpstr>
      <vt:lpstr> 1. Подвиг молодого киевлянина при осаде Киева печенегами   2. А. Мицкевич на горе Аю-Даг </vt:lpstr>
      <vt:lpstr>3. Музыка и архитектура</vt:lpstr>
      <vt:lpstr>Станислав Манюшко</vt:lpstr>
      <vt:lpstr>Собор святых Петра и Павла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10. Литература и искусство в первой половине XIX в.   </dc:title>
  <dc:creator>Роман Жигалов</dc:creator>
  <cp:lastModifiedBy>Роман Жигалов</cp:lastModifiedBy>
  <cp:revision>3</cp:revision>
  <dcterms:created xsi:type="dcterms:W3CDTF">2021-07-24T13:55:17Z</dcterms:created>
  <dcterms:modified xsi:type="dcterms:W3CDTF">2021-12-11T11:59:39Z</dcterms:modified>
</cp:coreProperties>
</file>