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BDD1D-6041-40F5-9B40-AD7A9F6E001E}" v="132" dt="2022-07-27T13:57:16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1A6BDD1D-6041-40F5-9B40-AD7A9F6E001E}"/>
    <pc:docChg chg="undo custSel addSld delSld modSld">
      <pc:chgData name="Roman Zhigalov" userId="1f97e9fdf7779aa5" providerId="LiveId" clId="{1A6BDD1D-6041-40F5-9B40-AD7A9F6E001E}" dt="2022-07-27T13:57:16.119" v="2185"/>
      <pc:docMkLst>
        <pc:docMk/>
      </pc:docMkLst>
      <pc:sldChg chg="modSp new mod">
        <pc:chgData name="Roman Zhigalov" userId="1f97e9fdf7779aa5" providerId="LiveId" clId="{1A6BDD1D-6041-40F5-9B40-AD7A9F6E001E}" dt="2022-07-26T17:30:42.216" v="1"/>
        <pc:sldMkLst>
          <pc:docMk/>
          <pc:sldMk cId="3912407282" sldId="256"/>
        </pc:sldMkLst>
        <pc:spChg chg="mod">
          <ac:chgData name="Roman Zhigalov" userId="1f97e9fdf7779aa5" providerId="LiveId" clId="{1A6BDD1D-6041-40F5-9B40-AD7A9F6E001E}" dt="2022-07-26T17:30:42.216" v="1"/>
          <ac:spMkLst>
            <pc:docMk/>
            <pc:sldMk cId="3912407282" sldId="256"/>
            <ac:spMk id="2" creationId="{933106CF-BA3D-4F96-DAA1-25217F1EC495}"/>
          </ac:spMkLst>
        </pc:spChg>
      </pc:sldChg>
      <pc:sldChg chg="modSp new mod">
        <pc:chgData name="Roman Zhigalov" userId="1f97e9fdf7779aa5" providerId="LiveId" clId="{1A6BDD1D-6041-40F5-9B40-AD7A9F6E001E}" dt="2022-07-27T13:15:03.682" v="19" actId="122"/>
        <pc:sldMkLst>
          <pc:docMk/>
          <pc:sldMk cId="3752670615" sldId="257"/>
        </pc:sldMkLst>
        <pc:spChg chg="mod">
          <ac:chgData name="Roman Zhigalov" userId="1f97e9fdf7779aa5" providerId="LiveId" clId="{1A6BDD1D-6041-40F5-9B40-AD7A9F6E001E}" dt="2022-07-27T13:15:03.682" v="19" actId="122"/>
          <ac:spMkLst>
            <pc:docMk/>
            <pc:sldMk cId="3752670615" sldId="257"/>
            <ac:spMk id="2" creationId="{5EA76DD3-3679-74DC-047D-B96C1C753D3D}"/>
          </ac:spMkLst>
        </pc:spChg>
      </pc:sldChg>
      <pc:sldChg chg="addSp delSp modSp new mod setBg">
        <pc:chgData name="Roman Zhigalov" userId="1f97e9fdf7779aa5" providerId="LiveId" clId="{1A6BDD1D-6041-40F5-9B40-AD7A9F6E001E}" dt="2022-07-27T13:18:38.884" v="319" actId="26606"/>
        <pc:sldMkLst>
          <pc:docMk/>
          <pc:sldMk cId="1594895176" sldId="258"/>
        </pc:sldMkLst>
        <pc:spChg chg="mod">
          <ac:chgData name="Roman Zhigalov" userId="1f97e9fdf7779aa5" providerId="LiveId" clId="{1A6BDD1D-6041-40F5-9B40-AD7A9F6E001E}" dt="2022-07-27T13:18:38.884" v="319" actId="26606"/>
          <ac:spMkLst>
            <pc:docMk/>
            <pc:sldMk cId="1594895176" sldId="258"/>
            <ac:spMk id="2" creationId="{95E85B26-4B18-03A1-F381-0E80BE7E9F98}"/>
          </ac:spMkLst>
        </pc:spChg>
        <pc:spChg chg="add del mod">
          <ac:chgData name="Roman Zhigalov" userId="1f97e9fdf7779aa5" providerId="LiveId" clId="{1A6BDD1D-6041-40F5-9B40-AD7A9F6E001E}" dt="2022-07-27T13:18:38.884" v="319" actId="26606"/>
          <ac:spMkLst>
            <pc:docMk/>
            <pc:sldMk cId="1594895176" sldId="258"/>
            <ac:spMk id="3" creationId="{E0F1C10A-2D51-E6DA-7353-CA48572EC4D4}"/>
          </ac:spMkLst>
        </pc:spChg>
        <pc:spChg chg="add del">
          <ac:chgData name="Roman Zhigalov" userId="1f97e9fdf7779aa5" providerId="LiveId" clId="{1A6BDD1D-6041-40F5-9B40-AD7A9F6E001E}" dt="2022-07-27T13:18:38.783" v="318" actId="26606"/>
          <ac:spMkLst>
            <pc:docMk/>
            <pc:sldMk cId="1594895176" sldId="258"/>
            <ac:spMk id="11" creationId="{B819A166-7571-4003-A6B8-B62034C3ED30}"/>
          </ac:spMkLst>
        </pc:spChg>
        <pc:spChg chg="add">
          <ac:chgData name="Roman Zhigalov" userId="1f97e9fdf7779aa5" providerId="LiveId" clId="{1A6BDD1D-6041-40F5-9B40-AD7A9F6E001E}" dt="2022-07-27T13:18:38.884" v="319" actId="26606"/>
          <ac:spMkLst>
            <pc:docMk/>
            <pc:sldMk cId="1594895176" sldId="258"/>
            <ac:spMk id="14" creationId="{2E442304-DDBD-4F7B-8017-36BCC863FB40}"/>
          </ac:spMkLst>
        </pc:spChg>
        <pc:spChg chg="add">
          <ac:chgData name="Roman Zhigalov" userId="1f97e9fdf7779aa5" providerId="LiveId" clId="{1A6BDD1D-6041-40F5-9B40-AD7A9F6E001E}" dt="2022-07-27T13:18:38.884" v="319" actId="26606"/>
          <ac:spMkLst>
            <pc:docMk/>
            <pc:sldMk cId="1594895176" sldId="258"/>
            <ac:spMk id="15" creationId="{5E107275-3853-46FD-A241-DE4355A42675}"/>
          </ac:spMkLst>
        </pc:spChg>
        <pc:graphicFrameChg chg="add del">
          <ac:chgData name="Roman Zhigalov" userId="1f97e9fdf7779aa5" providerId="LiveId" clId="{1A6BDD1D-6041-40F5-9B40-AD7A9F6E001E}" dt="2022-07-27T13:18:38.783" v="318" actId="26606"/>
          <ac:graphicFrameMkLst>
            <pc:docMk/>
            <pc:sldMk cId="1594895176" sldId="258"/>
            <ac:graphicFrameMk id="12" creationId="{084A3AEA-61C3-06F4-8E7B-F2C1B845C088}"/>
          </ac:graphicFrameMkLst>
        </pc:graphicFrameChg>
        <pc:graphicFrameChg chg="add">
          <ac:chgData name="Roman Zhigalov" userId="1f97e9fdf7779aa5" providerId="LiveId" clId="{1A6BDD1D-6041-40F5-9B40-AD7A9F6E001E}" dt="2022-07-27T13:18:38.884" v="319" actId="26606"/>
          <ac:graphicFrameMkLst>
            <pc:docMk/>
            <pc:sldMk cId="1594895176" sldId="258"/>
            <ac:graphicFrameMk id="16" creationId="{228DCB46-6AA6-1F2F-E7DE-38C26D0AB0F6}"/>
          </ac:graphicFrameMkLst>
        </pc:graphicFrameChg>
        <pc:picChg chg="add del">
          <ac:chgData name="Roman Zhigalov" userId="1f97e9fdf7779aa5" providerId="LiveId" clId="{1A6BDD1D-6041-40F5-9B40-AD7A9F6E001E}" dt="2022-07-27T13:18:36.503" v="316" actId="26606"/>
          <ac:picMkLst>
            <pc:docMk/>
            <pc:sldMk cId="1594895176" sldId="258"/>
            <ac:picMk id="5" creationId="{922E0D40-CDF9-C860-D07D-FACDF919FB39}"/>
          </ac:picMkLst>
        </pc:picChg>
        <pc:cxnChg chg="add del">
          <ac:chgData name="Roman Zhigalov" userId="1f97e9fdf7779aa5" providerId="LiveId" clId="{1A6BDD1D-6041-40F5-9B40-AD7A9F6E001E}" dt="2022-07-27T13:18:36.503" v="316" actId="26606"/>
          <ac:cxnSpMkLst>
            <pc:docMk/>
            <pc:sldMk cId="1594895176" sldId="258"/>
            <ac:cxnSpMk id="9" creationId="{A7F400EE-A8A5-48AF-B4D6-291B52C6F0B0}"/>
          </ac:cxnSpMkLst>
        </pc:cxnChg>
      </pc:sldChg>
      <pc:sldChg chg="addSp modSp new mod setBg">
        <pc:chgData name="Roman Zhigalov" userId="1f97e9fdf7779aa5" providerId="LiveId" clId="{1A6BDD1D-6041-40F5-9B40-AD7A9F6E001E}" dt="2022-07-27T13:18:56.862" v="360" actId="26606"/>
        <pc:sldMkLst>
          <pc:docMk/>
          <pc:sldMk cId="3186598561" sldId="259"/>
        </pc:sldMkLst>
        <pc:spChg chg="mod">
          <ac:chgData name="Roman Zhigalov" userId="1f97e9fdf7779aa5" providerId="LiveId" clId="{1A6BDD1D-6041-40F5-9B40-AD7A9F6E001E}" dt="2022-07-27T13:18:56.862" v="360" actId="26606"/>
          <ac:spMkLst>
            <pc:docMk/>
            <pc:sldMk cId="3186598561" sldId="259"/>
            <ac:spMk id="2" creationId="{B8631997-B7BB-5876-0B3D-2B4CECD529A6}"/>
          </ac:spMkLst>
        </pc:spChg>
        <pc:spChg chg="mod">
          <ac:chgData name="Roman Zhigalov" userId="1f97e9fdf7779aa5" providerId="LiveId" clId="{1A6BDD1D-6041-40F5-9B40-AD7A9F6E001E}" dt="2022-07-27T13:18:56.862" v="360" actId="26606"/>
          <ac:spMkLst>
            <pc:docMk/>
            <pc:sldMk cId="3186598561" sldId="259"/>
            <ac:spMk id="3" creationId="{8E8A7A65-197F-7964-6BAA-2D3A51F5987A}"/>
          </ac:spMkLst>
        </pc:spChg>
        <pc:spChg chg="add">
          <ac:chgData name="Roman Zhigalov" userId="1f97e9fdf7779aa5" providerId="LiveId" clId="{1A6BDD1D-6041-40F5-9B40-AD7A9F6E001E}" dt="2022-07-27T13:18:56.862" v="360" actId="26606"/>
          <ac:spMkLst>
            <pc:docMk/>
            <pc:sldMk cId="3186598561" sldId="259"/>
            <ac:spMk id="8" creationId="{943CAA20-3569-4189-9E48-239A229A86CA}"/>
          </ac:spMkLst>
        </pc:spChg>
        <pc:spChg chg="add">
          <ac:chgData name="Roman Zhigalov" userId="1f97e9fdf7779aa5" providerId="LiveId" clId="{1A6BDD1D-6041-40F5-9B40-AD7A9F6E001E}" dt="2022-07-27T13:18:56.862" v="360" actId="26606"/>
          <ac:spMkLst>
            <pc:docMk/>
            <pc:sldMk cId="3186598561" sldId="259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1A6BDD1D-6041-40F5-9B40-AD7A9F6E001E}" dt="2022-07-27T13:20:54.032" v="382" actId="26606"/>
        <pc:sldMkLst>
          <pc:docMk/>
          <pc:sldMk cId="2489646333" sldId="260"/>
        </pc:sldMkLst>
        <pc:spChg chg="mod">
          <ac:chgData name="Roman Zhigalov" userId="1f97e9fdf7779aa5" providerId="LiveId" clId="{1A6BDD1D-6041-40F5-9B40-AD7A9F6E001E}" dt="2022-07-27T13:20:54.032" v="382" actId="26606"/>
          <ac:spMkLst>
            <pc:docMk/>
            <pc:sldMk cId="2489646333" sldId="260"/>
            <ac:spMk id="2" creationId="{B8D0F677-5B5A-B5DF-3FF6-5459E966189F}"/>
          </ac:spMkLst>
        </pc:spChg>
        <pc:spChg chg="del">
          <ac:chgData name="Roman Zhigalov" userId="1f97e9fdf7779aa5" providerId="LiveId" clId="{1A6BDD1D-6041-40F5-9B40-AD7A9F6E001E}" dt="2022-07-27T13:20:44.902" v="362"/>
          <ac:spMkLst>
            <pc:docMk/>
            <pc:sldMk cId="2489646333" sldId="260"/>
            <ac:spMk id="3" creationId="{DCE84D23-9969-7C7F-5AC7-9273E15D08ED}"/>
          </ac:spMkLst>
        </pc:spChg>
        <pc:spChg chg="add">
          <ac:chgData name="Roman Zhigalov" userId="1f97e9fdf7779aa5" providerId="LiveId" clId="{1A6BDD1D-6041-40F5-9B40-AD7A9F6E001E}" dt="2022-07-27T13:20:54.032" v="382" actId="26606"/>
          <ac:spMkLst>
            <pc:docMk/>
            <pc:sldMk cId="2489646333" sldId="260"/>
            <ac:spMk id="1031" creationId="{665DBBEF-238B-476B-96AB-8AAC3224ECEA}"/>
          </ac:spMkLst>
        </pc:spChg>
        <pc:spChg chg="add">
          <ac:chgData name="Roman Zhigalov" userId="1f97e9fdf7779aa5" providerId="LiveId" clId="{1A6BDD1D-6041-40F5-9B40-AD7A9F6E001E}" dt="2022-07-27T13:20:54.032" v="382" actId="26606"/>
          <ac:spMkLst>
            <pc:docMk/>
            <pc:sldMk cId="2489646333" sldId="260"/>
            <ac:spMk id="1033" creationId="{3FCFB1DE-0B7E-48CC-BA90-B2AB0889F9D6}"/>
          </ac:spMkLst>
        </pc:spChg>
        <pc:picChg chg="add mod">
          <ac:chgData name="Roman Zhigalov" userId="1f97e9fdf7779aa5" providerId="LiveId" clId="{1A6BDD1D-6041-40F5-9B40-AD7A9F6E001E}" dt="2022-07-27T13:20:54.032" v="382" actId="26606"/>
          <ac:picMkLst>
            <pc:docMk/>
            <pc:sldMk cId="2489646333" sldId="260"/>
            <ac:picMk id="1026" creationId="{6D76A73B-5C46-7FE6-A8E0-87A0E47717A8}"/>
          </ac:picMkLst>
        </pc:picChg>
      </pc:sldChg>
      <pc:sldChg chg="addSp delSp modSp new mod setBg">
        <pc:chgData name="Roman Zhigalov" userId="1f97e9fdf7779aa5" providerId="LiveId" clId="{1A6BDD1D-6041-40F5-9B40-AD7A9F6E001E}" dt="2022-07-27T13:22:39.409" v="659" actId="26606"/>
        <pc:sldMkLst>
          <pc:docMk/>
          <pc:sldMk cId="2397704764" sldId="261"/>
        </pc:sldMkLst>
        <pc:spChg chg="mod">
          <ac:chgData name="Roman Zhigalov" userId="1f97e9fdf7779aa5" providerId="LiveId" clId="{1A6BDD1D-6041-40F5-9B40-AD7A9F6E001E}" dt="2022-07-27T13:22:39.409" v="659" actId="26606"/>
          <ac:spMkLst>
            <pc:docMk/>
            <pc:sldMk cId="2397704764" sldId="261"/>
            <ac:spMk id="2" creationId="{CB87B037-4266-E0EC-C7C5-5258DF84ED91}"/>
          </ac:spMkLst>
        </pc:spChg>
        <pc:spChg chg="del mod">
          <ac:chgData name="Roman Zhigalov" userId="1f97e9fdf7779aa5" providerId="LiveId" clId="{1A6BDD1D-6041-40F5-9B40-AD7A9F6E001E}" dt="2022-07-27T13:22:39.409" v="659" actId="26606"/>
          <ac:spMkLst>
            <pc:docMk/>
            <pc:sldMk cId="2397704764" sldId="261"/>
            <ac:spMk id="3" creationId="{5856431D-9231-E490-E4D0-BEE2BEB9BB25}"/>
          </ac:spMkLst>
        </pc:spChg>
        <pc:spChg chg="add">
          <ac:chgData name="Roman Zhigalov" userId="1f97e9fdf7779aa5" providerId="LiveId" clId="{1A6BDD1D-6041-40F5-9B40-AD7A9F6E001E}" dt="2022-07-27T13:22:39.409" v="659" actId="26606"/>
          <ac:spMkLst>
            <pc:docMk/>
            <pc:sldMk cId="2397704764" sldId="261"/>
            <ac:spMk id="9" creationId="{D55CD764-972B-4CA5-A885-53E55C63E174}"/>
          </ac:spMkLst>
        </pc:spChg>
        <pc:spChg chg="add">
          <ac:chgData name="Roman Zhigalov" userId="1f97e9fdf7779aa5" providerId="LiveId" clId="{1A6BDD1D-6041-40F5-9B40-AD7A9F6E001E}" dt="2022-07-27T13:22:39.409" v="659" actId="26606"/>
          <ac:spMkLst>
            <pc:docMk/>
            <pc:sldMk cId="2397704764" sldId="261"/>
            <ac:spMk id="11" creationId="{34165AB3-7006-4430-BCE3-25476BE13322}"/>
          </ac:spMkLst>
        </pc:spChg>
        <pc:spChg chg="add">
          <ac:chgData name="Roman Zhigalov" userId="1f97e9fdf7779aa5" providerId="LiveId" clId="{1A6BDD1D-6041-40F5-9B40-AD7A9F6E001E}" dt="2022-07-27T13:22:39.409" v="659" actId="26606"/>
          <ac:spMkLst>
            <pc:docMk/>
            <pc:sldMk cId="2397704764" sldId="261"/>
            <ac:spMk id="35" creationId="{E3E51905-F374-4E1A-97CF-B741584B74D5}"/>
          </ac:spMkLst>
        </pc:spChg>
        <pc:grpChg chg="add">
          <ac:chgData name="Roman Zhigalov" userId="1f97e9fdf7779aa5" providerId="LiveId" clId="{1A6BDD1D-6041-40F5-9B40-AD7A9F6E001E}" dt="2022-07-27T13:22:39.409" v="659" actId="26606"/>
          <ac:grpSpMkLst>
            <pc:docMk/>
            <pc:sldMk cId="2397704764" sldId="261"/>
            <ac:grpSpMk id="13" creationId="{11999B20-6058-4C55-882E-A1FB050B69DD}"/>
          </ac:grpSpMkLst>
        </pc:grpChg>
        <pc:graphicFrameChg chg="add">
          <ac:chgData name="Roman Zhigalov" userId="1f97e9fdf7779aa5" providerId="LiveId" clId="{1A6BDD1D-6041-40F5-9B40-AD7A9F6E001E}" dt="2022-07-27T13:22:39.409" v="659" actId="26606"/>
          <ac:graphicFrameMkLst>
            <pc:docMk/>
            <pc:sldMk cId="2397704764" sldId="261"/>
            <ac:graphicFrameMk id="5" creationId="{C76856CE-5007-44A4-6FEC-B42F87E1BCD3}"/>
          </ac:graphicFrameMkLst>
        </pc:graphicFrameChg>
      </pc:sldChg>
      <pc:sldChg chg="addSp delSp modSp new mod setBg">
        <pc:chgData name="Roman Zhigalov" userId="1f97e9fdf7779aa5" providerId="LiveId" clId="{1A6BDD1D-6041-40F5-9B40-AD7A9F6E001E}" dt="2022-07-27T13:23:48.259" v="686" actId="27614"/>
        <pc:sldMkLst>
          <pc:docMk/>
          <pc:sldMk cId="3945636291" sldId="262"/>
        </pc:sldMkLst>
        <pc:spChg chg="mod ord">
          <ac:chgData name="Roman Zhigalov" userId="1f97e9fdf7779aa5" providerId="LiveId" clId="{1A6BDD1D-6041-40F5-9B40-AD7A9F6E001E}" dt="2022-07-27T13:23:43.111" v="683" actId="26606"/>
          <ac:spMkLst>
            <pc:docMk/>
            <pc:sldMk cId="3945636291" sldId="262"/>
            <ac:spMk id="2" creationId="{DB590405-8A44-296E-18DA-10B353A81E5B}"/>
          </ac:spMkLst>
        </pc:spChg>
        <pc:spChg chg="del">
          <ac:chgData name="Roman Zhigalov" userId="1f97e9fdf7779aa5" providerId="LiveId" clId="{1A6BDD1D-6041-40F5-9B40-AD7A9F6E001E}" dt="2022-07-27T13:23:11.595" v="661"/>
          <ac:spMkLst>
            <pc:docMk/>
            <pc:sldMk cId="3945636291" sldId="262"/>
            <ac:spMk id="3" creationId="{1D48467D-BDF2-8DF4-B83E-E80BEE94D24F}"/>
          </ac:spMkLst>
        </pc:spChg>
        <pc:spChg chg="del">
          <ac:chgData name="Roman Zhigalov" userId="1f97e9fdf7779aa5" providerId="LiveId" clId="{1A6BDD1D-6041-40F5-9B40-AD7A9F6E001E}" dt="2022-07-27T13:23:33.076" v="662"/>
          <ac:spMkLst>
            <pc:docMk/>
            <pc:sldMk cId="3945636291" sldId="262"/>
            <ac:spMk id="4" creationId="{CA0B8CF8-178D-9DE0-A8D7-F0EF8E79A195}"/>
          </ac:spMkLst>
        </pc:spChg>
        <pc:spChg chg="add">
          <ac:chgData name="Roman Zhigalov" userId="1f97e9fdf7779aa5" providerId="LiveId" clId="{1A6BDD1D-6041-40F5-9B40-AD7A9F6E001E}" dt="2022-07-27T13:23:43.111" v="683" actId="26606"/>
          <ac:spMkLst>
            <pc:docMk/>
            <pc:sldMk cId="3945636291" sldId="262"/>
            <ac:spMk id="2057" creationId="{6753252F-4873-4F63-801D-CC719279A7D5}"/>
          </ac:spMkLst>
        </pc:spChg>
        <pc:spChg chg="add">
          <ac:chgData name="Roman Zhigalov" userId="1f97e9fdf7779aa5" providerId="LiveId" clId="{1A6BDD1D-6041-40F5-9B40-AD7A9F6E001E}" dt="2022-07-27T13:23:43.111" v="683" actId="26606"/>
          <ac:spMkLst>
            <pc:docMk/>
            <pc:sldMk cId="3945636291" sldId="262"/>
            <ac:spMk id="2059" creationId="{047C8CCB-F95D-4249-92DD-651249D3535A}"/>
          </ac:spMkLst>
        </pc:spChg>
        <pc:picChg chg="add mod">
          <ac:chgData name="Roman Zhigalov" userId="1f97e9fdf7779aa5" providerId="LiveId" clId="{1A6BDD1D-6041-40F5-9B40-AD7A9F6E001E}" dt="2022-07-27T13:23:48.259" v="686" actId="27614"/>
          <ac:picMkLst>
            <pc:docMk/>
            <pc:sldMk cId="3945636291" sldId="262"/>
            <ac:picMk id="2050" creationId="{E3BAB956-6F14-8229-4824-8D1F979D3D48}"/>
          </ac:picMkLst>
        </pc:picChg>
        <pc:picChg chg="add mod">
          <ac:chgData name="Roman Zhigalov" userId="1f97e9fdf7779aa5" providerId="LiveId" clId="{1A6BDD1D-6041-40F5-9B40-AD7A9F6E001E}" dt="2022-07-27T13:23:47.502" v="684" actId="27614"/>
          <ac:picMkLst>
            <pc:docMk/>
            <pc:sldMk cId="3945636291" sldId="262"/>
            <ac:picMk id="2052" creationId="{59519E6F-9443-9C8F-3CAF-D988B26A0E38}"/>
          </ac:picMkLst>
        </pc:picChg>
      </pc:sldChg>
      <pc:sldChg chg="addSp delSp modSp new mod setBg">
        <pc:chgData name="Roman Zhigalov" userId="1f97e9fdf7779aa5" providerId="LiveId" clId="{1A6BDD1D-6041-40F5-9B40-AD7A9F6E001E}" dt="2022-07-27T13:24:51.025" v="724" actId="26606"/>
        <pc:sldMkLst>
          <pc:docMk/>
          <pc:sldMk cId="2875281952" sldId="263"/>
        </pc:sldMkLst>
        <pc:spChg chg="mod">
          <ac:chgData name="Roman Zhigalov" userId="1f97e9fdf7779aa5" providerId="LiveId" clId="{1A6BDD1D-6041-40F5-9B40-AD7A9F6E001E}" dt="2022-07-27T13:24:51.025" v="724" actId="26606"/>
          <ac:spMkLst>
            <pc:docMk/>
            <pc:sldMk cId="2875281952" sldId="263"/>
            <ac:spMk id="2" creationId="{8F5F5C1D-9C24-C441-3B3C-783E286BDF7B}"/>
          </ac:spMkLst>
        </pc:spChg>
        <pc:spChg chg="del mod">
          <ac:chgData name="Roman Zhigalov" userId="1f97e9fdf7779aa5" providerId="LiveId" clId="{1A6BDD1D-6041-40F5-9B40-AD7A9F6E001E}" dt="2022-07-27T13:24:51.025" v="724" actId="26606"/>
          <ac:spMkLst>
            <pc:docMk/>
            <pc:sldMk cId="2875281952" sldId="263"/>
            <ac:spMk id="3" creationId="{23995994-DDCF-BFF4-0F22-5493DFEA5735}"/>
          </ac:spMkLst>
        </pc:spChg>
        <pc:spChg chg="add del">
          <ac:chgData name="Roman Zhigalov" userId="1f97e9fdf7779aa5" providerId="LiveId" clId="{1A6BDD1D-6041-40F5-9B40-AD7A9F6E001E}" dt="2022-07-27T13:24:50.970" v="723" actId="26606"/>
          <ac:spMkLst>
            <pc:docMk/>
            <pc:sldMk cId="2875281952" sldId="263"/>
            <ac:spMk id="8" creationId="{777A147A-9ED8-46B4-8660-1B3C2AA880B5}"/>
          </ac:spMkLst>
        </pc:spChg>
        <pc:spChg chg="add">
          <ac:chgData name="Roman Zhigalov" userId="1f97e9fdf7779aa5" providerId="LiveId" clId="{1A6BDD1D-6041-40F5-9B40-AD7A9F6E001E}" dt="2022-07-27T13:24:51.025" v="724" actId="26606"/>
          <ac:spMkLst>
            <pc:docMk/>
            <pc:sldMk cId="2875281952" sldId="263"/>
            <ac:spMk id="9" creationId="{2E442304-DDBD-4F7B-8017-36BCC863FB40}"/>
          </ac:spMkLst>
        </pc:spChg>
        <pc:spChg chg="add del">
          <ac:chgData name="Roman Zhigalov" userId="1f97e9fdf7779aa5" providerId="LiveId" clId="{1A6BDD1D-6041-40F5-9B40-AD7A9F6E001E}" dt="2022-07-27T13:24:50.970" v="723" actId="26606"/>
          <ac:spMkLst>
            <pc:docMk/>
            <pc:sldMk cId="2875281952" sldId="263"/>
            <ac:spMk id="10" creationId="{5D6C15A0-C087-4593-8414-2B4EC1CDC3DE}"/>
          </ac:spMkLst>
        </pc:spChg>
        <pc:spChg chg="add">
          <ac:chgData name="Roman Zhigalov" userId="1f97e9fdf7779aa5" providerId="LiveId" clId="{1A6BDD1D-6041-40F5-9B40-AD7A9F6E001E}" dt="2022-07-27T13:24:51.025" v="724" actId="26606"/>
          <ac:spMkLst>
            <pc:docMk/>
            <pc:sldMk cId="2875281952" sldId="263"/>
            <ac:spMk id="11" creationId="{5E107275-3853-46FD-A241-DE4355A42675}"/>
          </ac:spMkLst>
        </pc:spChg>
        <pc:graphicFrameChg chg="add">
          <ac:chgData name="Roman Zhigalov" userId="1f97e9fdf7779aa5" providerId="LiveId" clId="{1A6BDD1D-6041-40F5-9B40-AD7A9F6E001E}" dt="2022-07-27T13:24:51.025" v="724" actId="26606"/>
          <ac:graphicFrameMkLst>
            <pc:docMk/>
            <pc:sldMk cId="2875281952" sldId="263"/>
            <ac:graphicFrameMk id="5" creationId="{B78ECBE8-700E-BCF8-DF8C-FB2B4CDA274D}"/>
          </ac:graphicFrameMkLst>
        </pc:graphicFrameChg>
      </pc:sldChg>
      <pc:sldChg chg="addSp modSp new mod setBg">
        <pc:chgData name="Roman Zhigalov" userId="1f97e9fdf7779aa5" providerId="LiveId" clId="{1A6BDD1D-6041-40F5-9B40-AD7A9F6E001E}" dt="2022-07-27T13:25:12.883" v="764" actId="26606"/>
        <pc:sldMkLst>
          <pc:docMk/>
          <pc:sldMk cId="2094402809" sldId="264"/>
        </pc:sldMkLst>
        <pc:spChg chg="mod">
          <ac:chgData name="Roman Zhigalov" userId="1f97e9fdf7779aa5" providerId="LiveId" clId="{1A6BDD1D-6041-40F5-9B40-AD7A9F6E001E}" dt="2022-07-27T13:25:12.883" v="764" actId="26606"/>
          <ac:spMkLst>
            <pc:docMk/>
            <pc:sldMk cId="2094402809" sldId="264"/>
            <ac:spMk id="2" creationId="{0F860D19-4FF2-B11B-4106-08013E388686}"/>
          </ac:spMkLst>
        </pc:spChg>
        <pc:spChg chg="mod">
          <ac:chgData name="Roman Zhigalov" userId="1f97e9fdf7779aa5" providerId="LiveId" clId="{1A6BDD1D-6041-40F5-9B40-AD7A9F6E001E}" dt="2022-07-27T13:25:12.883" v="764" actId="26606"/>
          <ac:spMkLst>
            <pc:docMk/>
            <pc:sldMk cId="2094402809" sldId="264"/>
            <ac:spMk id="3" creationId="{B0261534-A942-CA0D-5119-043B1301B817}"/>
          </ac:spMkLst>
        </pc:spChg>
        <pc:spChg chg="add">
          <ac:chgData name="Roman Zhigalov" userId="1f97e9fdf7779aa5" providerId="LiveId" clId="{1A6BDD1D-6041-40F5-9B40-AD7A9F6E001E}" dt="2022-07-27T13:25:12.883" v="764" actId="26606"/>
          <ac:spMkLst>
            <pc:docMk/>
            <pc:sldMk cId="2094402809" sldId="264"/>
            <ac:spMk id="8" creationId="{943CAA20-3569-4189-9E48-239A229A86CA}"/>
          </ac:spMkLst>
        </pc:spChg>
        <pc:spChg chg="add">
          <ac:chgData name="Roman Zhigalov" userId="1f97e9fdf7779aa5" providerId="LiveId" clId="{1A6BDD1D-6041-40F5-9B40-AD7A9F6E001E}" dt="2022-07-27T13:25:12.883" v="764" actId="26606"/>
          <ac:spMkLst>
            <pc:docMk/>
            <pc:sldMk cId="2094402809" sldId="264"/>
            <ac:spMk id="10" creationId="{DA542B6D-E775-4832-91DC-2D20F857813A}"/>
          </ac:spMkLst>
        </pc:spChg>
      </pc:sldChg>
      <pc:sldChg chg="addSp delSp modSp new mod setBg setClrOvrMap">
        <pc:chgData name="Roman Zhigalov" userId="1f97e9fdf7779aa5" providerId="LiveId" clId="{1A6BDD1D-6041-40F5-9B40-AD7A9F6E001E}" dt="2022-07-27T13:28:40.939" v="828" actId="26606"/>
        <pc:sldMkLst>
          <pc:docMk/>
          <pc:sldMk cId="3170456638" sldId="265"/>
        </pc:sldMkLst>
        <pc:spChg chg="mod">
          <ac:chgData name="Roman Zhigalov" userId="1f97e9fdf7779aa5" providerId="LiveId" clId="{1A6BDD1D-6041-40F5-9B40-AD7A9F6E001E}" dt="2022-07-27T13:28:40.939" v="828" actId="26606"/>
          <ac:spMkLst>
            <pc:docMk/>
            <pc:sldMk cId="3170456638" sldId="265"/>
            <ac:spMk id="2" creationId="{C5417DC0-E3CF-4E74-A5C3-75CCA47BE6E2}"/>
          </ac:spMkLst>
        </pc:spChg>
        <pc:spChg chg="del">
          <ac:chgData name="Roman Zhigalov" userId="1f97e9fdf7779aa5" providerId="LiveId" clId="{1A6BDD1D-6041-40F5-9B40-AD7A9F6E001E}" dt="2022-07-27T13:28:15.039" v="766"/>
          <ac:spMkLst>
            <pc:docMk/>
            <pc:sldMk cId="3170456638" sldId="265"/>
            <ac:spMk id="3" creationId="{6290E496-B183-79B9-8C38-A95611948FDC}"/>
          </ac:spMkLst>
        </pc:spChg>
        <pc:spChg chg="add del">
          <ac:chgData name="Roman Zhigalov" userId="1f97e9fdf7779aa5" providerId="LiveId" clId="{1A6BDD1D-6041-40F5-9B40-AD7A9F6E001E}" dt="2022-07-27T13:28:35.773" v="824" actId="26606"/>
          <ac:spMkLst>
            <pc:docMk/>
            <pc:sldMk cId="3170456638" sldId="265"/>
            <ac:spMk id="3079" creationId="{E45B1D5C-0827-4AF0-8186-11FC5A8B8B92}"/>
          </ac:spMkLst>
        </pc:spChg>
        <pc:spChg chg="add del">
          <ac:chgData name="Roman Zhigalov" userId="1f97e9fdf7779aa5" providerId="LiveId" clId="{1A6BDD1D-6041-40F5-9B40-AD7A9F6E001E}" dt="2022-07-27T13:28:35.773" v="824" actId="26606"/>
          <ac:spMkLst>
            <pc:docMk/>
            <pc:sldMk cId="3170456638" sldId="265"/>
            <ac:spMk id="3081" creationId="{99413ED5-9ED4-4772-BCE4-2BCAE6B12E35}"/>
          </ac:spMkLst>
        </pc:spChg>
        <pc:spChg chg="add del">
          <ac:chgData name="Roman Zhigalov" userId="1f97e9fdf7779aa5" providerId="LiveId" clId="{1A6BDD1D-6041-40F5-9B40-AD7A9F6E001E}" dt="2022-07-27T13:28:35.773" v="824" actId="26606"/>
          <ac:spMkLst>
            <pc:docMk/>
            <pc:sldMk cId="3170456638" sldId="265"/>
            <ac:spMk id="3083" creationId="{04357C93-F0CB-4A1C-8F77-4E9063789819}"/>
          </ac:spMkLst>
        </pc:spChg>
        <pc:spChg chg="add del">
          <ac:chgData name="Roman Zhigalov" userId="1f97e9fdf7779aa5" providerId="LiveId" clId="{1A6BDD1D-6041-40F5-9B40-AD7A9F6E001E}" dt="2022-07-27T13:28:35.773" v="824" actId="26606"/>
          <ac:spMkLst>
            <pc:docMk/>
            <pc:sldMk cId="3170456638" sldId="265"/>
            <ac:spMk id="3085" creationId="{90F533E9-6690-41A8-A372-4C6C622D028D}"/>
          </ac:spMkLst>
        </pc:spChg>
        <pc:spChg chg="add del">
          <ac:chgData name="Roman Zhigalov" userId="1f97e9fdf7779aa5" providerId="LiveId" clId="{1A6BDD1D-6041-40F5-9B40-AD7A9F6E001E}" dt="2022-07-27T13:28:37.518" v="826" actId="26606"/>
          <ac:spMkLst>
            <pc:docMk/>
            <pc:sldMk cId="3170456638" sldId="265"/>
            <ac:spMk id="3087" creationId="{E49CC64F-7275-4E33-961B-0C5CDC439875}"/>
          </ac:spMkLst>
        </pc:spChg>
        <pc:spChg chg="add del">
          <ac:chgData name="Roman Zhigalov" userId="1f97e9fdf7779aa5" providerId="LiveId" clId="{1A6BDD1D-6041-40F5-9B40-AD7A9F6E001E}" dt="2022-07-27T13:28:40.939" v="828" actId="26606"/>
          <ac:spMkLst>
            <pc:docMk/>
            <pc:sldMk cId="3170456638" sldId="265"/>
            <ac:spMk id="3089" creationId="{E45B1D5C-0827-4AF0-8186-11FC5A8B8B92}"/>
          </ac:spMkLst>
        </pc:spChg>
        <pc:spChg chg="add del">
          <ac:chgData name="Roman Zhigalov" userId="1f97e9fdf7779aa5" providerId="LiveId" clId="{1A6BDD1D-6041-40F5-9B40-AD7A9F6E001E}" dt="2022-07-27T13:28:40.939" v="828" actId="26606"/>
          <ac:spMkLst>
            <pc:docMk/>
            <pc:sldMk cId="3170456638" sldId="265"/>
            <ac:spMk id="3090" creationId="{99413ED5-9ED4-4772-BCE4-2BCAE6B12E35}"/>
          </ac:spMkLst>
        </pc:spChg>
        <pc:spChg chg="add del">
          <ac:chgData name="Roman Zhigalov" userId="1f97e9fdf7779aa5" providerId="LiveId" clId="{1A6BDD1D-6041-40F5-9B40-AD7A9F6E001E}" dt="2022-07-27T13:28:40.939" v="828" actId="26606"/>
          <ac:spMkLst>
            <pc:docMk/>
            <pc:sldMk cId="3170456638" sldId="265"/>
            <ac:spMk id="3091" creationId="{04357C93-F0CB-4A1C-8F77-4E9063789819}"/>
          </ac:spMkLst>
        </pc:spChg>
        <pc:spChg chg="add del">
          <ac:chgData name="Roman Zhigalov" userId="1f97e9fdf7779aa5" providerId="LiveId" clId="{1A6BDD1D-6041-40F5-9B40-AD7A9F6E001E}" dt="2022-07-27T13:28:40.939" v="828" actId="26606"/>
          <ac:spMkLst>
            <pc:docMk/>
            <pc:sldMk cId="3170456638" sldId="265"/>
            <ac:spMk id="3092" creationId="{90F533E9-6690-41A8-A372-4C6C622D028D}"/>
          </ac:spMkLst>
        </pc:spChg>
        <pc:spChg chg="add">
          <ac:chgData name="Roman Zhigalov" userId="1f97e9fdf7779aa5" providerId="LiveId" clId="{1A6BDD1D-6041-40F5-9B40-AD7A9F6E001E}" dt="2022-07-27T13:28:40.939" v="828" actId="26606"/>
          <ac:spMkLst>
            <pc:docMk/>
            <pc:sldMk cId="3170456638" sldId="265"/>
            <ac:spMk id="3097" creationId="{6753252F-4873-4F63-801D-CC719279A7D5}"/>
          </ac:spMkLst>
        </pc:spChg>
        <pc:spChg chg="add">
          <ac:chgData name="Roman Zhigalov" userId="1f97e9fdf7779aa5" providerId="LiveId" clId="{1A6BDD1D-6041-40F5-9B40-AD7A9F6E001E}" dt="2022-07-27T13:28:40.939" v="828" actId="26606"/>
          <ac:spMkLst>
            <pc:docMk/>
            <pc:sldMk cId="3170456638" sldId="265"/>
            <ac:spMk id="3099" creationId="{047C8CCB-F95D-4249-92DD-651249D3535A}"/>
          </ac:spMkLst>
        </pc:spChg>
        <pc:picChg chg="add mod">
          <ac:chgData name="Roman Zhigalov" userId="1f97e9fdf7779aa5" providerId="LiveId" clId="{1A6BDD1D-6041-40F5-9B40-AD7A9F6E001E}" dt="2022-07-27T13:28:40.939" v="828" actId="26606"/>
          <ac:picMkLst>
            <pc:docMk/>
            <pc:sldMk cId="3170456638" sldId="265"/>
            <ac:picMk id="3074" creationId="{E9E426B4-6EE2-711E-B8B1-BFE84CD05CAB}"/>
          </ac:picMkLst>
        </pc:picChg>
      </pc:sldChg>
      <pc:sldChg chg="addSp delSp modSp new mod setBg">
        <pc:chgData name="Roman Zhigalov" userId="1f97e9fdf7779aa5" providerId="LiveId" clId="{1A6BDD1D-6041-40F5-9B40-AD7A9F6E001E}" dt="2022-07-27T13:30:37.464" v="960" actId="26606"/>
        <pc:sldMkLst>
          <pc:docMk/>
          <pc:sldMk cId="1984827" sldId="266"/>
        </pc:sldMkLst>
        <pc:spChg chg="mod">
          <ac:chgData name="Roman Zhigalov" userId="1f97e9fdf7779aa5" providerId="LiveId" clId="{1A6BDD1D-6041-40F5-9B40-AD7A9F6E001E}" dt="2022-07-27T13:30:37.464" v="960" actId="26606"/>
          <ac:spMkLst>
            <pc:docMk/>
            <pc:sldMk cId="1984827" sldId="266"/>
            <ac:spMk id="2" creationId="{3DAB09EC-71D7-840D-1303-C06EB7DF69B5}"/>
          </ac:spMkLst>
        </pc:spChg>
        <pc:spChg chg="del mod">
          <ac:chgData name="Roman Zhigalov" userId="1f97e9fdf7779aa5" providerId="LiveId" clId="{1A6BDD1D-6041-40F5-9B40-AD7A9F6E001E}" dt="2022-07-27T13:30:37.464" v="960" actId="26606"/>
          <ac:spMkLst>
            <pc:docMk/>
            <pc:sldMk cId="1984827" sldId="266"/>
            <ac:spMk id="3" creationId="{FD9AD688-8188-4DCC-6A5B-A1CF48D04879}"/>
          </ac:spMkLst>
        </pc:spChg>
        <pc:spChg chg="add">
          <ac:chgData name="Roman Zhigalov" userId="1f97e9fdf7779aa5" providerId="LiveId" clId="{1A6BDD1D-6041-40F5-9B40-AD7A9F6E001E}" dt="2022-07-27T13:30:37.464" v="960" actId="26606"/>
          <ac:spMkLst>
            <pc:docMk/>
            <pc:sldMk cId="1984827" sldId="266"/>
            <ac:spMk id="9" creationId="{D55CD764-972B-4CA5-A885-53E55C63E174}"/>
          </ac:spMkLst>
        </pc:spChg>
        <pc:spChg chg="add">
          <ac:chgData name="Roman Zhigalov" userId="1f97e9fdf7779aa5" providerId="LiveId" clId="{1A6BDD1D-6041-40F5-9B40-AD7A9F6E001E}" dt="2022-07-27T13:30:37.464" v="960" actId="26606"/>
          <ac:spMkLst>
            <pc:docMk/>
            <pc:sldMk cId="1984827" sldId="266"/>
            <ac:spMk id="11" creationId="{34165AB3-7006-4430-BCE3-25476BE13322}"/>
          </ac:spMkLst>
        </pc:spChg>
        <pc:spChg chg="add">
          <ac:chgData name="Roman Zhigalov" userId="1f97e9fdf7779aa5" providerId="LiveId" clId="{1A6BDD1D-6041-40F5-9B40-AD7A9F6E001E}" dt="2022-07-27T13:30:37.464" v="960" actId="26606"/>
          <ac:spMkLst>
            <pc:docMk/>
            <pc:sldMk cId="1984827" sldId="266"/>
            <ac:spMk id="35" creationId="{E3E51905-F374-4E1A-97CF-B741584B74D5}"/>
          </ac:spMkLst>
        </pc:spChg>
        <pc:grpChg chg="add">
          <ac:chgData name="Roman Zhigalov" userId="1f97e9fdf7779aa5" providerId="LiveId" clId="{1A6BDD1D-6041-40F5-9B40-AD7A9F6E001E}" dt="2022-07-27T13:30:37.464" v="960" actId="26606"/>
          <ac:grpSpMkLst>
            <pc:docMk/>
            <pc:sldMk cId="1984827" sldId="266"/>
            <ac:grpSpMk id="13" creationId="{11999B20-6058-4C55-882E-A1FB050B69DD}"/>
          </ac:grpSpMkLst>
        </pc:grpChg>
        <pc:graphicFrameChg chg="add">
          <ac:chgData name="Roman Zhigalov" userId="1f97e9fdf7779aa5" providerId="LiveId" clId="{1A6BDD1D-6041-40F5-9B40-AD7A9F6E001E}" dt="2022-07-27T13:30:37.464" v="960" actId="26606"/>
          <ac:graphicFrameMkLst>
            <pc:docMk/>
            <pc:sldMk cId="1984827" sldId="266"/>
            <ac:graphicFrameMk id="5" creationId="{E256065C-ADA2-B11E-9E78-00EE6B1DAE9E}"/>
          </ac:graphicFrameMkLst>
        </pc:graphicFrameChg>
      </pc:sldChg>
      <pc:sldChg chg="addSp delSp modSp new mod setBg">
        <pc:chgData name="Roman Zhigalov" userId="1f97e9fdf7779aa5" providerId="LiveId" clId="{1A6BDD1D-6041-40F5-9B40-AD7A9F6E001E}" dt="2022-07-27T13:31:22.092" v="987" actId="26606"/>
        <pc:sldMkLst>
          <pc:docMk/>
          <pc:sldMk cId="2738239655" sldId="267"/>
        </pc:sldMkLst>
        <pc:spChg chg="mod">
          <ac:chgData name="Roman Zhigalov" userId="1f97e9fdf7779aa5" providerId="LiveId" clId="{1A6BDD1D-6041-40F5-9B40-AD7A9F6E001E}" dt="2022-07-27T13:31:22.092" v="987" actId="26606"/>
          <ac:spMkLst>
            <pc:docMk/>
            <pc:sldMk cId="2738239655" sldId="267"/>
            <ac:spMk id="2" creationId="{02B50FBC-3286-D4AD-4439-CD0A8E78B99D}"/>
          </ac:spMkLst>
        </pc:spChg>
        <pc:spChg chg="del">
          <ac:chgData name="Roman Zhigalov" userId="1f97e9fdf7779aa5" providerId="LiveId" clId="{1A6BDD1D-6041-40F5-9B40-AD7A9F6E001E}" dt="2022-07-27T13:31:12.095" v="962"/>
          <ac:spMkLst>
            <pc:docMk/>
            <pc:sldMk cId="2738239655" sldId="267"/>
            <ac:spMk id="3" creationId="{4A991EBF-4618-F752-E570-D73741F64CD7}"/>
          </ac:spMkLst>
        </pc:spChg>
        <pc:spChg chg="add">
          <ac:chgData name="Roman Zhigalov" userId="1f97e9fdf7779aa5" providerId="LiveId" clId="{1A6BDD1D-6041-40F5-9B40-AD7A9F6E001E}" dt="2022-07-27T13:31:22.092" v="987" actId="26606"/>
          <ac:spMkLst>
            <pc:docMk/>
            <pc:sldMk cId="2738239655" sldId="267"/>
            <ac:spMk id="4103" creationId="{665DBBEF-238B-476B-96AB-8AAC3224ECEA}"/>
          </ac:spMkLst>
        </pc:spChg>
        <pc:spChg chg="add">
          <ac:chgData name="Roman Zhigalov" userId="1f97e9fdf7779aa5" providerId="LiveId" clId="{1A6BDD1D-6041-40F5-9B40-AD7A9F6E001E}" dt="2022-07-27T13:31:22.092" v="987" actId="26606"/>
          <ac:spMkLst>
            <pc:docMk/>
            <pc:sldMk cId="2738239655" sldId="267"/>
            <ac:spMk id="4105" creationId="{3FCFB1DE-0B7E-48CC-BA90-B2AB0889F9D6}"/>
          </ac:spMkLst>
        </pc:spChg>
        <pc:picChg chg="add mod">
          <ac:chgData name="Roman Zhigalov" userId="1f97e9fdf7779aa5" providerId="LiveId" clId="{1A6BDD1D-6041-40F5-9B40-AD7A9F6E001E}" dt="2022-07-27T13:31:22.092" v="987" actId="26606"/>
          <ac:picMkLst>
            <pc:docMk/>
            <pc:sldMk cId="2738239655" sldId="267"/>
            <ac:picMk id="4098" creationId="{8BD5E624-C2BB-1CB5-6C54-1E430AD91A5B}"/>
          </ac:picMkLst>
        </pc:picChg>
      </pc:sldChg>
      <pc:sldChg chg="addSp delSp modSp new mod setBg setClrOvrMap">
        <pc:chgData name="Roman Zhigalov" userId="1f97e9fdf7779aa5" providerId="LiveId" clId="{1A6BDD1D-6041-40F5-9B40-AD7A9F6E001E}" dt="2022-07-27T13:32:31.160" v="1055" actId="26606"/>
        <pc:sldMkLst>
          <pc:docMk/>
          <pc:sldMk cId="1746636761" sldId="268"/>
        </pc:sldMkLst>
        <pc:spChg chg="mod">
          <ac:chgData name="Roman Zhigalov" userId="1f97e9fdf7779aa5" providerId="LiveId" clId="{1A6BDD1D-6041-40F5-9B40-AD7A9F6E001E}" dt="2022-07-27T13:32:31.160" v="1055" actId="26606"/>
          <ac:spMkLst>
            <pc:docMk/>
            <pc:sldMk cId="1746636761" sldId="268"/>
            <ac:spMk id="2" creationId="{A55B6D0D-AF86-67D8-723F-24D32C6C05D2}"/>
          </ac:spMkLst>
        </pc:spChg>
        <pc:spChg chg="mod">
          <ac:chgData name="Roman Zhigalov" userId="1f97e9fdf7779aa5" providerId="LiveId" clId="{1A6BDD1D-6041-40F5-9B40-AD7A9F6E001E}" dt="2022-07-27T13:32:31.160" v="1055" actId="26606"/>
          <ac:spMkLst>
            <pc:docMk/>
            <pc:sldMk cId="1746636761" sldId="268"/>
            <ac:spMk id="3" creationId="{D5D2F9DA-894C-0727-70BA-136F7254C533}"/>
          </ac:spMkLst>
        </pc:spChg>
        <pc:spChg chg="add del">
          <ac:chgData name="Roman Zhigalov" userId="1f97e9fdf7779aa5" providerId="LiveId" clId="{1A6BDD1D-6041-40F5-9B40-AD7A9F6E001E}" dt="2022-07-27T13:32:24.629" v="1054" actId="26606"/>
          <ac:spMkLst>
            <pc:docMk/>
            <pc:sldMk cId="1746636761" sldId="268"/>
            <ac:spMk id="8" creationId="{943CAA20-3569-4189-9E48-239A229A86CA}"/>
          </ac:spMkLst>
        </pc:spChg>
        <pc:spChg chg="add del">
          <ac:chgData name="Roman Zhigalov" userId="1f97e9fdf7779aa5" providerId="LiveId" clId="{1A6BDD1D-6041-40F5-9B40-AD7A9F6E001E}" dt="2022-07-27T13:31:59.255" v="1050" actId="26606"/>
          <ac:spMkLst>
            <pc:docMk/>
            <pc:sldMk cId="1746636761" sldId="268"/>
            <ac:spMk id="9" creationId="{9B7AD9F6-8CE7-4299-8FC6-328F4DCD3FF9}"/>
          </ac:spMkLst>
        </pc:spChg>
        <pc:spChg chg="add del">
          <ac:chgData name="Roman Zhigalov" userId="1f97e9fdf7779aa5" providerId="LiveId" clId="{1A6BDD1D-6041-40F5-9B40-AD7A9F6E001E}" dt="2022-07-27T13:32:24.629" v="1054" actId="26606"/>
          <ac:spMkLst>
            <pc:docMk/>
            <pc:sldMk cId="1746636761" sldId="268"/>
            <ac:spMk id="10" creationId="{DA542B6D-E775-4832-91DC-2D20F857813A}"/>
          </ac:spMkLst>
        </pc:spChg>
        <pc:spChg chg="add del">
          <ac:chgData name="Roman Zhigalov" userId="1f97e9fdf7779aa5" providerId="LiveId" clId="{1A6BDD1D-6041-40F5-9B40-AD7A9F6E001E}" dt="2022-07-27T13:31:59.255" v="1050" actId="26606"/>
          <ac:spMkLst>
            <pc:docMk/>
            <pc:sldMk cId="1746636761" sldId="268"/>
            <ac:spMk id="11" creationId="{F49775AF-8896-43EE-92C6-83497D6DC56F}"/>
          </ac:spMkLst>
        </pc:spChg>
        <pc:spChg chg="add del">
          <ac:chgData name="Roman Zhigalov" userId="1f97e9fdf7779aa5" providerId="LiveId" clId="{1A6BDD1D-6041-40F5-9B40-AD7A9F6E001E}" dt="2022-07-27T13:32:02.436" v="1052" actId="26606"/>
          <ac:spMkLst>
            <pc:docMk/>
            <pc:sldMk cId="1746636761" sldId="268"/>
            <ac:spMk id="13" creationId="{9B7AD9F6-8CE7-4299-8FC6-328F4DCD3FF9}"/>
          </ac:spMkLst>
        </pc:spChg>
        <pc:spChg chg="add del">
          <ac:chgData name="Roman Zhigalov" userId="1f97e9fdf7779aa5" providerId="LiveId" clId="{1A6BDD1D-6041-40F5-9B40-AD7A9F6E001E}" dt="2022-07-27T13:32:02.436" v="1052" actId="26606"/>
          <ac:spMkLst>
            <pc:docMk/>
            <pc:sldMk cId="1746636761" sldId="268"/>
            <ac:spMk id="15" creationId="{F49775AF-8896-43EE-92C6-83497D6DC56F}"/>
          </ac:spMkLst>
        </pc:spChg>
        <pc:spChg chg="add del">
          <ac:chgData name="Roman Zhigalov" userId="1f97e9fdf7779aa5" providerId="LiveId" clId="{1A6BDD1D-6041-40F5-9B40-AD7A9F6E001E}" dt="2022-07-27T13:32:31.160" v="1055" actId="26606"/>
          <ac:spMkLst>
            <pc:docMk/>
            <pc:sldMk cId="1746636761" sldId="268"/>
            <ac:spMk id="16" creationId="{E49CC64F-7275-4E33-961B-0C5CDC439875}"/>
          </ac:spMkLst>
        </pc:spChg>
        <pc:spChg chg="add">
          <ac:chgData name="Roman Zhigalov" userId="1f97e9fdf7779aa5" providerId="LiveId" clId="{1A6BDD1D-6041-40F5-9B40-AD7A9F6E001E}" dt="2022-07-27T13:32:31.160" v="1055" actId="26606"/>
          <ac:spMkLst>
            <pc:docMk/>
            <pc:sldMk cId="1746636761" sldId="268"/>
            <ac:spMk id="21" creationId="{E45B1D5C-0827-4AF0-8186-11FC5A8B8B92}"/>
          </ac:spMkLst>
        </pc:spChg>
        <pc:spChg chg="add">
          <ac:chgData name="Roman Zhigalov" userId="1f97e9fdf7779aa5" providerId="LiveId" clId="{1A6BDD1D-6041-40F5-9B40-AD7A9F6E001E}" dt="2022-07-27T13:32:31.160" v="1055" actId="26606"/>
          <ac:spMkLst>
            <pc:docMk/>
            <pc:sldMk cId="1746636761" sldId="268"/>
            <ac:spMk id="23" creationId="{99413ED5-9ED4-4772-BCE4-2BCAE6B12E35}"/>
          </ac:spMkLst>
        </pc:spChg>
        <pc:spChg chg="add">
          <ac:chgData name="Roman Zhigalov" userId="1f97e9fdf7779aa5" providerId="LiveId" clId="{1A6BDD1D-6041-40F5-9B40-AD7A9F6E001E}" dt="2022-07-27T13:32:31.160" v="1055" actId="26606"/>
          <ac:spMkLst>
            <pc:docMk/>
            <pc:sldMk cId="1746636761" sldId="268"/>
            <ac:spMk id="25" creationId="{04357C93-F0CB-4A1C-8F77-4E9063789819}"/>
          </ac:spMkLst>
        </pc:spChg>
        <pc:spChg chg="add">
          <ac:chgData name="Roman Zhigalov" userId="1f97e9fdf7779aa5" providerId="LiveId" clId="{1A6BDD1D-6041-40F5-9B40-AD7A9F6E001E}" dt="2022-07-27T13:32:31.160" v="1055" actId="26606"/>
          <ac:spMkLst>
            <pc:docMk/>
            <pc:sldMk cId="1746636761" sldId="268"/>
            <ac:spMk id="27" creationId="{90F533E9-6690-41A8-A372-4C6C622D028D}"/>
          </ac:spMkLst>
        </pc:spChg>
        <pc:picChg chg="add del">
          <ac:chgData name="Roman Zhigalov" userId="1f97e9fdf7779aa5" providerId="LiveId" clId="{1A6BDD1D-6041-40F5-9B40-AD7A9F6E001E}" dt="2022-07-27T13:31:59.255" v="1050" actId="26606"/>
          <ac:picMkLst>
            <pc:docMk/>
            <pc:sldMk cId="1746636761" sldId="268"/>
            <ac:picMk id="5" creationId="{06942ABA-D5B4-8615-51DB-4F6B1C5DA7B8}"/>
          </ac:picMkLst>
        </pc:picChg>
        <pc:picChg chg="add mod">
          <ac:chgData name="Roman Zhigalov" userId="1f97e9fdf7779aa5" providerId="LiveId" clId="{1A6BDD1D-6041-40F5-9B40-AD7A9F6E001E}" dt="2022-07-27T13:32:31.160" v="1055" actId="26606"/>
          <ac:picMkLst>
            <pc:docMk/>
            <pc:sldMk cId="1746636761" sldId="268"/>
            <ac:picMk id="12" creationId="{89B2AF49-3E6E-1C2C-6DB8-F283421452F8}"/>
          </ac:picMkLst>
        </pc:picChg>
        <pc:picChg chg="add del">
          <ac:chgData name="Roman Zhigalov" userId="1f97e9fdf7779aa5" providerId="LiveId" clId="{1A6BDD1D-6041-40F5-9B40-AD7A9F6E001E}" dt="2022-07-27T13:32:02.436" v="1052" actId="26606"/>
          <ac:picMkLst>
            <pc:docMk/>
            <pc:sldMk cId="1746636761" sldId="268"/>
            <ac:picMk id="14" creationId="{8302ECFA-5424-9FC7-5048-D30E68E76FB1}"/>
          </ac:picMkLst>
        </pc:picChg>
      </pc:sldChg>
      <pc:sldChg chg="addSp delSp modSp new mod setBg">
        <pc:chgData name="Roman Zhigalov" userId="1f97e9fdf7779aa5" providerId="LiveId" clId="{1A6BDD1D-6041-40F5-9B40-AD7A9F6E001E}" dt="2022-07-27T13:34:25.605" v="1113" actId="26606"/>
        <pc:sldMkLst>
          <pc:docMk/>
          <pc:sldMk cId="3814256356" sldId="269"/>
        </pc:sldMkLst>
        <pc:spChg chg="mod ord">
          <ac:chgData name="Roman Zhigalov" userId="1f97e9fdf7779aa5" providerId="LiveId" clId="{1A6BDD1D-6041-40F5-9B40-AD7A9F6E001E}" dt="2022-07-27T13:34:25.605" v="1113" actId="26606"/>
          <ac:spMkLst>
            <pc:docMk/>
            <pc:sldMk cId="3814256356" sldId="269"/>
            <ac:spMk id="2" creationId="{79BBAC19-D7BC-B1FF-BE33-F7ED94956174}"/>
          </ac:spMkLst>
        </pc:spChg>
        <pc:spChg chg="del">
          <ac:chgData name="Roman Zhigalov" userId="1f97e9fdf7779aa5" providerId="LiveId" clId="{1A6BDD1D-6041-40F5-9B40-AD7A9F6E001E}" dt="2022-07-27T13:34:08.235" v="1057"/>
          <ac:spMkLst>
            <pc:docMk/>
            <pc:sldMk cId="3814256356" sldId="269"/>
            <ac:spMk id="3" creationId="{31694DA1-F20B-B433-C763-3C828298DE6F}"/>
          </ac:spMkLst>
        </pc:spChg>
        <pc:spChg chg="add del">
          <ac:chgData name="Roman Zhigalov" userId="1f97e9fdf7779aa5" providerId="LiveId" clId="{1A6BDD1D-6041-40F5-9B40-AD7A9F6E001E}" dt="2022-07-27T13:34:25.593" v="1112" actId="26606"/>
          <ac:spMkLst>
            <pc:docMk/>
            <pc:sldMk cId="3814256356" sldId="269"/>
            <ac:spMk id="5127" creationId="{E45B1D5C-0827-4AF0-8186-11FC5A8B8B92}"/>
          </ac:spMkLst>
        </pc:spChg>
        <pc:spChg chg="add del">
          <ac:chgData name="Roman Zhigalov" userId="1f97e9fdf7779aa5" providerId="LiveId" clId="{1A6BDD1D-6041-40F5-9B40-AD7A9F6E001E}" dt="2022-07-27T13:34:25.593" v="1112" actId="26606"/>
          <ac:spMkLst>
            <pc:docMk/>
            <pc:sldMk cId="3814256356" sldId="269"/>
            <ac:spMk id="5129" creationId="{99413ED5-9ED4-4772-BCE4-2BCAE6B12E35}"/>
          </ac:spMkLst>
        </pc:spChg>
        <pc:spChg chg="add del">
          <ac:chgData name="Roman Zhigalov" userId="1f97e9fdf7779aa5" providerId="LiveId" clId="{1A6BDD1D-6041-40F5-9B40-AD7A9F6E001E}" dt="2022-07-27T13:34:25.593" v="1112" actId="26606"/>
          <ac:spMkLst>
            <pc:docMk/>
            <pc:sldMk cId="3814256356" sldId="269"/>
            <ac:spMk id="5131" creationId="{04357C93-F0CB-4A1C-8F77-4E9063789819}"/>
          </ac:spMkLst>
        </pc:spChg>
        <pc:spChg chg="add del">
          <ac:chgData name="Roman Zhigalov" userId="1f97e9fdf7779aa5" providerId="LiveId" clId="{1A6BDD1D-6041-40F5-9B40-AD7A9F6E001E}" dt="2022-07-27T13:34:25.593" v="1112" actId="26606"/>
          <ac:spMkLst>
            <pc:docMk/>
            <pc:sldMk cId="3814256356" sldId="269"/>
            <ac:spMk id="5133" creationId="{90F533E9-6690-41A8-A372-4C6C622D028D}"/>
          </ac:spMkLst>
        </pc:spChg>
        <pc:spChg chg="add">
          <ac:chgData name="Roman Zhigalov" userId="1f97e9fdf7779aa5" providerId="LiveId" clId="{1A6BDD1D-6041-40F5-9B40-AD7A9F6E001E}" dt="2022-07-27T13:34:25.605" v="1113" actId="26606"/>
          <ac:spMkLst>
            <pc:docMk/>
            <pc:sldMk cId="3814256356" sldId="269"/>
            <ac:spMk id="5135" creationId="{37C89E4B-3C9F-44B9-8B86-D9E3D112D8EC}"/>
          </ac:spMkLst>
        </pc:spChg>
        <pc:picChg chg="add mod">
          <ac:chgData name="Roman Zhigalov" userId="1f97e9fdf7779aa5" providerId="LiveId" clId="{1A6BDD1D-6041-40F5-9B40-AD7A9F6E001E}" dt="2022-07-27T13:34:25.605" v="1113" actId="26606"/>
          <ac:picMkLst>
            <pc:docMk/>
            <pc:sldMk cId="3814256356" sldId="269"/>
            <ac:picMk id="5122" creationId="{342BDFF4-0EC4-0417-43A0-C1317F0943C7}"/>
          </ac:picMkLst>
        </pc:picChg>
        <pc:cxnChg chg="add">
          <ac:chgData name="Roman Zhigalov" userId="1f97e9fdf7779aa5" providerId="LiveId" clId="{1A6BDD1D-6041-40F5-9B40-AD7A9F6E001E}" dt="2022-07-27T13:34:25.605" v="1113" actId="26606"/>
          <ac:cxnSpMkLst>
            <pc:docMk/>
            <pc:sldMk cId="3814256356" sldId="269"/>
            <ac:cxnSpMk id="5136" creationId="{AA2EAA10-076F-46BD-8F0F-B9A2FB77A85C}"/>
          </ac:cxnSpMkLst>
        </pc:cxnChg>
        <pc:cxnChg chg="add">
          <ac:chgData name="Roman Zhigalov" userId="1f97e9fdf7779aa5" providerId="LiveId" clId="{1A6BDD1D-6041-40F5-9B40-AD7A9F6E001E}" dt="2022-07-27T13:34:25.605" v="1113" actId="26606"/>
          <ac:cxnSpMkLst>
            <pc:docMk/>
            <pc:sldMk cId="3814256356" sldId="269"/>
            <ac:cxnSpMk id="5137" creationId="{D891E407-403B-4764-86C9-33A56D3BCAA3}"/>
          </ac:cxnSpMkLst>
        </pc:cxnChg>
      </pc:sldChg>
      <pc:sldChg chg="addSp delSp modSp new mod setBg">
        <pc:chgData name="Roman Zhigalov" userId="1f97e9fdf7779aa5" providerId="LiveId" clId="{1A6BDD1D-6041-40F5-9B40-AD7A9F6E001E}" dt="2022-07-27T13:35:42.918" v="1192" actId="26606"/>
        <pc:sldMkLst>
          <pc:docMk/>
          <pc:sldMk cId="214627661" sldId="270"/>
        </pc:sldMkLst>
        <pc:spChg chg="mod">
          <ac:chgData name="Roman Zhigalov" userId="1f97e9fdf7779aa5" providerId="LiveId" clId="{1A6BDD1D-6041-40F5-9B40-AD7A9F6E001E}" dt="2022-07-27T13:35:42.918" v="1192" actId="26606"/>
          <ac:spMkLst>
            <pc:docMk/>
            <pc:sldMk cId="214627661" sldId="270"/>
            <ac:spMk id="2" creationId="{19637362-3DD8-1536-DDF3-5389C0D19BE4}"/>
          </ac:spMkLst>
        </pc:spChg>
        <pc:spChg chg="del mod">
          <ac:chgData name="Roman Zhigalov" userId="1f97e9fdf7779aa5" providerId="LiveId" clId="{1A6BDD1D-6041-40F5-9B40-AD7A9F6E001E}" dt="2022-07-27T13:35:42.918" v="1192" actId="26606"/>
          <ac:spMkLst>
            <pc:docMk/>
            <pc:sldMk cId="214627661" sldId="270"/>
            <ac:spMk id="3" creationId="{23E22E5D-2A02-BA3C-A618-5A88DFD66DAE}"/>
          </ac:spMkLst>
        </pc:spChg>
        <pc:spChg chg="add del">
          <ac:chgData name="Roman Zhigalov" userId="1f97e9fdf7779aa5" providerId="LiveId" clId="{1A6BDD1D-6041-40F5-9B40-AD7A9F6E001E}" dt="2022-07-27T13:35:42.859" v="1191" actId="26606"/>
          <ac:spMkLst>
            <pc:docMk/>
            <pc:sldMk cId="214627661" sldId="270"/>
            <ac:spMk id="8" creationId="{777A147A-9ED8-46B4-8660-1B3C2AA880B5}"/>
          </ac:spMkLst>
        </pc:spChg>
        <pc:spChg chg="add">
          <ac:chgData name="Roman Zhigalov" userId="1f97e9fdf7779aa5" providerId="LiveId" clId="{1A6BDD1D-6041-40F5-9B40-AD7A9F6E001E}" dt="2022-07-27T13:35:42.918" v="1192" actId="26606"/>
          <ac:spMkLst>
            <pc:docMk/>
            <pc:sldMk cId="214627661" sldId="270"/>
            <ac:spMk id="9" creationId="{2E442304-DDBD-4F7B-8017-36BCC863FB40}"/>
          </ac:spMkLst>
        </pc:spChg>
        <pc:spChg chg="add del">
          <ac:chgData name="Roman Zhigalov" userId="1f97e9fdf7779aa5" providerId="LiveId" clId="{1A6BDD1D-6041-40F5-9B40-AD7A9F6E001E}" dt="2022-07-27T13:35:42.859" v="1191" actId="26606"/>
          <ac:spMkLst>
            <pc:docMk/>
            <pc:sldMk cId="214627661" sldId="270"/>
            <ac:spMk id="10" creationId="{5D6C15A0-C087-4593-8414-2B4EC1CDC3DE}"/>
          </ac:spMkLst>
        </pc:spChg>
        <pc:spChg chg="add">
          <ac:chgData name="Roman Zhigalov" userId="1f97e9fdf7779aa5" providerId="LiveId" clId="{1A6BDD1D-6041-40F5-9B40-AD7A9F6E001E}" dt="2022-07-27T13:35:42.918" v="1192" actId="26606"/>
          <ac:spMkLst>
            <pc:docMk/>
            <pc:sldMk cId="214627661" sldId="270"/>
            <ac:spMk id="11" creationId="{5E107275-3853-46FD-A241-DE4355A42675}"/>
          </ac:spMkLst>
        </pc:spChg>
        <pc:graphicFrameChg chg="add">
          <ac:chgData name="Roman Zhigalov" userId="1f97e9fdf7779aa5" providerId="LiveId" clId="{1A6BDD1D-6041-40F5-9B40-AD7A9F6E001E}" dt="2022-07-27T13:35:42.918" v="1192" actId="26606"/>
          <ac:graphicFrameMkLst>
            <pc:docMk/>
            <pc:sldMk cId="214627661" sldId="270"/>
            <ac:graphicFrameMk id="5" creationId="{02F8EFA3-82AE-9ADB-7975-84B032AD14AE}"/>
          </ac:graphicFrameMkLst>
        </pc:graphicFrameChg>
      </pc:sldChg>
      <pc:sldChg chg="addSp delSp modSp new mod setBg">
        <pc:chgData name="Roman Zhigalov" userId="1f97e9fdf7779aa5" providerId="LiveId" clId="{1A6BDD1D-6041-40F5-9B40-AD7A9F6E001E}" dt="2022-07-27T13:36:24.497" v="1205" actId="26606"/>
        <pc:sldMkLst>
          <pc:docMk/>
          <pc:sldMk cId="1620042813" sldId="271"/>
        </pc:sldMkLst>
        <pc:spChg chg="mod ord">
          <ac:chgData name="Roman Zhigalov" userId="1f97e9fdf7779aa5" providerId="LiveId" clId="{1A6BDD1D-6041-40F5-9B40-AD7A9F6E001E}" dt="2022-07-27T13:36:24.497" v="1205" actId="26606"/>
          <ac:spMkLst>
            <pc:docMk/>
            <pc:sldMk cId="1620042813" sldId="271"/>
            <ac:spMk id="2" creationId="{03C80277-1F0C-8891-493B-5B60A1F899B7}"/>
          </ac:spMkLst>
        </pc:spChg>
        <pc:spChg chg="del">
          <ac:chgData name="Roman Zhigalov" userId="1f97e9fdf7779aa5" providerId="LiveId" clId="{1A6BDD1D-6041-40F5-9B40-AD7A9F6E001E}" dt="2022-07-27T13:36:00.896" v="1194"/>
          <ac:spMkLst>
            <pc:docMk/>
            <pc:sldMk cId="1620042813" sldId="271"/>
            <ac:spMk id="3" creationId="{55F365A0-9251-45A7-5D69-FAD94419AAE7}"/>
          </ac:spMkLst>
        </pc:spChg>
        <pc:spChg chg="add del">
          <ac:chgData name="Roman Zhigalov" userId="1f97e9fdf7779aa5" providerId="LiveId" clId="{1A6BDD1D-6041-40F5-9B40-AD7A9F6E001E}" dt="2022-07-27T13:36:08.715" v="1197" actId="26606"/>
          <ac:spMkLst>
            <pc:docMk/>
            <pc:sldMk cId="1620042813" sldId="271"/>
            <ac:spMk id="6151" creationId="{37C89E4B-3C9F-44B9-8B86-D9E3D112D8EC}"/>
          </ac:spMkLst>
        </pc:spChg>
        <pc:spChg chg="add del">
          <ac:chgData name="Roman Zhigalov" userId="1f97e9fdf7779aa5" providerId="LiveId" clId="{1A6BDD1D-6041-40F5-9B40-AD7A9F6E001E}" dt="2022-07-27T13:36:14.478" v="1199" actId="26606"/>
          <ac:spMkLst>
            <pc:docMk/>
            <pc:sldMk cId="1620042813" sldId="271"/>
            <ac:spMk id="6157" creationId="{665DBBEF-238B-476B-96AB-8AAC3224ECEA}"/>
          </ac:spMkLst>
        </pc:spChg>
        <pc:spChg chg="add del">
          <ac:chgData name="Roman Zhigalov" userId="1f97e9fdf7779aa5" providerId="LiveId" clId="{1A6BDD1D-6041-40F5-9B40-AD7A9F6E001E}" dt="2022-07-27T13:36:14.478" v="1199" actId="26606"/>
          <ac:spMkLst>
            <pc:docMk/>
            <pc:sldMk cId="1620042813" sldId="271"/>
            <ac:spMk id="6158" creationId="{3FCFB1DE-0B7E-48CC-BA90-B2AB0889F9D6}"/>
          </ac:spMkLst>
        </pc:spChg>
        <pc:spChg chg="add del">
          <ac:chgData name="Roman Zhigalov" userId="1f97e9fdf7779aa5" providerId="LiveId" clId="{1A6BDD1D-6041-40F5-9B40-AD7A9F6E001E}" dt="2022-07-27T13:36:20.352" v="1204" actId="26606"/>
          <ac:spMkLst>
            <pc:docMk/>
            <pc:sldMk cId="1620042813" sldId="271"/>
            <ac:spMk id="6160" creationId="{37C89E4B-3C9F-44B9-8B86-D9E3D112D8EC}"/>
          </ac:spMkLst>
        </pc:spChg>
        <pc:spChg chg="add del">
          <ac:chgData name="Roman Zhigalov" userId="1f97e9fdf7779aa5" providerId="LiveId" clId="{1A6BDD1D-6041-40F5-9B40-AD7A9F6E001E}" dt="2022-07-27T13:36:20.343" v="1203" actId="26606"/>
          <ac:spMkLst>
            <pc:docMk/>
            <pc:sldMk cId="1620042813" sldId="271"/>
            <ac:spMk id="6167" creationId="{0E91F5CA-B392-444C-88E3-BF5BAAEBDEB0}"/>
          </ac:spMkLst>
        </pc:spChg>
        <pc:spChg chg="add del">
          <ac:chgData name="Roman Zhigalov" userId="1f97e9fdf7779aa5" providerId="LiveId" clId="{1A6BDD1D-6041-40F5-9B40-AD7A9F6E001E}" dt="2022-07-27T13:36:20.343" v="1203" actId="26606"/>
          <ac:spMkLst>
            <pc:docMk/>
            <pc:sldMk cId="1620042813" sldId="271"/>
            <ac:spMk id="6169" creationId="{DFCA2118-59A2-4310-A4B2-F2CBA821E842}"/>
          </ac:spMkLst>
        </pc:spChg>
        <pc:spChg chg="add del">
          <ac:chgData name="Roman Zhigalov" userId="1f97e9fdf7779aa5" providerId="LiveId" clId="{1A6BDD1D-6041-40F5-9B40-AD7A9F6E001E}" dt="2022-07-27T13:36:24.497" v="1205" actId="26606"/>
          <ac:spMkLst>
            <pc:docMk/>
            <pc:sldMk cId="1620042813" sldId="271"/>
            <ac:spMk id="6171" creationId="{A4AC5506-6312-4701-8D3C-40187889A947}"/>
          </ac:spMkLst>
        </pc:spChg>
        <pc:spChg chg="add">
          <ac:chgData name="Roman Zhigalov" userId="1f97e9fdf7779aa5" providerId="LiveId" clId="{1A6BDD1D-6041-40F5-9B40-AD7A9F6E001E}" dt="2022-07-27T13:36:24.497" v="1205" actId="26606"/>
          <ac:spMkLst>
            <pc:docMk/>
            <pc:sldMk cId="1620042813" sldId="271"/>
            <ac:spMk id="6178" creationId="{7F57BEA8-497D-4AA8-8A18-BDCD696B25FE}"/>
          </ac:spMkLst>
        </pc:spChg>
        <pc:picChg chg="add mod ord">
          <ac:chgData name="Roman Zhigalov" userId="1f97e9fdf7779aa5" providerId="LiveId" clId="{1A6BDD1D-6041-40F5-9B40-AD7A9F6E001E}" dt="2022-07-27T13:36:24.497" v="1205" actId="26606"/>
          <ac:picMkLst>
            <pc:docMk/>
            <pc:sldMk cId="1620042813" sldId="271"/>
            <ac:picMk id="6146" creationId="{D5C3C215-B80C-D0D9-9C25-2B5DBD3DF7AF}"/>
          </ac:picMkLst>
        </pc:picChg>
        <pc:cxnChg chg="add del">
          <ac:chgData name="Roman Zhigalov" userId="1f97e9fdf7779aa5" providerId="LiveId" clId="{1A6BDD1D-6041-40F5-9B40-AD7A9F6E001E}" dt="2022-07-27T13:36:08.715" v="1197" actId="26606"/>
          <ac:cxnSpMkLst>
            <pc:docMk/>
            <pc:sldMk cId="1620042813" sldId="271"/>
            <ac:cxnSpMk id="6153" creationId="{AA2EAA10-076F-46BD-8F0F-B9A2FB77A85C}"/>
          </ac:cxnSpMkLst>
        </pc:cxnChg>
        <pc:cxnChg chg="add del">
          <ac:chgData name="Roman Zhigalov" userId="1f97e9fdf7779aa5" providerId="LiveId" clId="{1A6BDD1D-6041-40F5-9B40-AD7A9F6E001E}" dt="2022-07-27T13:36:08.715" v="1197" actId="26606"/>
          <ac:cxnSpMkLst>
            <pc:docMk/>
            <pc:sldMk cId="1620042813" sldId="271"/>
            <ac:cxnSpMk id="6155" creationId="{D891E407-403B-4764-86C9-33A56D3BCAA3}"/>
          </ac:cxnSpMkLst>
        </pc:cxnChg>
        <pc:cxnChg chg="add del">
          <ac:chgData name="Roman Zhigalov" userId="1f97e9fdf7779aa5" providerId="LiveId" clId="{1A6BDD1D-6041-40F5-9B40-AD7A9F6E001E}" dt="2022-07-27T13:36:20.352" v="1204" actId="26606"/>
          <ac:cxnSpMkLst>
            <pc:docMk/>
            <pc:sldMk cId="1620042813" sldId="271"/>
            <ac:cxnSpMk id="6161" creationId="{AA2EAA10-076F-46BD-8F0F-B9A2FB77A85C}"/>
          </ac:cxnSpMkLst>
        </pc:cxnChg>
        <pc:cxnChg chg="add del">
          <ac:chgData name="Roman Zhigalov" userId="1f97e9fdf7779aa5" providerId="LiveId" clId="{1A6BDD1D-6041-40F5-9B40-AD7A9F6E001E}" dt="2022-07-27T13:36:20.352" v="1204" actId="26606"/>
          <ac:cxnSpMkLst>
            <pc:docMk/>
            <pc:sldMk cId="1620042813" sldId="271"/>
            <ac:cxnSpMk id="6162" creationId="{D891E407-403B-4764-86C9-33A56D3BCAA3}"/>
          </ac:cxnSpMkLst>
        </pc:cxnChg>
        <pc:cxnChg chg="add">
          <ac:chgData name="Roman Zhigalov" userId="1f97e9fdf7779aa5" providerId="LiveId" clId="{1A6BDD1D-6041-40F5-9B40-AD7A9F6E001E}" dt="2022-07-27T13:36:24.497" v="1205" actId="26606"/>
          <ac:cxnSpMkLst>
            <pc:docMk/>
            <pc:sldMk cId="1620042813" sldId="271"/>
            <ac:cxnSpMk id="6176" creationId="{D2E961F1-4A28-4A5F-BBD4-6E400E5E6C75}"/>
          </ac:cxnSpMkLst>
        </pc:cxnChg>
        <pc:cxnChg chg="add">
          <ac:chgData name="Roman Zhigalov" userId="1f97e9fdf7779aa5" providerId="LiveId" clId="{1A6BDD1D-6041-40F5-9B40-AD7A9F6E001E}" dt="2022-07-27T13:36:24.497" v="1205" actId="26606"/>
          <ac:cxnSpMkLst>
            <pc:docMk/>
            <pc:sldMk cId="1620042813" sldId="271"/>
            <ac:cxnSpMk id="6180" creationId="{A82415D3-DDE5-4D63-8CB3-23A5EC581B27}"/>
          </ac:cxnSpMkLst>
        </pc:cxnChg>
        <pc:cxnChg chg="add">
          <ac:chgData name="Roman Zhigalov" userId="1f97e9fdf7779aa5" providerId="LiveId" clId="{1A6BDD1D-6041-40F5-9B40-AD7A9F6E001E}" dt="2022-07-27T13:36:24.497" v="1205" actId="26606"/>
          <ac:cxnSpMkLst>
            <pc:docMk/>
            <pc:sldMk cId="1620042813" sldId="271"/>
            <ac:cxnSpMk id="6182" creationId="{AD7193FB-6AE6-4B3B-8F89-56B55DD63B4D}"/>
          </ac:cxnSpMkLst>
        </pc:cxnChg>
      </pc:sldChg>
      <pc:sldChg chg="addSp delSp modSp new mod setBg">
        <pc:chgData name="Roman Zhigalov" userId="1f97e9fdf7779aa5" providerId="LiveId" clId="{1A6BDD1D-6041-40F5-9B40-AD7A9F6E001E}" dt="2022-07-27T13:37:10.010" v="1222" actId="26606"/>
        <pc:sldMkLst>
          <pc:docMk/>
          <pc:sldMk cId="1472207229" sldId="272"/>
        </pc:sldMkLst>
        <pc:spChg chg="mod">
          <ac:chgData name="Roman Zhigalov" userId="1f97e9fdf7779aa5" providerId="LiveId" clId="{1A6BDD1D-6041-40F5-9B40-AD7A9F6E001E}" dt="2022-07-27T13:37:10.010" v="1222" actId="26606"/>
          <ac:spMkLst>
            <pc:docMk/>
            <pc:sldMk cId="1472207229" sldId="272"/>
            <ac:spMk id="2" creationId="{65427217-CE69-B9A5-7483-6B518FE7B00B}"/>
          </ac:spMkLst>
        </pc:spChg>
        <pc:spChg chg="del">
          <ac:chgData name="Roman Zhigalov" userId="1f97e9fdf7779aa5" providerId="LiveId" clId="{1A6BDD1D-6041-40F5-9B40-AD7A9F6E001E}" dt="2022-07-27T13:37:02.930" v="1207"/>
          <ac:spMkLst>
            <pc:docMk/>
            <pc:sldMk cId="1472207229" sldId="272"/>
            <ac:spMk id="3" creationId="{3289D38F-8663-9079-175F-953CE6383636}"/>
          </ac:spMkLst>
        </pc:spChg>
        <pc:spChg chg="add">
          <ac:chgData name="Roman Zhigalov" userId="1f97e9fdf7779aa5" providerId="LiveId" clId="{1A6BDD1D-6041-40F5-9B40-AD7A9F6E001E}" dt="2022-07-27T13:37:10.010" v="1222" actId="26606"/>
          <ac:spMkLst>
            <pc:docMk/>
            <pc:sldMk cId="1472207229" sldId="272"/>
            <ac:spMk id="7175" creationId="{AB45A142-4255-493C-8284-5D566C121B10}"/>
          </ac:spMkLst>
        </pc:spChg>
        <pc:picChg chg="add mod">
          <ac:chgData name="Roman Zhigalov" userId="1f97e9fdf7779aa5" providerId="LiveId" clId="{1A6BDD1D-6041-40F5-9B40-AD7A9F6E001E}" dt="2022-07-27T13:37:10.010" v="1222" actId="26606"/>
          <ac:picMkLst>
            <pc:docMk/>
            <pc:sldMk cId="1472207229" sldId="272"/>
            <ac:picMk id="7170" creationId="{57E9615C-7FEF-6239-165D-A1C8F1A0B573}"/>
          </ac:picMkLst>
        </pc:picChg>
        <pc:cxnChg chg="add">
          <ac:chgData name="Roman Zhigalov" userId="1f97e9fdf7779aa5" providerId="LiveId" clId="{1A6BDD1D-6041-40F5-9B40-AD7A9F6E001E}" dt="2022-07-27T13:37:10.010" v="1222" actId="26606"/>
          <ac:cxnSpMkLst>
            <pc:docMk/>
            <pc:sldMk cId="1472207229" sldId="272"/>
            <ac:cxnSpMk id="7177" creationId="{38FB9660-F42F-4313-BBC4-47C007FE484C}"/>
          </ac:cxnSpMkLst>
        </pc:cxnChg>
      </pc:sldChg>
      <pc:sldChg chg="addSp delSp modSp new mod setBg">
        <pc:chgData name="Roman Zhigalov" userId="1f97e9fdf7779aa5" providerId="LiveId" clId="{1A6BDD1D-6041-40F5-9B40-AD7A9F6E001E}" dt="2022-07-27T13:38:16.018" v="1244" actId="26606"/>
        <pc:sldMkLst>
          <pc:docMk/>
          <pc:sldMk cId="3636778251" sldId="273"/>
        </pc:sldMkLst>
        <pc:spChg chg="mod ord">
          <ac:chgData name="Roman Zhigalov" userId="1f97e9fdf7779aa5" providerId="LiveId" clId="{1A6BDD1D-6041-40F5-9B40-AD7A9F6E001E}" dt="2022-07-27T13:38:16.018" v="1244" actId="26606"/>
          <ac:spMkLst>
            <pc:docMk/>
            <pc:sldMk cId="3636778251" sldId="273"/>
            <ac:spMk id="2" creationId="{134F6BC8-02F2-9113-D32B-536F8452C570}"/>
          </ac:spMkLst>
        </pc:spChg>
        <pc:spChg chg="del">
          <ac:chgData name="Roman Zhigalov" userId="1f97e9fdf7779aa5" providerId="LiveId" clId="{1A6BDD1D-6041-40F5-9B40-AD7A9F6E001E}" dt="2022-07-27T13:38:06.260" v="1224"/>
          <ac:spMkLst>
            <pc:docMk/>
            <pc:sldMk cId="3636778251" sldId="273"/>
            <ac:spMk id="3" creationId="{0BFC434D-1006-3A41-14B5-9832A74CB80A}"/>
          </ac:spMkLst>
        </pc:spChg>
        <pc:spChg chg="add">
          <ac:chgData name="Roman Zhigalov" userId="1f97e9fdf7779aa5" providerId="LiveId" clId="{1A6BDD1D-6041-40F5-9B40-AD7A9F6E001E}" dt="2022-07-27T13:38:16.018" v="1244" actId="26606"/>
          <ac:spMkLst>
            <pc:docMk/>
            <pc:sldMk cId="3636778251" sldId="273"/>
            <ac:spMk id="8199" creationId="{37C89E4B-3C9F-44B9-8B86-D9E3D112D8EC}"/>
          </ac:spMkLst>
        </pc:spChg>
        <pc:picChg chg="add mod">
          <ac:chgData name="Roman Zhigalov" userId="1f97e9fdf7779aa5" providerId="LiveId" clId="{1A6BDD1D-6041-40F5-9B40-AD7A9F6E001E}" dt="2022-07-27T13:38:16.018" v="1244" actId="26606"/>
          <ac:picMkLst>
            <pc:docMk/>
            <pc:sldMk cId="3636778251" sldId="273"/>
            <ac:picMk id="8194" creationId="{BFE4D873-F9C7-8243-D5BF-5329C03F7FA7}"/>
          </ac:picMkLst>
        </pc:picChg>
        <pc:cxnChg chg="add">
          <ac:chgData name="Roman Zhigalov" userId="1f97e9fdf7779aa5" providerId="LiveId" clId="{1A6BDD1D-6041-40F5-9B40-AD7A9F6E001E}" dt="2022-07-27T13:38:16.018" v="1244" actId="26606"/>
          <ac:cxnSpMkLst>
            <pc:docMk/>
            <pc:sldMk cId="3636778251" sldId="273"/>
            <ac:cxnSpMk id="8201" creationId="{AA2EAA10-076F-46BD-8F0F-B9A2FB77A85C}"/>
          </ac:cxnSpMkLst>
        </pc:cxnChg>
        <pc:cxnChg chg="add">
          <ac:chgData name="Roman Zhigalov" userId="1f97e9fdf7779aa5" providerId="LiveId" clId="{1A6BDD1D-6041-40F5-9B40-AD7A9F6E001E}" dt="2022-07-27T13:38:16.018" v="1244" actId="26606"/>
          <ac:cxnSpMkLst>
            <pc:docMk/>
            <pc:sldMk cId="3636778251" sldId="273"/>
            <ac:cxnSpMk id="8203" creationId="{D891E407-403B-4764-86C9-33A56D3BCAA3}"/>
          </ac:cxnSpMkLst>
        </pc:cxnChg>
      </pc:sldChg>
      <pc:sldChg chg="addSp delSp modSp new mod setBg">
        <pc:chgData name="Roman Zhigalov" userId="1f97e9fdf7779aa5" providerId="LiveId" clId="{1A6BDD1D-6041-40F5-9B40-AD7A9F6E001E}" dt="2022-07-27T13:39:24.142" v="1300" actId="26606"/>
        <pc:sldMkLst>
          <pc:docMk/>
          <pc:sldMk cId="1432404239" sldId="274"/>
        </pc:sldMkLst>
        <pc:spChg chg="mod">
          <ac:chgData name="Roman Zhigalov" userId="1f97e9fdf7779aa5" providerId="LiveId" clId="{1A6BDD1D-6041-40F5-9B40-AD7A9F6E001E}" dt="2022-07-27T13:39:24.142" v="1300" actId="26606"/>
          <ac:spMkLst>
            <pc:docMk/>
            <pc:sldMk cId="1432404239" sldId="274"/>
            <ac:spMk id="2" creationId="{5AACE9EA-A286-94C5-827A-9CAF9C04E9D4}"/>
          </ac:spMkLst>
        </pc:spChg>
        <pc:spChg chg="del mod">
          <ac:chgData name="Roman Zhigalov" userId="1f97e9fdf7779aa5" providerId="LiveId" clId="{1A6BDD1D-6041-40F5-9B40-AD7A9F6E001E}" dt="2022-07-27T13:39:24.142" v="1300" actId="26606"/>
          <ac:spMkLst>
            <pc:docMk/>
            <pc:sldMk cId="1432404239" sldId="274"/>
            <ac:spMk id="3" creationId="{BA781D54-6D5A-56B4-9CE8-2D9062F06F96}"/>
          </ac:spMkLst>
        </pc:spChg>
        <pc:spChg chg="add">
          <ac:chgData name="Roman Zhigalov" userId="1f97e9fdf7779aa5" providerId="LiveId" clId="{1A6BDD1D-6041-40F5-9B40-AD7A9F6E001E}" dt="2022-07-27T13:39:24.142" v="1300" actId="26606"/>
          <ac:spMkLst>
            <pc:docMk/>
            <pc:sldMk cId="1432404239" sldId="274"/>
            <ac:spMk id="9" creationId="{B819A166-7571-4003-A6B8-B62034C3ED30}"/>
          </ac:spMkLst>
        </pc:spChg>
        <pc:graphicFrameChg chg="add">
          <ac:chgData name="Roman Zhigalov" userId="1f97e9fdf7779aa5" providerId="LiveId" clId="{1A6BDD1D-6041-40F5-9B40-AD7A9F6E001E}" dt="2022-07-27T13:39:24.142" v="1300" actId="26606"/>
          <ac:graphicFrameMkLst>
            <pc:docMk/>
            <pc:sldMk cId="1432404239" sldId="274"/>
            <ac:graphicFrameMk id="5" creationId="{64D7FF63-ADEF-B542-CF04-3AB5FDB1F54B}"/>
          </ac:graphicFrameMkLst>
        </pc:graphicFrameChg>
      </pc:sldChg>
      <pc:sldChg chg="addSp delSp modSp new mod setBg">
        <pc:chgData name="Roman Zhigalov" userId="1f97e9fdf7779aa5" providerId="LiveId" clId="{1A6BDD1D-6041-40F5-9B40-AD7A9F6E001E}" dt="2022-07-27T13:40:35.887" v="1340" actId="26606"/>
        <pc:sldMkLst>
          <pc:docMk/>
          <pc:sldMk cId="448491523" sldId="275"/>
        </pc:sldMkLst>
        <pc:spChg chg="mod">
          <ac:chgData name="Roman Zhigalov" userId="1f97e9fdf7779aa5" providerId="LiveId" clId="{1A6BDD1D-6041-40F5-9B40-AD7A9F6E001E}" dt="2022-07-27T13:40:35.887" v="1340" actId="26606"/>
          <ac:spMkLst>
            <pc:docMk/>
            <pc:sldMk cId="448491523" sldId="275"/>
            <ac:spMk id="2" creationId="{69649347-3CB9-5825-9232-8DE362C77FE4}"/>
          </ac:spMkLst>
        </pc:spChg>
        <pc:spChg chg="del">
          <ac:chgData name="Roman Zhigalov" userId="1f97e9fdf7779aa5" providerId="LiveId" clId="{1A6BDD1D-6041-40F5-9B40-AD7A9F6E001E}" dt="2022-07-27T13:39:51.752" v="1302"/>
          <ac:spMkLst>
            <pc:docMk/>
            <pc:sldMk cId="448491523" sldId="275"/>
            <ac:spMk id="3" creationId="{CB572638-7AC3-FE27-31A3-E104B96E0781}"/>
          </ac:spMkLst>
        </pc:spChg>
        <pc:spChg chg="add del">
          <ac:chgData name="Roman Zhigalov" userId="1f97e9fdf7779aa5" providerId="LiveId" clId="{1A6BDD1D-6041-40F5-9B40-AD7A9F6E001E}" dt="2022-07-27T13:40:35.887" v="1340" actId="26606"/>
          <ac:spMkLst>
            <pc:docMk/>
            <pc:sldMk cId="448491523" sldId="275"/>
            <ac:spMk id="9223" creationId="{16C5FA50-8D52-4617-AF91-5C7B1C8352F1}"/>
          </ac:spMkLst>
        </pc:spChg>
        <pc:spChg chg="add del">
          <ac:chgData name="Roman Zhigalov" userId="1f97e9fdf7779aa5" providerId="LiveId" clId="{1A6BDD1D-6041-40F5-9B40-AD7A9F6E001E}" dt="2022-07-27T13:40:35.887" v="1340" actId="26606"/>
          <ac:spMkLst>
            <pc:docMk/>
            <pc:sldMk cId="448491523" sldId="275"/>
            <ac:spMk id="9225" creationId="{E223798C-12AD-4B0C-A50C-D676347D67CF}"/>
          </ac:spMkLst>
        </pc:spChg>
        <pc:spChg chg="add">
          <ac:chgData name="Roman Zhigalov" userId="1f97e9fdf7779aa5" providerId="LiveId" clId="{1A6BDD1D-6041-40F5-9B40-AD7A9F6E001E}" dt="2022-07-27T13:40:35.887" v="1340" actId="26606"/>
          <ac:spMkLst>
            <pc:docMk/>
            <pc:sldMk cId="448491523" sldId="275"/>
            <ac:spMk id="9230" creationId="{AB45A142-4255-493C-8284-5D566C121B10}"/>
          </ac:spMkLst>
        </pc:spChg>
        <pc:picChg chg="add mod">
          <ac:chgData name="Roman Zhigalov" userId="1f97e9fdf7779aa5" providerId="LiveId" clId="{1A6BDD1D-6041-40F5-9B40-AD7A9F6E001E}" dt="2022-07-27T13:40:35.887" v="1340" actId="26606"/>
          <ac:picMkLst>
            <pc:docMk/>
            <pc:sldMk cId="448491523" sldId="275"/>
            <ac:picMk id="9218" creationId="{94F907A3-01F1-72A7-863D-8F94299A1C13}"/>
          </ac:picMkLst>
        </pc:picChg>
        <pc:cxnChg chg="add">
          <ac:chgData name="Roman Zhigalov" userId="1f97e9fdf7779aa5" providerId="LiveId" clId="{1A6BDD1D-6041-40F5-9B40-AD7A9F6E001E}" dt="2022-07-27T13:40:35.887" v="1340" actId="26606"/>
          <ac:cxnSpMkLst>
            <pc:docMk/>
            <pc:sldMk cId="448491523" sldId="275"/>
            <ac:cxnSpMk id="9232" creationId="{38FB9660-F42F-4313-BBC4-47C007FE484C}"/>
          </ac:cxnSpMkLst>
        </pc:cxnChg>
      </pc:sldChg>
      <pc:sldChg chg="addSp delSp modSp new mod setBg">
        <pc:chgData name="Roman Zhigalov" userId="1f97e9fdf7779aa5" providerId="LiveId" clId="{1A6BDD1D-6041-40F5-9B40-AD7A9F6E001E}" dt="2022-07-27T13:41:03.940" v="1367" actId="26606"/>
        <pc:sldMkLst>
          <pc:docMk/>
          <pc:sldMk cId="319592508" sldId="276"/>
        </pc:sldMkLst>
        <pc:spChg chg="mod">
          <ac:chgData name="Roman Zhigalov" userId="1f97e9fdf7779aa5" providerId="LiveId" clId="{1A6BDD1D-6041-40F5-9B40-AD7A9F6E001E}" dt="2022-07-27T13:41:03.940" v="1367" actId="26606"/>
          <ac:spMkLst>
            <pc:docMk/>
            <pc:sldMk cId="319592508" sldId="276"/>
            <ac:spMk id="2" creationId="{E303D464-7E4F-4368-3851-CA1B7ECC3BA4}"/>
          </ac:spMkLst>
        </pc:spChg>
        <pc:spChg chg="del">
          <ac:chgData name="Roman Zhigalov" userId="1f97e9fdf7779aa5" providerId="LiveId" clId="{1A6BDD1D-6041-40F5-9B40-AD7A9F6E001E}" dt="2022-07-27T13:40:47.625" v="1342"/>
          <ac:spMkLst>
            <pc:docMk/>
            <pc:sldMk cId="319592508" sldId="276"/>
            <ac:spMk id="3" creationId="{84BDDD82-C399-AC0C-17C8-9945473DCB74}"/>
          </ac:spMkLst>
        </pc:spChg>
        <pc:spChg chg="add del">
          <ac:chgData name="Roman Zhigalov" userId="1f97e9fdf7779aa5" providerId="LiveId" clId="{1A6BDD1D-6041-40F5-9B40-AD7A9F6E001E}" dt="2022-07-27T13:41:03.940" v="1367" actId="26606"/>
          <ac:spMkLst>
            <pc:docMk/>
            <pc:sldMk cId="319592508" sldId="276"/>
            <ac:spMk id="10247" creationId="{665DBBEF-238B-476B-96AB-8AAC3224ECEA}"/>
          </ac:spMkLst>
        </pc:spChg>
        <pc:spChg chg="add del">
          <ac:chgData name="Roman Zhigalov" userId="1f97e9fdf7779aa5" providerId="LiveId" clId="{1A6BDD1D-6041-40F5-9B40-AD7A9F6E001E}" dt="2022-07-27T13:41:03.940" v="1367" actId="26606"/>
          <ac:spMkLst>
            <pc:docMk/>
            <pc:sldMk cId="319592508" sldId="276"/>
            <ac:spMk id="10249" creationId="{3FCFB1DE-0B7E-48CC-BA90-B2AB0889F9D6}"/>
          </ac:spMkLst>
        </pc:spChg>
        <pc:spChg chg="add">
          <ac:chgData name="Roman Zhigalov" userId="1f97e9fdf7779aa5" providerId="LiveId" clId="{1A6BDD1D-6041-40F5-9B40-AD7A9F6E001E}" dt="2022-07-27T13:41:03.940" v="1367" actId="26606"/>
          <ac:spMkLst>
            <pc:docMk/>
            <pc:sldMk cId="319592508" sldId="276"/>
            <ac:spMk id="10254" creationId="{1707FC24-6981-43D9-B525-C7832BA22463}"/>
          </ac:spMkLst>
        </pc:spChg>
        <pc:picChg chg="add mod">
          <ac:chgData name="Roman Zhigalov" userId="1f97e9fdf7779aa5" providerId="LiveId" clId="{1A6BDD1D-6041-40F5-9B40-AD7A9F6E001E}" dt="2022-07-27T13:41:03.940" v="1367" actId="26606"/>
          <ac:picMkLst>
            <pc:docMk/>
            <pc:sldMk cId="319592508" sldId="276"/>
            <ac:picMk id="10242" creationId="{B21C8740-9C63-1978-8F60-9FF790977346}"/>
          </ac:picMkLst>
        </pc:picChg>
      </pc:sldChg>
      <pc:sldChg chg="addSp delSp modSp new mod setBg modClrScheme chgLayout">
        <pc:chgData name="Roman Zhigalov" userId="1f97e9fdf7779aa5" providerId="LiveId" clId="{1A6BDD1D-6041-40F5-9B40-AD7A9F6E001E}" dt="2022-07-27T13:41:46.671" v="1425" actId="26606"/>
        <pc:sldMkLst>
          <pc:docMk/>
          <pc:sldMk cId="106842852" sldId="277"/>
        </pc:sldMkLst>
        <pc:spChg chg="del mod ord">
          <ac:chgData name="Roman Zhigalov" userId="1f97e9fdf7779aa5" providerId="LiveId" clId="{1A6BDD1D-6041-40F5-9B40-AD7A9F6E001E}" dt="2022-07-27T13:41:20.669" v="1369" actId="700"/>
          <ac:spMkLst>
            <pc:docMk/>
            <pc:sldMk cId="106842852" sldId="277"/>
            <ac:spMk id="2" creationId="{5454AC00-B592-1786-595F-2E7E72A4EC88}"/>
          </ac:spMkLst>
        </pc:spChg>
        <pc:spChg chg="del mod ord">
          <ac:chgData name="Roman Zhigalov" userId="1f97e9fdf7779aa5" providerId="LiveId" clId="{1A6BDD1D-6041-40F5-9B40-AD7A9F6E001E}" dt="2022-07-27T13:41:20.669" v="1369" actId="700"/>
          <ac:spMkLst>
            <pc:docMk/>
            <pc:sldMk cId="106842852" sldId="277"/>
            <ac:spMk id="3" creationId="{9A7BEEAD-2E29-27EF-9BDF-12FEB713BF55}"/>
          </ac:spMkLst>
        </pc:spChg>
        <pc:spChg chg="add mod ord">
          <ac:chgData name="Roman Zhigalov" userId="1f97e9fdf7779aa5" providerId="LiveId" clId="{1A6BDD1D-6041-40F5-9B40-AD7A9F6E001E}" dt="2022-07-27T13:41:46.671" v="1425" actId="26606"/>
          <ac:spMkLst>
            <pc:docMk/>
            <pc:sldMk cId="106842852" sldId="277"/>
            <ac:spMk id="4" creationId="{83F9CD6B-5A56-C42C-EF3A-AD7F71F8238C}"/>
          </ac:spMkLst>
        </pc:spChg>
        <pc:spChg chg="add mod ord">
          <ac:chgData name="Roman Zhigalov" userId="1f97e9fdf7779aa5" providerId="LiveId" clId="{1A6BDD1D-6041-40F5-9B40-AD7A9F6E001E}" dt="2022-07-27T13:41:46.671" v="1425" actId="26606"/>
          <ac:spMkLst>
            <pc:docMk/>
            <pc:sldMk cId="106842852" sldId="277"/>
            <ac:spMk id="5" creationId="{BBF0687F-A2D0-70EC-17F5-F9D6E2888809}"/>
          </ac:spMkLst>
        </pc:spChg>
        <pc:spChg chg="add del">
          <ac:chgData name="Roman Zhigalov" userId="1f97e9fdf7779aa5" providerId="LiveId" clId="{1A6BDD1D-6041-40F5-9B40-AD7A9F6E001E}" dt="2022-07-27T13:41:46.655" v="1424" actId="26606"/>
          <ac:spMkLst>
            <pc:docMk/>
            <pc:sldMk cId="106842852" sldId="277"/>
            <ac:spMk id="11" creationId="{C1DD1A8A-57D5-4A81-AD04-532B043C5611}"/>
          </ac:spMkLst>
        </pc:spChg>
        <pc:spChg chg="add del">
          <ac:chgData name="Roman Zhigalov" userId="1f97e9fdf7779aa5" providerId="LiveId" clId="{1A6BDD1D-6041-40F5-9B40-AD7A9F6E001E}" dt="2022-07-27T13:41:46.655" v="1424" actId="26606"/>
          <ac:spMkLst>
            <pc:docMk/>
            <pc:sldMk cId="106842852" sldId="277"/>
            <ac:spMk id="13" creationId="{007891EC-4501-44ED-A8C8-B11B6DB767AB}"/>
          </ac:spMkLst>
        </pc:spChg>
        <pc:spChg chg="add">
          <ac:chgData name="Roman Zhigalov" userId="1f97e9fdf7779aa5" providerId="LiveId" clId="{1A6BDD1D-6041-40F5-9B40-AD7A9F6E001E}" dt="2022-07-27T13:41:46.671" v="1425" actId="26606"/>
          <ac:spMkLst>
            <pc:docMk/>
            <pc:sldMk cId="106842852" sldId="277"/>
            <ac:spMk id="15" creationId="{C1DD1A8A-57D5-4A81-AD04-532B043C5611}"/>
          </ac:spMkLst>
        </pc:spChg>
        <pc:spChg chg="add">
          <ac:chgData name="Roman Zhigalov" userId="1f97e9fdf7779aa5" providerId="LiveId" clId="{1A6BDD1D-6041-40F5-9B40-AD7A9F6E001E}" dt="2022-07-27T13:41:46.671" v="1425" actId="26606"/>
          <ac:spMkLst>
            <pc:docMk/>
            <pc:sldMk cId="106842852" sldId="277"/>
            <ac:spMk id="17" creationId="{007891EC-4501-44ED-A8C8-B11B6DB767AB}"/>
          </ac:spMkLst>
        </pc:spChg>
        <pc:picChg chg="add del">
          <ac:chgData name="Roman Zhigalov" userId="1f97e9fdf7779aa5" providerId="LiveId" clId="{1A6BDD1D-6041-40F5-9B40-AD7A9F6E001E}" dt="2022-07-27T13:41:46.655" v="1424" actId="26606"/>
          <ac:picMkLst>
            <pc:docMk/>
            <pc:sldMk cId="106842852" sldId="277"/>
            <ac:picMk id="7" creationId="{50441053-607F-7072-4CD6-0ED630B9ADC5}"/>
          </ac:picMkLst>
        </pc:picChg>
        <pc:picChg chg="add">
          <ac:chgData name="Roman Zhigalov" userId="1f97e9fdf7779aa5" providerId="LiveId" clId="{1A6BDD1D-6041-40F5-9B40-AD7A9F6E001E}" dt="2022-07-27T13:41:46.671" v="1425" actId="26606"/>
          <ac:picMkLst>
            <pc:docMk/>
            <pc:sldMk cId="106842852" sldId="277"/>
            <ac:picMk id="16" creationId="{D066E41B-9D12-A3F9-4C4A-BC4CC5FA0B01}"/>
          </ac:picMkLst>
        </pc:picChg>
      </pc:sldChg>
      <pc:sldChg chg="addSp delSp modSp new mod setBg">
        <pc:chgData name="Roman Zhigalov" userId="1f97e9fdf7779aa5" providerId="LiveId" clId="{1A6BDD1D-6041-40F5-9B40-AD7A9F6E001E}" dt="2022-07-27T13:43:30.390" v="1480" actId="20577"/>
        <pc:sldMkLst>
          <pc:docMk/>
          <pc:sldMk cId="1820756296" sldId="278"/>
        </pc:sldMkLst>
        <pc:spChg chg="mod">
          <ac:chgData name="Roman Zhigalov" userId="1f97e9fdf7779aa5" providerId="LiveId" clId="{1A6BDD1D-6041-40F5-9B40-AD7A9F6E001E}" dt="2022-07-27T13:43:30.390" v="1480" actId="20577"/>
          <ac:spMkLst>
            <pc:docMk/>
            <pc:sldMk cId="1820756296" sldId="278"/>
            <ac:spMk id="2" creationId="{6FB62E88-A5B4-5621-DF67-384D8E8740D1}"/>
          </ac:spMkLst>
        </pc:spChg>
        <pc:spChg chg="del">
          <ac:chgData name="Roman Zhigalov" userId="1f97e9fdf7779aa5" providerId="LiveId" clId="{1A6BDD1D-6041-40F5-9B40-AD7A9F6E001E}" dt="2022-07-27T13:42:44.978" v="1427"/>
          <ac:spMkLst>
            <pc:docMk/>
            <pc:sldMk cId="1820756296" sldId="278"/>
            <ac:spMk id="3" creationId="{23C68BA8-FF1E-CF63-EDB2-292A857D671C}"/>
          </ac:spMkLst>
        </pc:spChg>
        <pc:spChg chg="add">
          <ac:chgData name="Roman Zhigalov" userId="1f97e9fdf7779aa5" providerId="LiveId" clId="{1A6BDD1D-6041-40F5-9B40-AD7A9F6E001E}" dt="2022-07-27T13:43:04.378" v="1459" actId="26606"/>
          <ac:spMkLst>
            <pc:docMk/>
            <pc:sldMk cId="1820756296" sldId="278"/>
            <ac:spMk id="11271" creationId="{AB45A142-4255-493C-8284-5D566C121B10}"/>
          </ac:spMkLst>
        </pc:spChg>
        <pc:picChg chg="add mod">
          <ac:chgData name="Roman Zhigalov" userId="1f97e9fdf7779aa5" providerId="LiveId" clId="{1A6BDD1D-6041-40F5-9B40-AD7A9F6E001E}" dt="2022-07-27T13:43:04.378" v="1459" actId="26606"/>
          <ac:picMkLst>
            <pc:docMk/>
            <pc:sldMk cId="1820756296" sldId="278"/>
            <ac:picMk id="11266" creationId="{81094C0F-95AE-1BCF-F645-5F913BA6AAD5}"/>
          </ac:picMkLst>
        </pc:picChg>
        <pc:cxnChg chg="add">
          <ac:chgData name="Roman Zhigalov" userId="1f97e9fdf7779aa5" providerId="LiveId" clId="{1A6BDD1D-6041-40F5-9B40-AD7A9F6E001E}" dt="2022-07-27T13:43:04.378" v="1459" actId="26606"/>
          <ac:cxnSpMkLst>
            <pc:docMk/>
            <pc:sldMk cId="1820756296" sldId="278"/>
            <ac:cxnSpMk id="11273" creationId="{38FB9660-F42F-4313-BBC4-47C007FE484C}"/>
          </ac:cxnSpMkLst>
        </pc:cxnChg>
      </pc:sldChg>
      <pc:sldChg chg="addSp delSp modSp new mod setBg">
        <pc:chgData name="Roman Zhigalov" userId="1f97e9fdf7779aa5" providerId="LiveId" clId="{1A6BDD1D-6041-40F5-9B40-AD7A9F6E001E}" dt="2022-07-27T13:44:32.907" v="1496" actId="26606"/>
        <pc:sldMkLst>
          <pc:docMk/>
          <pc:sldMk cId="2477509636" sldId="279"/>
        </pc:sldMkLst>
        <pc:spChg chg="mod">
          <ac:chgData name="Roman Zhigalov" userId="1f97e9fdf7779aa5" providerId="LiveId" clId="{1A6BDD1D-6041-40F5-9B40-AD7A9F6E001E}" dt="2022-07-27T13:44:32.907" v="1496" actId="26606"/>
          <ac:spMkLst>
            <pc:docMk/>
            <pc:sldMk cId="2477509636" sldId="279"/>
            <ac:spMk id="2" creationId="{E73F3C08-C8FE-2BE5-A1BD-99C4818B1F40}"/>
          </ac:spMkLst>
        </pc:spChg>
        <pc:spChg chg="del">
          <ac:chgData name="Roman Zhigalov" userId="1f97e9fdf7779aa5" providerId="LiveId" clId="{1A6BDD1D-6041-40F5-9B40-AD7A9F6E001E}" dt="2022-07-27T13:44:25.231" v="1482"/>
          <ac:spMkLst>
            <pc:docMk/>
            <pc:sldMk cId="2477509636" sldId="279"/>
            <ac:spMk id="3" creationId="{8E2185F0-B29D-E2BE-336A-1F6ED260E8B2}"/>
          </ac:spMkLst>
        </pc:spChg>
        <pc:spChg chg="add">
          <ac:chgData name="Roman Zhigalov" userId="1f97e9fdf7779aa5" providerId="LiveId" clId="{1A6BDD1D-6041-40F5-9B40-AD7A9F6E001E}" dt="2022-07-27T13:44:32.907" v="1496" actId="26606"/>
          <ac:spMkLst>
            <pc:docMk/>
            <pc:sldMk cId="2477509636" sldId="279"/>
            <ac:spMk id="12295" creationId="{AB45A142-4255-493C-8284-5D566C121B10}"/>
          </ac:spMkLst>
        </pc:spChg>
        <pc:picChg chg="add mod">
          <ac:chgData name="Roman Zhigalov" userId="1f97e9fdf7779aa5" providerId="LiveId" clId="{1A6BDD1D-6041-40F5-9B40-AD7A9F6E001E}" dt="2022-07-27T13:44:32.907" v="1496" actId="26606"/>
          <ac:picMkLst>
            <pc:docMk/>
            <pc:sldMk cId="2477509636" sldId="279"/>
            <ac:picMk id="12290" creationId="{1C4ABB9E-343E-AD52-1BBB-A16384BEF513}"/>
          </ac:picMkLst>
        </pc:picChg>
        <pc:cxnChg chg="add">
          <ac:chgData name="Roman Zhigalov" userId="1f97e9fdf7779aa5" providerId="LiveId" clId="{1A6BDD1D-6041-40F5-9B40-AD7A9F6E001E}" dt="2022-07-27T13:44:32.907" v="1496" actId="26606"/>
          <ac:cxnSpMkLst>
            <pc:docMk/>
            <pc:sldMk cId="2477509636" sldId="279"/>
            <ac:cxnSpMk id="12297" creationId="{38FB9660-F42F-4313-BBC4-47C007FE484C}"/>
          </ac:cxnSpMkLst>
        </pc:cxnChg>
      </pc:sldChg>
      <pc:sldChg chg="modSp new del mod">
        <pc:chgData name="Roman Zhigalov" userId="1f97e9fdf7779aa5" providerId="LiveId" clId="{1A6BDD1D-6041-40F5-9B40-AD7A9F6E001E}" dt="2022-07-27T13:46:03.336" v="1545" actId="47"/>
        <pc:sldMkLst>
          <pc:docMk/>
          <pc:sldMk cId="1207227586" sldId="280"/>
        </pc:sldMkLst>
        <pc:spChg chg="mod">
          <ac:chgData name="Roman Zhigalov" userId="1f97e9fdf7779aa5" providerId="LiveId" clId="{1A6BDD1D-6041-40F5-9B40-AD7A9F6E001E}" dt="2022-07-27T13:44:41.257" v="1529" actId="20577"/>
          <ac:spMkLst>
            <pc:docMk/>
            <pc:sldMk cId="1207227586" sldId="280"/>
            <ac:spMk id="2" creationId="{EF3C3854-80EA-8CC7-718D-3AB87F848B88}"/>
          </ac:spMkLst>
        </pc:spChg>
      </pc:sldChg>
      <pc:sldChg chg="addSp delSp modSp new mod setBg">
        <pc:chgData name="Roman Zhigalov" userId="1f97e9fdf7779aa5" providerId="LiveId" clId="{1A6BDD1D-6041-40F5-9B40-AD7A9F6E001E}" dt="2022-07-27T13:45:47.276" v="1544" actId="27614"/>
        <pc:sldMkLst>
          <pc:docMk/>
          <pc:sldMk cId="3698469447" sldId="281"/>
        </pc:sldMkLst>
        <pc:spChg chg="mod">
          <ac:chgData name="Roman Zhigalov" userId="1f97e9fdf7779aa5" providerId="LiveId" clId="{1A6BDD1D-6041-40F5-9B40-AD7A9F6E001E}" dt="2022-07-27T13:45:44.078" v="1543" actId="26606"/>
          <ac:spMkLst>
            <pc:docMk/>
            <pc:sldMk cId="3698469447" sldId="281"/>
            <ac:spMk id="2" creationId="{A497F32C-EAE6-35D6-9A33-BEF8A98A4FB5}"/>
          </ac:spMkLst>
        </pc:spChg>
        <pc:spChg chg="del">
          <ac:chgData name="Roman Zhigalov" userId="1f97e9fdf7779aa5" providerId="LiveId" clId="{1A6BDD1D-6041-40F5-9B40-AD7A9F6E001E}" dt="2022-07-27T13:45:39.760" v="1542"/>
          <ac:spMkLst>
            <pc:docMk/>
            <pc:sldMk cId="3698469447" sldId="281"/>
            <ac:spMk id="3" creationId="{20BC8F51-D78E-EEFD-7B79-B0BB882E64E6}"/>
          </ac:spMkLst>
        </pc:spChg>
        <pc:spChg chg="add">
          <ac:chgData name="Roman Zhigalov" userId="1f97e9fdf7779aa5" providerId="LiveId" clId="{1A6BDD1D-6041-40F5-9B40-AD7A9F6E001E}" dt="2022-07-27T13:45:44.078" v="1543" actId="26606"/>
          <ac:spMkLst>
            <pc:docMk/>
            <pc:sldMk cId="3698469447" sldId="281"/>
            <ac:spMk id="13319" creationId="{AB45A142-4255-493C-8284-5D566C121B10}"/>
          </ac:spMkLst>
        </pc:spChg>
        <pc:picChg chg="add mod">
          <ac:chgData name="Roman Zhigalov" userId="1f97e9fdf7779aa5" providerId="LiveId" clId="{1A6BDD1D-6041-40F5-9B40-AD7A9F6E001E}" dt="2022-07-27T13:45:47.276" v="1544" actId="27614"/>
          <ac:picMkLst>
            <pc:docMk/>
            <pc:sldMk cId="3698469447" sldId="281"/>
            <ac:picMk id="13314" creationId="{059A3E67-7EEE-A317-E80D-017845797B2A}"/>
          </ac:picMkLst>
        </pc:picChg>
        <pc:cxnChg chg="add">
          <ac:chgData name="Roman Zhigalov" userId="1f97e9fdf7779aa5" providerId="LiveId" clId="{1A6BDD1D-6041-40F5-9B40-AD7A9F6E001E}" dt="2022-07-27T13:45:44.078" v="1543" actId="26606"/>
          <ac:cxnSpMkLst>
            <pc:docMk/>
            <pc:sldMk cId="3698469447" sldId="281"/>
            <ac:cxnSpMk id="13321" creationId="{38FB9660-F42F-4313-BBC4-47C007FE484C}"/>
          </ac:cxnSpMkLst>
        </pc:cxnChg>
      </pc:sldChg>
      <pc:sldChg chg="addSp delSp modSp new mod setBg">
        <pc:chgData name="Roman Zhigalov" userId="1f97e9fdf7779aa5" providerId="LiveId" clId="{1A6BDD1D-6041-40F5-9B40-AD7A9F6E001E}" dt="2022-07-27T13:46:30.327" v="1548" actId="26606"/>
        <pc:sldMkLst>
          <pc:docMk/>
          <pc:sldMk cId="1429432916" sldId="282"/>
        </pc:sldMkLst>
        <pc:spChg chg="del">
          <ac:chgData name="Roman Zhigalov" userId="1f97e9fdf7779aa5" providerId="LiveId" clId="{1A6BDD1D-6041-40F5-9B40-AD7A9F6E001E}" dt="2022-07-27T13:46:30.327" v="1548" actId="26606"/>
          <ac:spMkLst>
            <pc:docMk/>
            <pc:sldMk cId="1429432916" sldId="282"/>
            <ac:spMk id="2" creationId="{D610AFA8-5884-E202-A1E2-CD523F3C2B5B}"/>
          </ac:spMkLst>
        </pc:spChg>
        <pc:spChg chg="del">
          <ac:chgData name="Roman Zhigalov" userId="1f97e9fdf7779aa5" providerId="LiveId" clId="{1A6BDD1D-6041-40F5-9B40-AD7A9F6E001E}" dt="2022-07-27T13:46:27.083" v="1547"/>
          <ac:spMkLst>
            <pc:docMk/>
            <pc:sldMk cId="1429432916" sldId="282"/>
            <ac:spMk id="3" creationId="{884EBD17-1F4E-0E23-1788-9C055D445CD2}"/>
          </ac:spMkLst>
        </pc:spChg>
        <pc:spChg chg="add">
          <ac:chgData name="Roman Zhigalov" userId="1f97e9fdf7779aa5" providerId="LiveId" clId="{1A6BDD1D-6041-40F5-9B40-AD7A9F6E001E}" dt="2022-07-27T13:46:30.327" v="1548" actId="26606"/>
          <ac:spMkLst>
            <pc:docMk/>
            <pc:sldMk cId="1429432916" sldId="282"/>
            <ac:spMk id="14343" creationId="{A93898FF-D987-4B0E-BFB4-85F5EB356D4D}"/>
          </ac:spMkLst>
        </pc:spChg>
        <pc:spChg chg="add">
          <ac:chgData name="Roman Zhigalov" userId="1f97e9fdf7779aa5" providerId="LiveId" clId="{1A6BDD1D-6041-40F5-9B40-AD7A9F6E001E}" dt="2022-07-27T13:46:30.327" v="1548" actId="26606"/>
          <ac:spMkLst>
            <pc:docMk/>
            <pc:sldMk cId="1429432916" sldId="282"/>
            <ac:spMk id="14345" creationId="{8654E6D0-A14C-40BE-8E45-0815172668EC}"/>
          </ac:spMkLst>
        </pc:spChg>
        <pc:spChg chg="add">
          <ac:chgData name="Roman Zhigalov" userId="1f97e9fdf7779aa5" providerId="LiveId" clId="{1A6BDD1D-6041-40F5-9B40-AD7A9F6E001E}" dt="2022-07-27T13:46:30.327" v="1548" actId="26606"/>
          <ac:spMkLst>
            <pc:docMk/>
            <pc:sldMk cId="1429432916" sldId="282"/>
            <ac:spMk id="14349" creationId="{A737E5B8-8F31-4942-B159-B213C4D6D830}"/>
          </ac:spMkLst>
        </pc:spChg>
        <pc:spChg chg="add">
          <ac:chgData name="Roman Zhigalov" userId="1f97e9fdf7779aa5" providerId="LiveId" clId="{1A6BDD1D-6041-40F5-9B40-AD7A9F6E001E}" dt="2022-07-27T13:46:30.327" v="1548" actId="26606"/>
          <ac:spMkLst>
            <pc:docMk/>
            <pc:sldMk cId="1429432916" sldId="282"/>
            <ac:spMk id="14351" creationId="{42A4FC2C-047E-45A5-965D-8E1E3BF09BC6}"/>
          </ac:spMkLst>
        </pc:spChg>
        <pc:spChg chg="add">
          <ac:chgData name="Roman Zhigalov" userId="1f97e9fdf7779aa5" providerId="LiveId" clId="{1A6BDD1D-6041-40F5-9B40-AD7A9F6E001E}" dt="2022-07-27T13:46:30.327" v="1548" actId="26606"/>
          <ac:spMkLst>
            <pc:docMk/>
            <pc:sldMk cId="1429432916" sldId="282"/>
            <ac:spMk id="14353" creationId="{78F530DA-C7D1-4968-8F8A-8700C2BB2A49}"/>
          </ac:spMkLst>
        </pc:spChg>
        <pc:picChg chg="add mod">
          <ac:chgData name="Roman Zhigalov" userId="1f97e9fdf7779aa5" providerId="LiveId" clId="{1A6BDD1D-6041-40F5-9B40-AD7A9F6E001E}" dt="2022-07-27T13:46:30.327" v="1548" actId="26606"/>
          <ac:picMkLst>
            <pc:docMk/>
            <pc:sldMk cId="1429432916" sldId="282"/>
            <ac:picMk id="14338" creationId="{FA25989C-103E-A04B-994F-2413D06A0D1E}"/>
          </ac:picMkLst>
        </pc:picChg>
        <pc:picChg chg="add">
          <ac:chgData name="Roman Zhigalov" userId="1f97e9fdf7779aa5" providerId="LiveId" clId="{1A6BDD1D-6041-40F5-9B40-AD7A9F6E001E}" dt="2022-07-27T13:46:30.327" v="1548" actId="26606"/>
          <ac:picMkLst>
            <pc:docMk/>
            <pc:sldMk cId="1429432916" sldId="282"/>
            <ac:picMk id="14347" creationId="{5516C1EB-8D62-4BF0-92B5-02E6AE43B1F3}"/>
          </ac:picMkLst>
        </pc:picChg>
      </pc:sldChg>
      <pc:sldChg chg="addSp modSp new mod setBg">
        <pc:chgData name="Roman Zhigalov" userId="1f97e9fdf7779aa5" providerId="LiveId" clId="{1A6BDD1D-6041-40F5-9B40-AD7A9F6E001E}" dt="2022-07-27T13:47:07.781" v="1605" actId="26606"/>
        <pc:sldMkLst>
          <pc:docMk/>
          <pc:sldMk cId="2484715154" sldId="283"/>
        </pc:sldMkLst>
        <pc:spChg chg="mod">
          <ac:chgData name="Roman Zhigalov" userId="1f97e9fdf7779aa5" providerId="LiveId" clId="{1A6BDD1D-6041-40F5-9B40-AD7A9F6E001E}" dt="2022-07-27T13:47:07.781" v="1605" actId="26606"/>
          <ac:spMkLst>
            <pc:docMk/>
            <pc:sldMk cId="2484715154" sldId="283"/>
            <ac:spMk id="2" creationId="{2ECF5CA1-F45B-0E70-604B-1634CE553C89}"/>
          </ac:spMkLst>
        </pc:spChg>
        <pc:spChg chg="mod">
          <ac:chgData name="Roman Zhigalov" userId="1f97e9fdf7779aa5" providerId="LiveId" clId="{1A6BDD1D-6041-40F5-9B40-AD7A9F6E001E}" dt="2022-07-27T13:47:07.781" v="1605" actId="26606"/>
          <ac:spMkLst>
            <pc:docMk/>
            <pc:sldMk cId="2484715154" sldId="283"/>
            <ac:spMk id="3" creationId="{DF96B4BD-F95F-A381-B971-3701E02F6C71}"/>
          </ac:spMkLst>
        </pc:spChg>
        <pc:spChg chg="add">
          <ac:chgData name="Roman Zhigalov" userId="1f97e9fdf7779aa5" providerId="LiveId" clId="{1A6BDD1D-6041-40F5-9B40-AD7A9F6E001E}" dt="2022-07-27T13:47:07.781" v="1605" actId="26606"/>
          <ac:spMkLst>
            <pc:docMk/>
            <pc:sldMk cId="2484715154" sldId="283"/>
            <ac:spMk id="9" creationId="{3A930249-8242-4E2B-AF17-C01826488321}"/>
          </ac:spMkLst>
        </pc:spChg>
        <pc:spChg chg="add">
          <ac:chgData name="Roman Zhigalov" userId="1f97e9fdf7779aa5" providerId="LiveId" clId="{1A6BDD1D-6041-40F5-9B40-AD7A9F6E001E}" dt="2022-07-27T13:47:07.781" v="1605" actId="26606"/>
          <ac:spMkLst>
            <pc:docMk/>
            <pc:sldMk cId="2484715154" sldId="283"/>
            <ac:spMk id="11" creationId="{A5BDD999-C5E1-4B3E-A710-768673819165}"/>
          </ac:spMkLst>
        </pc:spChg>
        <pc:picChg chg="add">
          <ac:chgData name="Roman Zhigalov" userId="1f97e9fdf7779aa5" providerId="LiveId" clId="{1A6BDD1D-6041-40F5-9B40-AD7A9F6E001E}" dt="2022-07-27T13:47:07.781" v="1605" actId="26606"/>
          <ac:picMkLst>
            <pc:docMk/>
            <pc:sldMk cId="2484715154" sldId="283"/>
            <ac:picMk id="5" creationId="{9DF6BF49-466B-9B71-188C-FEC07C582F68}"/>
          </ac:picMkLst>
        </pc:picChg>
      </pc:sldChg>
      <pc:sldChg chg="addSp delSp modSp new mod setBg">
        <pc:chgData name="Roman Zhigalov" userId="1f97e9fdf7779aa5" providerId="LiveId" clId="{1A6BDD1D-6041-40F5-9B40-AD7A9F6E001E}" dt="2022-07-27T13:50:05.229" v="1866" actId="26606"/>
        <pc:sldMkLst>
          <pc:docMk/>
          <pc:sldMk cId="2262351538" sldId="284"/>
        </pc:sldMkLst>
        <pc:spChg chg="mod">
          <ac:chgData name="Roman Zhigalov" userId="1f97e9fdf7779aa5" providerId="LiveId" clId="{1A6BDD1D-6041-40F5-9B40-AD7A9F6E001E}" dt="2022-07-27T13:50:05.229" v="1866" actId="26606"/>
          <ac:spMkLst>
            <pc:docMk/>
            <pc:sldMk cId="2262351538" sldId="284"/>
            <ac:spMk id="2" creationId="{10E01B93-BD27-B506-B6F6-C90EE7BE1307}"/>
          </ac:spMkLst>
        </pc:spChg>
        <pc:spChg chg="del">
          <ac:chgData name="Roman Zhigalov" userId="1f97e9fdf7779aa5" providerId="LiveId" clId="{1A6BDD1D-6041-40F5-9B40-AD7A9F6E001E}" dt="2022-07-27T13:48:44.895" v="1751" actId="1032"/>
          <ac:spMkLst>
            <pc:docMk/>
            <pc:sldMk cId="2262351538" sldId="284"/>
            <ac:spMk id="3" creationId="{9ECD7C5E-ABD9-149A-53B1-4D63DC4EAB99}"/>
          </ac:spMkLst>
        </pc:spChg>
        <pc:spChg chg="add del">
          <ac:chgData name="Roman Zhigalov" userId="1f97e9fdf7779aa5" providerId="LiveId" clId="{1A6BDD1D-6041-40F5-9B40-AD7A9F6E001E}" dt="2022-07-27T13:49:52.332" v="1863" actId="26606"/>
          <ac:spMkLst>
            <pc:docMk/>
            <pc:sldMk cId="2262351538" sldId="284"/>
            <ac:spMk id="9" creationId="{8DF67618-B87B-4195-8E24-3B126F79FF55}"/>
          </ac:spMkLst>
        </pc:spChg>
        <pc:spChg chg="add del">
          <ac:chgData name="Roman Zhigalov" userId="1f97e9fdf7779aa5" providerId="LiveId" clId="{1A6BDD1D-6041-40F5-9B40-AD7A9F6E001E}" dt="2022-07-27T13:49:52.332" v="1863" actId="26606"/>
          <ac:spMkLst>
            <pc:docMk/>
            <pc:sldMk cId="2262351538" sldId="284"/>
            <ac:spMk id="11" creationId="{64960379-9FF9-400A-A8A8-F5AB633FD3BF}"/>
          </ac:spMkLst>
        </pc:spChg>
        <pc:spChg chg="add del">
          <ac:chgData name="Roman Zhigalov" userId="1f97e9fdf7779aa5" providerId="LiveId" clId="{1A6BDD1D-6041-40F5-9B40-AD7A9F6E001E}" dt="2022-07-27T13:49:58.405" v="1865" actId="26606"/>
          <ac:spMkLst>
            <pc:docMk/>
            <pc:sldMk cId="2262351538" sldId="284"/>
            <ac:spMk id="26" creationId="{6C4028FD-8BAA-4A19-BFDE-594D991B7552}"/>
          </ac:spMkLst>
        </pc:spChg>
        <pc:spChg chg="add del">
          <ac:chgData name="Roman Zhigalov" userId="1f97e9fdf7779aa5" providerId="LiveId" clId="{1A6BDD1D-6041-40F5-9B40-AD7A9F6E001E}" dt="2022-07-27T13:50:05.229" v="1866" actId="26606"/>
          <ac:spMkLst>
            <pc:docMk/>
            <pc:sldMk cId="2262351538" sldId="284"/>
            <ac:spMk id="31" creationId="{DCC231C8-C761-4B31-9B1C-C6D19248C6B3}"/>
          </ac:spMkLst>
        </pc:spChg>
        <pc:spChg chg="add">
          <ac:chgData name="Roman Zhigalov" userId="1f97e9fdf7779aa5" providerId="LiveId" clId="{1A6BDD1D-6041-40F5-9B40-AD7A9F6E001E}" dt="2022-07-27T13:50:05.229" v="1866" actId="26606"/>
          <ac:spMkLst>
            <pc:docMk/>
            <pc:sldMk cId="2262351538" sldId="284"/>
            <ac:spMk id="36" creationId="{7517A47C-B2E5-4B79-8061-D74B1311AF6E}"/>
          </ac:spMkLst>
        </pc:spChg>
        <pc:spChg chg="add">
          <ac:chgData name="Roman Zhigalov" userId="1f97e9fdf7779aa5" providerId="LiveId" clId="{1A6BDD1D-6041-40F5-9B40-AD7A9F6E001E}" dt="2022-07-27T13:50:05.229" v="1866" actId="26606"/>
          <ac:spMkLst>
            <pc:docMk/>
            <pc:sldMk cId="2262351538" sldId="284"/>
            <ac:spMk id="38" creationId="{C505E780-2083-4CB5-A42A-5E0E2908ECC3}"/>
          </ac:spMkLst>
        </pc:spChg>
        <pc:spChg chg="add">
          <ac:chgData name="Roman Zhigalov" userId="1f97e9fdf7779aa5" providerId="LiveId" clId="{1A6BDD1D-6041-40F5-9B40-AD7A9F6E001E}" dt="2022-07-27T13:50:05.229" v="1866" actId="26606"/>
          <ac:spMkLst>
            <pc:docMk/>
            <pc:sldMk cId="2262351538" sldId="284"/>
            <ac:spMk id="40" creationId="{D2C0AE1C-0118-41AE-8A10-7CDCBF10E96F}"/>
          </ac:spMkLst>
        </pc:spChg>
        <pc:spChg chg="add">
          <ac:chgData name="Roman Zhigalov" userId="1f97e9fdf7779aa5" providerId="LiveId" clId="{1A6BDD1D-6041-40F5-9B40-AD7A9F6E001E}" dt="2022-07-27T13:50:05.229" v="1866" actId="26606"/>
          <ac:spMkLst>
            <pc:docMk/>
            <pc:sldMk cId="2262351538" sldId="284"/>
            <ac:spMk id="42" creationId="{463EEC44-1BA3-44ED-81FC-A644B04B2A44}"/>
          </ac:spMkLst>
        </pc:spChg>
        <pc:grpChg chg="add del">
          <ac:chgData name="Roman Zhigalov" userId="1f97e9fdf7779aa5" providerId="LiveId" clId="{1A6BDD1D-6041-40F5-9B40-AD7A9F6E001E}" dt="2022-07-27T13:49:52.332" v="1863" actId="26606"/>
          <ac:grpSpMkLst>
            <pc:docMk/>
            <pc:sldMk cId="2262351538" sldId="284"/>
            <ac:grpSpMk id="13" creationId="{2C491629-AE25-486B-9B22-2CE4EE8F7E47}"/>
          </ac:grpSpMkLst>
        </pc:grpChg>
        <pc:grpChg chg="add del">
          <ac:chgData name="Roman Zhigalov" userId="1f97e9fdf7779aa5" providerId="LiveId" clId="{1A6BDD1D-6041-40F5-9B40-AD7A9F6E001E}" dt="2022-07-27T13:49:52.332" v="1863" actId="26606"/>
          <ac:grpSpMkLst>
            <pc:docMk/>
            <pc:sldMk cId="2262351538" sldId="284"/>
            <ac:grpSpMk id="17" creationId="{43F5E015-E085-4624-B431-B42414448684}"/>
          </ac:grpSpMkLst>
        </pc:grpChg>
        <pc:graphicFrameChg chg="add mod modGraphic">
          <ac:chgData name="Roman Zhigalov" userId="1f97e9fdf7779aa5" providerId="LiveId" clId="{1A6BDD1D-6041-40F5-9B40-AD7A9F6E001E}" dt="2022-07-27T13:50:05.229" v="1866" actId="26606"/>
          <ac:graphicFrameMkLst>
            <pc:docMk/>
            <pc:sldMk cId="2262351538" sldId="284"/>
            <ac:graphicFrameMk id="4" creationId="{F0D9680B-580E-9E24-6F3E-7CEF7695CECF}"/>
          </ac:graphicFrameMkLst>
        </pc:graphicFrameChg>
      </pc:sldChg>
      <pc:sldChg chg="modSp new del mod">
        <pc:chgData name="Roman Zhigalov" userId="1f97e9fdf7779aa5" providerId="LiveId" clId="{1A6BDD1D-6041-40F5-9B40-AD7A9F6E001E}" dt="2022-07-27T13:48:29.666" v="1725" actId="47"/>
        <pc:sldMkLst>
          <pc:docMk/>
          <pc:sldMk cId="2520558636" sldId="284"/>
        </pc:sldMkLst>
        <pc:spChg chg="mod">
          <ac:chgData name="Roman Zhigalov" userId="1f97e9fdf7779aa5" providerId="LiveId" clId="{1A6BDD1D-6041-40F5-9B40-AD7A9F6E001E}" dt="2022-07-27T13:47:17.846" v="1634" actId="20577"/>
          <ac:spMkLst>
            <pc:docMk/>
            <pc:sldMk cId="2520558636" sldId="284"/>
            <ac:spMk id="2" creationId="{EE8D27E3-24EC-D56E-3096-142A26689AE1}"/>
          </ac:spMkLst>
        </pc:spChg>
        <pc:spChg chg="mod">
          <ac:chgData name="Roman Zhigalov" userId="1f97e9fdf7779aa5" providerId="LiveId" clId="{1A6BDD1D-6041-40F5-9B40-AD7A9F6E001E}" dt="2022-07-27T13:48:08.643" v="1724" actId="20577"/>
          <ac:spMkLst>
            <pc:docMk/>
            <pc:sldMk cId="2520558636" sldId="284"/>
            <ac:spMk id="3" creationId="{D85FBF45-B838-0F51-C69B-0BE8F22D391A}"/>
          </ac:spMkLst>
        </pc:spChg>
      </pc:sldChg>
      <pc:sldChg chg="addSp delSp modSp new mod setBg">
        <pc:chgData name="Roman Zhigalov" userId="1f97e9fdf7779aa5" providerId="LiveId" clId="{1A6BDD1D-6041-40F5-9B40-AD7A9F6E001E}" dt="2022-07-27T13:51:34.910" v="1903" actId="26606"/>
        <pc:sldMkLst>
          <pc:docMk/>
          <pc:sldMk cId="158888821" sldId="285"/>
        </pc:sldMkLst>
        <pc:spChg chg="mod">
          <ac:chgData name="Roman Zhigalov" userId="1f97e9fdf7779aa5" providerId="LiveId" clId="{1A6BDD1D-6041-40F5-9B40-AD7A9F6E001E}" dt="2022-07-27T13:51:34.910" v="1903" actId="26606"/>
          <ac:spMkLst>
            <pc:docMk/>
            <pc:sldMk cId="158888821" sldId="285"/>
            <ac:spMk id="2" creationId="{309F9A1E-4CC7-E4CE-5F7A-43A136563CA8}"/>
          </ac:spMkLst>
        </pc:spChg>
        <pc:spChg chg="del">
          <ac:chgData name="Roman Zhigalov" userId="1f97e9fdf7779aa5" providerId="LiveId" clId="{1A6BDD1D-6041-40F5-9B40-AD7A9F6E001E}" dt="2022-07-27T13:51:31.869" v="1902"/>
          <ac:spMkLst>
            <pc:docMk/>
            <pc:sldMk cId="158888821" sldId="285"/>
            <ac:spMk id="3" creationId="{B88D20F1-C443-1DF8-A229-4A0B84921E68}"/>
          </ac:spMkLst>
        </pc:spChg>
        <pc:spChg chg="add">
          <ac:chgData name="Roman Zhigalov" userId="1f97e9fdf7779aa5" providerId="LiveId" clId="{1A6BDD1D-6041-40F5-9B40-AD7A9F6E001E}" dt="2022-07-27T13:51:34.910" v="1903" actId="26606"/>
          <ac:spMkLst>
            <pc:docMk/>
            <pc:sldMk cId="158888821" sldId="285"/>
            <ac:spMk id="15367" creationId="{AB45A142-4255-493C-8284-5D566C121B10}"/>
          </ac:spMkLst>
        </pc:spChg>
        <pc:picChg chg="add mod">
          <ac:chgData name="Roman Zhigalov" userId="1f97e9fdf7779aa5" providerId="LiveId" clId="{1A6BDD1D-6041-40F5-9B40-AD7A9F6E001E}" dt="2022-07-27T13:51:34.910" v="1903" actId="26606"/>
          <ac:picMkLst>
            <pc:docMk/>
            <pc:sldMk cId="158888821" sldId="285"/>
            <ac:picMk id="15362" creationId="{A60B578B-4433-CD35-ED7D-311AD093C804}"/>
          </ac:picMkLst>
        </pc:picChg>
        <pc:cxnChg chg="add">
          <ac:chgData name="Roman Zhigalov" userId="1f97e9fdf7779aa5" providerId="LiveId" clId="{1A6BDD1D-6041-40F5-9B40-AD7A9F6E001E}" dt="2022-07-27T13:51:34.910" v="1903" actId="26606"/>
          <ac:cxnSpMkLst>
            <pc:docMk/>
            <pc:sldMk cId="158888821" sldId="285"/>
            <ac:cxnSpMk id="15369" creationId="{38FB9660-F42F-4313-BBC4-47C007FE484C}"/>
          </ac:cxnSpMkLst>
        </pc:cxnChg>
      </pc:sldChg>
      <pc:sldChg chg="addSp delSp modSp new mod setBg">
        <pc:chgData name="Roman Zhigalov" userId="1f97e9fdf7779aa5" providerId="LiveId" clId="{1A6BDD1D-6041-40F5-9B40-AD7A9F6E001E}" dt="2022-07-27T13:52:56.986" v="2044" actId="26606"/>
        <pc:sldMkLst>
          <pc:docMk/>
          <pc:sldMk cId="1449241615" sldId="286"/>
        </pc:sldMkLst>
        <pc:spChg chg="mod">
          <ac:chgData name="Roman Zhigalov" userId="1f97e9fdf7779aa5" providerId="LiveId" clId="{1A6BDD1D-6041-40F5-9B40-AD7A9F6E001E}" dt="2022-07-27T13:52:56.986" v="2044" actId="26606"/>
          <ac:spMkLst>
            <pc:docMk/>
            <pc:sldMk cId="1449241615" sldId="286"/>
            <ac:spMk id="2" creationId="{B5391DEA-5FD5-1000-D169-D0255BAE8B1F}"/>
          </ac:spMkLst>
        </pc:spChg>
        <pc:spChg chg="del mod">
          <ac:chgData name="Roman Zhigalov" userId="1f97e9fdf7779aa5" providerId="LiveId" clId="{1A6BDD1D-6041-40F5-9B40-AD7A9F6E001E}" dt="2022-07-27T13:52:56.986" v="2044" actId="26606"/>
          <ac:spMkLst>
            <pc:docMk/>
            <pc:sldMk cId="1449241615" sldId="286"/>
            <ac:spMk id="3" creationId="{3C2B3190-8311-8DC5-D58C-CE57592C8999}"/>
          </ac:spMkLst>
        </pc:spChg>
        <pc:spChg chg="add">
          <ac:chgData name="Roman Zhigalov" userId="1f97e9fdf7779aa5" providerId="LiveId" clId="{1A6BDD1D-6041-40F5-9B40-AD7A9F6E001E}" dt="2022-07-27T13:52:56.986" v="2044" actId="26606"/>
          <ac:spMkLst>
            <pc:docMk/>
            <pc:sldMk cId="1449241615" sldId="286"/>
            <ac:spMk id="9" creationId="{B819A166-7571-4003-A6B8-B62034C3ED30}"/>
          </ac:spMkLst>
        </pc:spChg>
        <pc:graphicFrameChg chg="add">
          <ac:chgData name="Roman Zhigalov" userId="1f97e9fdf7779aa5" providerId="LiveId" clId="{1A6BDD1D-6041-40F5-9B40-AD7A9F6E001E}" dt="2022-07-27T13:52:56.986" v="2044" actId="26606"/>
          <ac:graphicFrameMkLst>
            <pc:docMk/>
            <pc:sldMk cId="1449241615" sldId="286"/>
            <ac:graphicFrameMk id="5" creationId="{579843A4-3AB6-3D7D-E68A-20BA37320DF0}"/>
          </ac:graphicFrameMkLst>
        </pc:graphicFrameChg>
      </pc:sldChg>
      <pc:sldChg chg="addSp delSp modSp new mod setBg">
        <pc:chgData name="Roman Zhigalov" userId="1f97e9fdf7779aa5" providerId="LiveId" clId="{1A6BDD1D-6041-40F5-9B40-AD7A9F6E001E}" dt="2022-07-27T13:53:46.608" v="2106" actId="20577"/>
        <pc:sldMkLst>
          <pc:docMk/>
          <pc:sldMk cId="1900701567" sldId="287"/>
        </pc:sldMkLst>
        <pc:spChg chg="mod">
          <ac:chgData name="Roman Zhigalov" userId="1f97e9fdf7779aa5" providerId="LiveId" clId="{1A6BDD1D-6041-40F5-9B40-AD7A9F6E001E}" dt="2022-07-27T13:53:46.608" v="2106" actId="20577"/>
          <ac:spMkLst>
            <pc:docMk/>
            <pc:sldMk cId="1900701567" sldId="287"/>
            <ac:spMk id="2" creationId="{77C61D9E-EB88-DBF7-FD2F-8EC8854D1F45}"/>
          </ac:spMkLst>
        </pc:spChg>
        <pc:spChg chg="mod">
          <ac:chgData name="Roman Zhigalov" userId="1f97e9fdf7779aa5" providerId="LiveId" clId="{1A6BDD1D-6041-40F5-9B40-AD7A9F6E001E}" dt="2022-07-27T13:53:33.412" v="2091" actId="26606"/>
          <ac:spMkLst>
            <pc:docMk/>
            <pc:sldMk cId="1900701567" sldId="287"/>
            <ac:spMk id="3" creationId="{59C4AAF7-B580-573F-EA76-7F33F52234FF}"/>
          </ac:spMkLst>
        </pc:spChg>
        <pc:spChg chg="add del">
          <ac:chgData name="Roman Zhigalov" userId="1f97e9fdf7779aa5" providerId="LiveId" clId="{1A6BDD1D-6041-40F5-9B40-AD7A9F6E001E}" dt="2022-07-27T13:53:40.935" v="2094" actId="26606"/>
          <ac:spMkLst>
            <pc:docMk/>
            <pc:sldMk cId="1900701567" sldId="287"/>
            <ac:spMk id="9" creationId="{C1DD1A8A-57D5-4A81-AD04-532B043C5611}"/>
          </ac:spMkLst>
        </pc:spChg>
        <pc:spChg chg="add del">
          <ac:chgData name="Roman Zhigalov" userId="1f97e9fdf7779aa5" providerId="LiveId" clId="{1A6BDD1D-6041-40F5-9B40-AD7A9F6E001E}" dt="2022-07-27T13:53:40.935" v="2094" actId="26606"/>
          <ac:spMkLst>
            <pc:docMk/>
            <pc:sldMk cId="1900701567" sldId="287"/>
            <ac:spMk id="11" creationId="{007891EC-4501-44ED-A8C8-B11B6DB767AB}"/>
          </ac:spMkLst>
        </pc:spChg>
        <pc:spChg chg="add">
          <ac:chgData name="Roman Zhigalov" userId="1f97e9fdf7779aa5" providerId="LiveId" clId="{1A6BDD1D-6041-40F5-9B40-AD7A9F6E001E}" dt="2022-07-27T13:53:40.935" v="2094" actId="26606"/>
          <ac:spMkLst>
            <pc:docMk/>
            <pc:sldMk cId="1900701567" sldId="287"/>
            <ac:spMk id="16" creationId="{C1DD1A8A-57D5-4A81-AD04-532B043C5611}"/>
          </ac:spMkLst>
        </pc:spChg>
        <pc:spChg chg="add">
          <ac:chgData name="Roman Zhigalov" userId="1f97e9fdf7779aa5" providerId="LiveId" clId="{1A6BDD1D-6041-40F5-9B40-AD7A9F6E001E}" dt="2022-07-27T13:53:40.935" v="2094" actId="26606"/>
          <ac:spMkLst>
            <pc:docMk/>
            <pc:sldMk cId="1900701567" sldId="287"/>
            <ac:spMk id="18" creationId="{007891EC-4501-44ED-A8C8-B11B6DB767AB}"/>
          </ac:spMkLst>
        </pc:spChg>
        <pc:picChg chg="add">
          <ac:chgData name="Roman Zhigalov" userId="1f97e9fdf7779aa5" providerId="LiveId" clId="{1A6BDD1D-6041-40F5-9B40-AD7A9F6E001E}" dt="2022-07-27T13:53:33.412" v="2091" actId="26606"/>
          <ac:picMkLst>
            <pc:docMk/>
            <pc:sldMk cId="1900701567" sldId="287"/>
            <ac:picMk id="5" creationId="{04C01EA9-AF5C-FE5F-AA1B-BF814FCBF883}"/>
          </ac:picMkLst>
        </pc:picChg>
      </pc:sldChg>
      <pc:sldChg chg="addSp delSp modSp new mod setBg">
        <pc:chgData name="Roman Zhigalov" userId="1f97e9fdf7779aa5" providerId="LiveId" clId="{1A6BDD1D-6041-40F5-9B40-AD7A9F6E001E}" dt="2022-07-27T13:54:58.517" v="2132" actId="26606"/>
        <pc:sldMkLst>
          <pc:docMk/>
          <pc:sldMk cId="2494639548" sldId="288"/>
        </pc:sldMkLst>
        <pc:spChg chg="mod">
          <ac:chgData name="Roman Zhigalov" userId="1f97e9fdf7779aa5" providerId="LiveId" clId="{1A6BDD1D-6041-40F5-9B40-AD7A9F6E001E}" dt="2022-07-27T13:54:58.517" v="2132" actId="26606"/>
          <ac:spMkLst>
            <pc:docMk/>
            <pc:sldMk cId="2494639548" sldId="288"/>
            <ac:spMk id="2" creationId="{1F60DACA-EAB8-375F-9888-B889D09DFE6A}"/>
          </ac:spMkLst>
        </pc:spChg>
        <pc:spChg chg="del">
          <ac:chgData name="Roman Zhigalov" userId="1f97e9fdf7779aa5" providerId="LiveId" clId="{1A6BDD1D-6041-40F5-9B40-AD7A9F6E001E}" dt="2022-07-27T13:54:44.491" v="2108"/>
          <ac:spMkLst>
            <pc:docMk/>
            <pc:sldMk cId="2494639548" sldId="288"/>
            <ac:spMk id="3" creationId="{724D1DA9-1A84-0586-9A04-24E03591EFB2}"/>
          </ac:spMkLst>
        </pc:spChg>
        <pc:spChg chg="add del">
          <ac:chgData name="Roman Zhigalov" userId="1f97e9fdf7779aa5" providerId="LiveId" clId="{1A6BDD1D-6041-40F5-9B40-AD7A9F6E001E}" dt="2022-07-27T13:54:58.517" v="2132" actId="26606"/>
          <ac:spMkLst>
            <pc:docMk/>
            <pc:sldMk cId="2494639548" sldId="288"/>
            <ac:spMk id="16391" creationId="{665DBBEF-238B-476B-96AB-8AAC3224ECEA}"/>
          </ac:spMkLst>
        </pc:spChg>
        <pc:spChg chg="add del">
          <ac:chgData name="Roman Zhigalov" userId="1f97e9fdf7779aa5" providerId="LiveId" clId="{1A6BDD1D-6041-40F5-9B40-AD7A9F6E001E}" dt="2022-07-27T13:54:58.517" v="2132" actId="26606"/>
          <ac:spMkLst>
            <pc:docMk/>
            <pc:sldMk cId="2494639548" sldId="288"/>
            <ac:spMk id="16393" creationId="{3FCFB1DE-0B7E-48CC-BA90-B2AB0889F9D6}"/>
          </ac:spMkLst>
        </pc:spChg>
        <pc:spChg chg="add">
          <ac:chgData name="Roman Zhigalov" userId="1f97e9fdf7779aa5" providerId="LiveId" clId="{1A6BDD1D-6041-40F5-9B40-AD7A9F6E001E}" dt="2022-07-27T13:54:58.517" v="2132" actId="26606"/>
          <ac:spMkLst>
            <pc:docMk/>
            <pc:sldMk cId="2494639548" sldId="288"/>
            <ac:spMk id="16398" creationId="{AB45A142-4255-493C-8284-5D566C121B10}"/>
          </ac:spMkLst>
        </pc:spChg>
        <pc:picChg chg="add mod">
          <ac:chgData name="Roman Zhigalov" userId="1f97e9fdf7779aa5" providerId="LiveId" clId="{1A6BDD1D-6041-40F5-9B40-AD7A9F6E001E}" dt="2022-07-27T13:54:58.517" v="2132" actId="26606"/>
          <ac:picMkLst>
            <pc:docMk/>
            <pc:sldMk cId="2494639548" sldId="288"/>
            <ac:picMk id="16386" creationId="{97B0DE1B-17F0-855C-6076-C28CEE56A666}"/>
          </ac:picMkLst>
        </pc:picChg>
        <pc:cxnChg chg="add">
          <ac:chgData name="Roman Zhigalov" userId="1f97e9fdf7779aa5" providerId="LiveId" clId="{1A6BDD1D-6041-40F5-9B40-AD7A9F6E001E}" dt="2022-07-27T13:54:58.517" v="2132" actId="26606"/>
          <ac:cxnSpMkLst>
            <pc:docMk/>
            <pc:sldMk cId="2494639548" sldId="288"/>
            <ac:cxnSpMk id="16400" creationId="{38FB9660-F42F-4313-BBC4-47C007FE484C}"/>
          </ac:cxnSpMkLst>
        </pc:cxnChg>
      </pc:sldChg>
      <pc:sldChg chg="addSp delSp modSp new mod setBg">
        <pc:chgData name="Roman Zhigalov" userId="1f97e9fdf7779aa5" providerId="LiveId" clId="{1A6BDD1D-6041-40F5-9B40-AD7A9F6E001E}" dt="2022-07-27T13:55:53.635" v="2182" actId="26606"/>
        <pc:sldMkLst>
          <pc:docMk/>
          <pc:sldMk cId="3542075639" sldId="289"/>
        </pc:sldMkLst>
        <pc:spChg chg="mod ord">
          <ac:chgData name="Roman Zhigalov" userId="1f97e9fdf7779aa5" providerId="LiveId" clId="{1A6BDD1D-6041-40F5-9B40-AD7A9F6E001E}" dt="2022-07-27T13:55:53.635" v="2182" actId="26606"/>
          <ac:spMkLst>
            <pc:docMk/>
            <pc:sldMk cId="3542075639" sldId="289"/>
            <ac:spMk id="2" creationId="{057B1B70-8141-3A4D-48DD-C3088D1AFC21}"/>
          </ac:spMkLst>
        </pc:spChg>
        <pc:spChg chg="del">
          <ac:chgData name="Roman Zhigalov" userId="1f97e9fdf7779aa5" providerId="LiveId" clId="{1A6BDD1D-6041-40F5-9B40-AD7A9F6E001E}" dt="2022-07-27T13:55:49.509" v="2179"/>
          <ac:spMkLst>
            <pc:docMk/>
            <pc:sldMk cId="3542075639" sldId="289"/>
            <ac:spMk id="3" creationId="{1EDB8639-CD45-62AF-E619-6530CAEAA4F0}"/>
          </ac:spMkLst>
        </pc:spChg>
        <pc:spChg chg="add del">
          <ac:chgData name="Roman Zhigalov" userId="1f97e9fdf7779aa5" providerId="LiveId" clId="{1A6BDD1D-6041-40F5-9B40-AD7A9F6E001E}" dt="2022-07-27T13:55:53.623" v="2181" actId="26606"/>
          <ac:spMkLst>
            <pc:docMk/>
            <pc:sldMk cId="3542075639" sldId="289"/>
            <ac:spMk id="17415" creationId="{AB45A142-4255-493C-8284-5D566C121B10}"/>
          </ac:spMkLst>
        </pc:spChg>
        <pc:spChg chg="add">
          <ac:chgData name="Roman Zhigalov" userId="1f97e9fdf7779aa5" providerId="LiveId" clId="{1A6BDD1D-6041-40F5-9B40-AD7A9F6E001E}" dt="2022-07-27T13:55:53.635" v="2182" actId="26606"/>
          <ac:spMkLst>
            <pc:docMk/>
            <pc:sldMk cId="3542075639" sldId="289"/>
            <ac:spMk id="17420" creationId="{37C89E4B-3C9F-44B9-8B86-D9E3D112D8EC}"/>
          </ac:spMkLst>
        </pc:spChg>
        <pc:picChg chg="add mod">
          <ac:chgData name="Roman Zhigalov" userId="1f97e9fdf7779aa5" providerId="LiveId" clId="{1A6BDD1D-6041-40F5-9B40-AD7A9F6E001E}" dt="2022-07-27T13:55:53.635" v="2182" actId="26606"/>
          <ac:picMkLst>
            <pc:docMk/>
            <pc:sldMk cId="3542075639" sldId="289"/>
            <ac:picMk id="17410" creationId="{D00D22F9-12A3-7EC0-CAB1-905F21412751}"/>
          </ac:picMkLst>
        </pc:picChg>
        <pc:cxnChg chg="add del">
          <ac:chgData name="Roman Zhigalov" userId="1f97e9fdf7779aa5" providerId="LiveId" clId="{1A6BDD1D-6041-40F5-9B40-AD7A9F6E001E}" dt="2022-07-27T13:55:53.623" v="2181" actId="26606"/>
          <ac:cxnSpMkLst>
            <pc:docMk/>
            <pc:sldMk cId="3542075639" sldId="289"/>
            <ac:cxnSpMk id="17417" creationId="{38FB9660-F42F-4313-BBC4-47C007FE484C}"/>
          </ac:cxnSpMkLst>
        </pc:cxnChg>
        <pc:cxnChg chg="add">
          <ac:chgData name="Roman Zhigalov" userId="1f97e9fdf7779aa5" providerId="LiveId" clId="{1A6BDD1D-6041-40F5-9B40-AD7A9F6E001E}" dt="2022-07-27T13:55:53.635" v="2182" actId="26606"/>
          <ac:cxnSpMkLst>
            <pc:docMk/>
            <pc:sldMk cId="3542075639" sldId="289"/>
            <ac:cxnSpMk id="17419" creationId="{D891E407-403B-4764-86C9-33A56D3BCAA3}"/>
          </ac:cxnSpMkLst>
        </pc:cxnChg>
        <pc:cxnChg chg="add">
          <ac:chgData name="Roman Zhigalov" userId="1f97e9fdf7779aa5" providerId="LiveId" clId="{1A6BDD1D-6041-40F5-9B40-AD7A9F6E001E}" dt="2022-07-27T13:55:53.635" v="2182" actId="26606"/>
          <ac:cxnSpMkLst>
            <pc:docMk/>
            <pc:sldMk cId="3542075639" sldId="289"/>
            <ac:cxnSpMk id="17421" creationId="{AA2EAA10-076F-46BD-8F0F-B9A2FB77A85C}"/>
          </ac:cxnSpMkLst>
        </pc:cxnChg>
      </pc:sldChg>
      <pc:sldChg chg="add">
        <pc:chgData name="Roman Zhigalov" userId="1f97e9fdf7779aa5" providerId="LiveId" clId="{1A6BDD1D-6041-40F5-9B40-AD7A9F6E001E}" dt="2022-07-27T13:57:09.734" v="2183"/>
        <pc:sldMkLst>
          <pc:docMk/>
          <pc:sldMk cId="343098910" sldId="290"/>
        </pc:sldMkLst>
      </pc:sldChg>
      <pc:sldChg chg="add">
        <pc:chgData name="Roman Zhigalov" userId="1f97e9fdf7779aa5" providerId="LiveId" clId="{1A6BDD1D-6041-40F5-9B40-AD7A9F6E001E}" dt="2022-07-27T13:57:12.895" v="2184"/>
        <pc:sldMkLst>
          <pc:docMk/>
          <pc:sldMk cId="1004379163" sldId="291"/>
        </pc:sldMkLst>
      </pc:sldChg>
      <pc:sldChg chg="add">
        <pc:chgData name="Roman Zhigalov" userId="1f97e9fdf7779aa5" providerId="LiveId" clId="{1A6BDD1D-6041-40F5-9B40-AD7A9F6E001E}" dt="2022-07-27T13:57:16.119" v="2185"/>
        <pc:sldMkLst>
          <pc:docMk/>
          <pc:sldMk cId="2813856753" sldId="29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E3902-D7EA-4C22-8061-6D650D0F7CC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CB9109-EE25-4C96-9ACB-E4E010E1DB4E}">
      <dgm:prSet/>
      <dgm:spPr/>
      <dgm:t>
        <a:bodyPr/>
        <a:lstStyle/>
        <a:p>
          <a:r>
            <a:rPr lang="ru-RU"/>
            <a:t>Географическое положение и занятия </a:t>
          </a:r>
          <a:endParaRPr lang="en-US"/>
        </a:p>
      </dgm:t>
    </dgm:pt>
    <dgm:pt modelId="{998E0C1B-34CE-42CA-8E51-CB1F1CE8B82A}" type="parTrans" cxnId="{F0F150EC-51E4-4FFE-85C8-FAB992199C98}">
      <dgm:prSet/>
      <dgm:spPr/>
      <dgm:t>
        <a:bodyPr/>
        <a:lstStyle/>
        <a:p>
          <a:endParaRPr lang="en-US"/>
        </a:p>
      </dgm:t>
    </dgm:pt>
    <dgm:pt modelId="{2C3355A3-3AB2-4221-A17F-6C1187C39AF0}" type="sibTrans" cxnId="{F0F150EC-51E4-4FFE-85C8-FAB992199C98}">
      <dgm:prSet/>
      <dgm:spPr/>
      <dgm:t>
        <a:bodyPr/>
        <a:lstStyle/>
        <a:p>
          <a:endParaRPr lang="en-US"/>
        </a:p>
      </dgm:t>
    </dgm:pt>
    <dgm:pt modelId="{DDAF6E78-95A4-4555-B547-CBB6B534B6D2}">
      <dgm:prSet/>
      <dgm:spPr/>
      <dgm:t>
        <a:bodyPr/>
        <a:lstStyle/>
        <a:p>
          <a:r>
            <a:rPr lang="ru-RU"/>
            <a:t>Земледелие и первые государства</a:t>
          </a:r>
          <a:endParaRPr lang="en-US"/>
        </a:p>
      </dgm:t>
    </dgm:pt>
    <dgm:pt modelId="{7840FA98-9ADE-4B29-A2CF-A0C02623CAF7}" type="parTrans" cxnId="{56886255-653A-4BC3-95B4-936493984A2F}">
      <dgm:prSet/>
      <dgm:spPr/>
      <dgm:t>
        <a:bodyPr/>
        <a:lstStyle/>
        <a:p>
          <a:endParaRPr lang="en-US"/>
        </a:p>
      </dgm:t>
    </dgm:pt>
    <dgm:pt modelId="{3F9E24E4-1E1A-47EE-99EF-CE3CB5658B76}" type="sibTrans" cxnId="{56886255-653A-4BC3-95B4-936493984A2F}">
      <dgm:prSet/>
      <dgm:spPr/>
      <dgm:t>
        <a:bodyPr/>
        <a:lstStyle/>
        <a:p>
          <a:endParaRPr lang="en-US"/>
        </a:p>
      </dgm:t>
    </dgm:pt>
    <dgm:pt modelId="{7F64CFB8-0B93-412B-9C84-440009248D47}">
      <dgm:prSet/>
      <dgm:spPr/>
      <dgm:t>
        <a:bodyPr/>
        <a:lstStyle/>
        <a:p>
          <a:r>
            <a:rPr lang="ru-RU"/>
            <a:t>Государства Центральной Америки в Средневековье </a:t>
          </a:r>
          <a:endParaRPr lang="en-US"/>
        </a:p>
      </dgm:t>
    </dgm:pt>
    <dgm:pt modelId="{84C55240-4DBA-4CA7-9AF1-DC49B91EDDC8}" type="parTrans" cxnId="{A29BCD8B-19D0-47D4-A02B-2D355D236BBE}">
      <dgm:prSet/>
      <dgm:spPr/>
      <dgm:t>
        <a:bodyPr/>
        <a:lstStyle/>
        <a:p>
          <a:endParaRPr lang="en-US"/>
        </a:p>
      </dgm:t>
    </dgm:pt>
    <dgm:pt modelId="{00BA6CE0-6C32-42CC-9CDB-01D1E84CAE5F}" type="sibTrans" cxnId="{A29BCD8B-19D0-47D4-A02B-2D355D236BBE}">
      <dgm:prSet/>
      <dgm:spPr/>
      <dgm:t>
        <a:bodyPr/>
        <a:lstStyle/>
        <a:p>
          <a:endParaRPr lang="en-US"/>
        </a:p>
      </dgm:t>
    </dgm:pt>
    <dgm:pt modelId="{C31D8EF7-E508-4DF2-9BA8-CA5ED63A96F2}">
      <dgm:prSet/>
      <dgm:spPr/>
      <dgm:t>
        <a:bodyPr/>
        <a:lstStyle/>
        <a:p>
          <a:r>
            <a:rPr lang="ru-RU"/>
            <a:t>Государства Андского региона в Средневековье </a:t>
          </a:r>
          <a:endParaRPr lang="en-US"/>
        </a:p>
      </dgm:t>
    </dgm:pt>
    <dgm:pt modelId="{84E2CB61-5135-4023-8554-90E302B20931}" type="parTrans" cxnId="{CAF50196-72B5-42F3-8B38-F18801DA29F0}">
      <dgm:prSet/>
      <dgm:spPr/>
      <dgm:t>
        <a:bodyPr/>
        <a:lstStyle/>
        <a:p>
          <a:endParaRPr lang="en-US"/>
        </a:p>
      </dgm:t>
    </dgm:pt>
    <dgm:pt modelId="{AE6831C9-C5DA-403C-921B-E7C25A37902D}" type="sibTrans" cxnId="{CAF50196-72B5-42F3-8B38-F18801DA29F0}">
      <dgm:prSet/>
      <dgm:spPr/>
      <dgm:t>
        <a:bodyPr/>
        <a:lstStyle/>
        <a:p>
          <a:endParaRPr lang="en-US"/>
        </a:p>
      </dgm:t>
    </dgm:pt>
    <dgm:pt modelId="{0FDAE6D1-7C7A-4CA9-9DF2-C0DAF521F706}">
      <dgm:prSet/>
      <dgm:spPr/>
      <dgm:t>
        <a:bodyPr/>
        <a:lstStyle/>
        <a:p>
          <a:r>
            <a:rPr lang="ru-RU"/>
            <a:t>Социальная структура и культура государств Америки</a:t>
          </a:r>
          <a:endParaRPr lang="en-US"/>
        </a:p>
      </dgm:t>
    </dgm:pt>
    <dgm:pt modelId="{31264FDE-5C14-41C8-9957-8A57F3F5D371}" type="parTrans" cxnId="{97ACFF22-A799-4248-AAF0-70F7E95956BE}">
      <dgm:prSet/>
      <dgm:spPr/>
      <dgm:t>
        <a:bodyPr/>
        <a:lstStyle/>
        <a:p>
          <a:endParaRPr lang="en-US"/>
        </a:p>
      </dgm:t>
    </dgm:pt>
    <dgm:pt modelId="{F100A0C0-77FD-401A-8BF3-1B9D4D5A59DE}" type="sibTrans" cxnId="{97ACFF22-A799-4248-AAF0-70F7E95956BE}">
      <dgm:prSet/>
      <dgm:spPr/>
      <dgm:t>
        <a:bodyPr/>
        <a:lstStyle/>
        <a:p>
          <a:endParaRPr lang="en-US"/>
        </a:p>
      </dgm:t>
    </dgm:pt>
    <dgm:pt modelId="{B9C57F16-5C91-428A-8A98-842F8F7DCC20}">
      <dgm:prSet/>
      <dgm:spPr/>
      <dgm:t>
        <a:bodyPr/>
        <a:lstStyle/>
        <a:p>
          <a:r>
            <a:rPr lang="ru-RU"/>
            <a:t>Средневековые государства Африки</a:t>
          </a:r>
          <a:endParaRPr lang="en-US"/>
        </a:p>
      </dgm:t>
    </dgm:pt>
    <dgm:pt modelId="{7B131014-F8C4-45F3-A6FA-35C3964BD582}" type="parTrans" cxnId="{76B57D00-003F-4E50-A346-47E2AEE68EF6}">
      <dgm:prSet/>
      <dgm:spPr/>
      <dgm:t>
        <a:bodyPr/>
        <a:lstStyle/>
        <a:p>
          <a:endParaRPr lang="en-US"/>
        </a:p>
      </dgm:t>
    </dgm:pt>
    <dgm:pt modelId="{95816893-B8A7-46F9-A2F8-F79DCD31AD19}" type="sibTrans" cxnId="{76B57D00-003F-4E50-A346-47E2AEE68EF6}">
      <dgm:prSet/>
      <dgm:spPr/>
      <dgm:t>
        <a:bodyPr/>
        <a:lstStyle/>
        <a:p>
          <a:endParaRPr lang="en-US"/>
        </a:p>
      </dgm:t>
    </dgm:pt>
    <dgm:pt modelId="{07614503-065F-45F8-A4E8-84069EBCFF84}" type="pres">
      <dgm:prSet presAssocID="{C19E3902-D7EA-4C22-8061-6D650D0F7CC2}" presName="vert0" presStyleCnt="0">
        <dgm:presLayoutVars>
          <dgm:dir/>
          <dgm:animOne val="branch"/>
          <dgm:animLvl val="lvl"/>
        </dgm:presLayoutVars>
      </dgm:prSet>
      <dgm:spPr/>
    </dgm:pt>
    <dgm:pt modelId="{2FEA914D-AD92-4CF9-AD9F-14043D0BC265}" type="pres">
      <dgm:prSet presAssocID="{02CB9109-EE25-4C96-9ACB-E4E010E1DB4E}" presName="thickLine" presStyleLbl="alignNode1" presStyleIdx="0" presStyleCnt="6"/>
      <dgm:spPr/>
    </dgm:pt>
    <dgm:pt modelId="{77066B59-537D-44E4-9E03-6947AFB500D4}" type="pres">
      <dgm:prSet presAssocID="{02CB9109-EE25-4C96-9ACB-E4E010E1DB4E}" presName="horz1" presStyleCnt="0"/>
      <dgm:spPr/>
    </dgm:pt>
    <dgm:pt modelId="{4713495B-CF45-4025-9449-BF5140268F94}" type="pres">
      <dgm:prSet presAssocID="{02CB9109-EE25-4C96-9ACB-E4E010E1DB4E}" presName="tx1" presStyleLbl="revTx" presStyleIdx="0" presStyleCnt="6"/>
      <dgm:spPr/>
    </dgm:pt>
    <dgm:pt modelId="{C4649ED3-D6EE-472D-8620-7925177CDAC8}" type="pres">
      <dgm:prSet presAssocID="{02CB9109-EE25-4C96-9ACB-E4E010E1DB4E}" presName="vert1" presStyleCnt="0"/>
      <dgm:spPr/>
    </dgm:pt>
    <dgm:pt modelId="{13507726-22C5-4EEA-984B-D73DAD405D2F}" type="pres">
      <dgm:prSet presAssocID="{DDAF6E78-95A4-4555-B547-CBB6B534B6D2}" presName="thickLine" presStyleLbl="alignNode1" presStyleIdx="1" presStyleCnt="6"/>
      <dgm:spPr/>
    </dgm:pt>
    <dgm:pt modelId="{F978B696-F83E-4DFF-A314-4D8106095553}" type="pres">
      <dgm:prSet presAssocID="{DDAF6E78-95A4-4555-B547-CBB6B534B6D2}" presName="horz1" presStyleCnt="0"/>
      <dgm:spPr/>
    </dgm:pt>
    <dgm:pt modelId="{AEA9376F-CA92-408D-BB7A-BC8934A647D1}" type="pres">
      <dgm:prSet presAssocID="{DDAF6E78-95A4-4555-B547-CBB6B534B6D2}" presName="tx1" presStyleLbl="revTx" presStyleIdx="1" presStyleCnt="6"/>
      <dgm:spPr/>
    </dgm:pt>
    <dgm:pt modelId="{0E6E438B-D59A-4827-94BF-0125DFAFF5DD}" type="pres">
      <dgm:prSet presAssocID="{DDAF6E78-95A4-4555-B547-CBB6B534B6D2}" presName="vert1" presStyleCnt="0"/>
      <dgm:spPr/>
    </dgm:pt>
    <dgm:pt modelId="{362192D3-1BF6-4F60-B499-FDE6965CCEFB}" type="pres">
      <dgm:prSet presAssocID="{7F64CFB8-0B93-412B-9C84-440009248D47}" presName="thickLine" presStyleLbl="alignNode1" presStyleIdx="2" presStyleCnt="6"/>
      <dgm:spPr/>
    </dgm:pt>
    <dgm:pt modelId="{A3076730-58FD-40FF-A98F-0E660412E4AA}" type="pres">
      <dgm:prSet presAssocID="{7F64CFB8-0B93-412B-9C84-440009248D47}" presName="horz1" presStyleCnt="0"/>
      <dgm:spPr/>
    </dgm:pt>
    <dgm:pt modelId="{F3D6AAEC-134A-4AA7-834F-1C408D030BF0}" type="pres">
      <dgm:prSet presAssocID="{7F64CFB8-0B93-412B-9C84-440009248D47}" presName="tx1" presStyleLbl="revTx" presStyleIdx="2" presStyleCnt="6"/>
      <dgm:spPr/>
    </dgm:pt>
    <dgm:pt modelId="{486F0340-98FE-44B1-A609-E53280F20C3C}" type="pres">
      <dgm:prSet presAssocID="{7F64CFB8-0B93-412B-9C84-440009248D47}" presName="vert1" presStyleCnt="0"/>
      <dgm:spPr/>
    </dgm:pt>
    <dgm:pt modelId="{3F1AB688-DDEC-4C75-857A-056A3A319B89}" type="pres">
      <dgm:prSet presAssocID="{C31D8EF7-E508-4DF2-9BA8-CA5ED63A96F2}" presName="thickLine" presStyleLbl="alignNode1" presStyleIdx="3" presStyleCnt="6"/>
      <dgm:spPr/>
    </dgm:pt>
    <dgm:pt modelId="{97561C79-1424-49FD-BB62-73317B7FAAA1}" type="pres">
      <dgm:prSet presAssocID="{C31D8EF7-E508-4DF2-9BA8-CA5ED63A96F2}" presName="horz1" presStyleCnt="0"/>
      <dgm:spPr/>
    </dgm:pt>
    <dgm:pt modelId="{6D1AE29E-676D-4FC7-B570-CF5AE2D02ADE}" type="pres">
      <dgm:prSet presAssocID="{C31D8EF7-E508-4DF2-9BA8-CA5ED63A96F2}" presName="tx1" presStyleLbl="revTx" presStyleIdx="3" presStyleCnt="6"/>
      <dgm:spPr/>
    </dgm:pt>
    <dgm:pt modelId="{8A3AF4C5-DEAE-4888-9587-F18CCA601E3F}" type="pres">
      <dgm:prSet presAssocID="{C31D8EF7-E508-4DF2-9BA8-CA5ED63A96F2}" presName="vert1" presStyleCnt="0"/>
      <dgm:spPr/>
    </dgm:pt>
    <dgm:pt modelId="{4220927D-0D6B-4BB4-BEA1-25F5613DDD56}" type="pres">
      <dgm:prSet presAssocID="{0FDAE6D1-7C7A-4CA9-9DF2-C0DAF521F706}" presName="thickLine" presStyleLbl="alignNode1" presStyleIdx="4" presStyleCnt="6"/>
      <dgm:spPr/>
    </dgm:pt>
    <dgm:pt modelId="{A8ED7432-C638-4A8E-92D7-1E4A89CE045D}" type="pres">
      <dgm:prSet presAssocID="{0FDAE6D1-7C7A-4CA9-9DF2-C0DAF521F706}" presName="horz1" presStyleCnt="0"/>
      <dgm:spPr/>
    </dgm:pt>
    <dgm:pt modelId="{B8937137-6314-4A2A-BD92-52A0280BCFCF}" type="pres">
      <dgm:prSet presAssocID="{0FDAE6D1-7C7A-4CA9-9DF2-C0DAF521F706}" presName="tx1" presStyleLbl="revTx" presStyleIdx="4" presStyleCnt="6"/>
      <dgm:spPr/>
    </dgm:pt>
    <dgm:pt modelId="{D750199F-BF9D-4A5B-9404-6F709F991436}" type="pres">
      <dgm:prSet presAssocID="{0FDAE6D1-7C7A-4CA9-9DF2-C0DAF521F706}" presName="vert1" presStyleCnt="0"/>
      <dgm:spPr/>
    </dgm:pt>
    <dgm:pt modelId="{250917DF-5BA9-406A-8B79-BC5784E22847}" type="pres">
      <dgm:prSet presAssocID="{B9C57F16-5C91-428A-8A98-842F8F7DCC20}" presName="thickLine" presStyleLbl="alignNode1" presStyleIdx="5" presStyleCnt="6"/>
      <dgm:spPr/>
    </dgm:pt>
    <dgm:pt modelId="{70F8BC05-52CC-4BCC-B644-ACBF10BC436A}" type="pres">
      <dgm:prSet presAssocID="{B9C57F16-5C91-428A-8A98-842F8F7DCC20}" presName="horz1" presStyleCnt="0"/>
      <dgm:spPr/>
    </dgm:pt>
    <dgm:pt modelId="{9F856C26-4475-4581-99D4-8F663C4BE6DA}" type="pres">
      <dgm:prSet presAssocID="{B9C57F16-5C91-428A-8A98-842F8F7DCC20}" presName="tx1" presStyleLbl="revTx" presStyleIdx="5" presStyleCnt="6"/>
      <dgm:spPr/>
    </dgm:pt>
    <dgm:pt modelId="{6C8CC9EB-17AB-4C44-A314-75CA6A31F625}" type="pres">
      <dgm:prSet presAssocID="{B9C57F16-5C91-428A-8A98-842F8F7DCC20}" presName="vert1" presStyleCnt="0"/>
      <dgm:spPr/>
    </dgm:pt>
  </dgm:ptLst>
  <dgm:cxnLst>
    <dgm:cxn modelId="{76B57D00-003F-4E50-A346-47E2AEE68EF6}" srcId="{C19E3902-D7EA-4C22-8061-6D650D0F7CC2}" destId="{B9C57F16-5C91-428A-8A98-842F8F7DCC20}" srcOrd="5" destOrd="0" parTransId="{7B131014-F8C4-45F3-A6FA-35C3964BD582}" sibTransId="{95816893-B8A7-46F9-A2F8-F79DCD31AD19}"/>
    <dgm:cxn modelId="{97ACFF22-A799-4248-AAF0-70F7E95956BE}" srcId="{C19E3902-D7EA-4C22-8061-6D650D0F7CC2}" destId="{0FDAE6D1-7C7A-4CA9-9DF2-C0DAF521F706}" srcOrd="4" destOrd="0" parTransId="{31264FDE-5C14-41C8-9957-8A57F3F5D371}" sibTransId="{F100A0C0-77FD-401A-8BF3-1B9D4D5A59DE}"/>
    <dgm:cxn modelId="{489E1D2B-43C3-4CD6-B642-9F46FFC99FBA}" type="presOf" srcId="{DDAF6E78-95A4-4555-B547-CBB6B534B6D2}" destId="{AEA9376F-CA92-408D-BB7A-BC8934A647D1}" srcOrd="0" destOrd="0" presId="urn:microsoft.com/office/officeart/2008/layout/LinedList"/>
    <dgm:cxn modelId="{565AAF3A-5D63-43FB-BB85-6C13D9EA92C8}" type="presOf" srcId="{7F64CFB8-0B93-412B-9C84-440009248D47}" destId="{F3D6AAEC-134A-4AA7-834F-1C408D030BF0}" srcOrd="0" destOrd="0" presId="urn:microsoft.com/office/officeart/2008/layout/LinedList"/>
    <dgm:cxn modelId="{7B4EAB64-58B8-4BBD-A049-028CE0EA803F}" type="presOf" srcId="{0FDAE6D1-7C7A-4CA9-9DF2-C0DAF521F706}" destId="{B8937137-6314-4A2A-BD92-52A0280BCFCF}" srcOrd="0" destOrd="0" presId="urn:microsoft.com/office/officeart/2008/layout/LinedList"/>
    <dgm:cxn modelId="{C69FA667-D7C7-4E97-AEF5-FB1B4D525BE1}" type="presOf" srcId="{C31D8EF7-E508-4DF2-9BA8-CA5ED63A96F2}" destId="{6D1AE29E-676D-4FC7-B570-CF5AE2D02ADE}" srcOrd="0" destOrd="0" presId="urn:microsoft.com/office/officeart/2008/layout/LinedList"/>
    <dgm:cxn modelId="{A01B324C-E2A6-4A4D-8FAF-CE09B49725E8}" type="presOf" srcId="{02CB9109-EE25-4C96-9ACB-E4E010E1DB4E}" destId="{4713495B-CF45-4025-9449-BF5140268F94}" srcOrd="0" destOrd="0" presId="urn:microsoft.com/office/officeart/2008/layout/LinedList"/>
    <dgm:cxn modelId="{56886255-653A-4BC3-95B4-936493984A2F}" srcId="{C19E3902-D7EA-4C22-8061-6D650D0F7CC2}" destId="{DDAF6E78-95A4-4555-B547-CBB6B534B6D2}" srcOrd="1" destOrd="0" parTransId="{7840FA98-9ADE-4B29-A2CF-A0C02623CAF7}" sibTransId="{3F9E24E4-1E1A-47EE-99EF-CE3CB5658B76}"/>
    <dgm:cxn modelId="{E4A90358-3F7A-429D-A049-98959C5CC46A}" type="presOf" srcId="{C19E3902-D7EA-4C22-8061-6D650D0F7CC2}" destId="{07614503-065F-45F8-A4E8-84069EBCFF84}" srcOrd="0" destOrd="0" presId="urn:microsoft.com/office/officeart/2008/layout/LinedList"/>
    <dgm:cxn modelId="{FCF5FE79-7E46-4953-85A7-179F2E7C414E}" type="presOf" srcId="{B9C57F16-5C91-428A-8A98-842F8F7DCC20}" destId="{9F856C26-4475-4581-99D4-8F663C4BE6DA}" srcOrd="0" destOrd="0" presId="urn:microsoft.com/office/officeart/2008/layout/LinedList"/>
    <dgm:cxn modelId="{A29BCD8B-19D0-47D4-A02B-2D355D236BBE}" srcId="{C19E3902-D7EA-4C22-8061-6D650D0F7CC2}" destId="{7F64CFB8-0B93-412B-9C84-440009248D47}" srcOrd="2" destOrd="0" parTransId="{84C55240-4DBA-4CA7-9AF1-DC49B91EDDC8}" sibTransId="{00BA6CE0-6C32-42CC-9CDB-01D1E84CAE5F}"/>
    <dgm:cxn modelId="{CAF50196-72B5-42F3-8B38-F18801DA29F0}" srcId="{C19E3902-D7EA-4C22-8061-6D650D0F7CC2}" destId="{C31D8EF7-E508-4DF2-9BA8-CA5ED63A96F2}" srcOrd="3" destOrd="0" parTransId="{84E2CB61-5135-4023-8554-90E302B20931}" sibTransId="{AE6831C9-C5DA-403C-921B-E7C25A37902D}"/>
    <dgm:cxn modelId="{F0F150EC-51E4-4FFE-85C8-FAB992199C98}" srcId="{C19E3902-D7EA-4C22-8061-6D650D0F7CC2}" destId="{02CB9109-EE25-4C96-9ACB-E4E010E1DB4E}" srcOrd="0" destOrd="0" parTransId="{998E0C1B-34CE-42CA-8E51-CB1F1CE8B82A}" sibTransId="{2C3355A3-3AB2-4221-A17F-6C1187C39AF0}"/>
    <dgm:cxn modelId="{BE369251-3F2A-4206-9840-89E89C0E3932}" type="presParOf" srcId="{07614503-065F-45F8-A4E8-84069EBCFF84}" destId="{2FEA914D-AD92-4CF9-AD9F-14043D0BC265}" srcOrd="0" destOrd="0" presId="urn:microsoft.com/office/officeart/2008/layout/LinedList"/>
    <dgm:cxn modelId="{AC6E5C42-B728-4163-BAF0-EE6B4015112C}" type="presParOf" srcId="{07614503-065F-45F8-A4E8-84069EBCFF84}" destId="{77066B59-537D-44E4-9E03-6947AFB500D4}" srcOrd="1" destOrd="0" presId="urn:microsoft.com/office/officeart/2008/layout/LinedList"/>
    <dgm:cxn modelId="{07C51E58-3DD1-441B-B62F-040C133DB2DE}" type="presParOf" srcId="{77066B59-537D-44E4-9E03-6947AFB500D4}" destId="{4713495B-CF45-4025-9449-BF5140268F94}" srcOrd="0" destOrd="0" presId="urn:microsoft.com/office/officeart/2008/layout/LinedList"/>
    <dgm:cxn modelId="{5B5273DA-C5B9-48A6-9F3E-7C4906F97DF4}" type="presParOf" srcId="{77066B59-537D-44E4-9E03-6947AFB500D4}" destId="{C4649ED3-D6EE-472D-8620-7925177CDAC8}" srcOrd="1" destOrd="0" presId="urn:microsoft.com/office/officeart/2008/layout/LinedList"/>
    <dgm:cxn modelId="{136A0689-6FEB-43EE-A0BF-CCC78D23E400}" type="presParOf" srcId="{07614503-065F-45F8-A4E8-84069EBCFF84}" destId="{13507726-22C5-4EEA-984B-D73DAD405D2F}" srcOrd="2" destOrd="0" presId="urn:microsoft.com/office/officeart/2008/layout/LinedList"/>
    <dgm:cxn modelId="{5D9AD935-163A-4394-89ED-D1CD8585E40B}" type="presParOf" srcId="{07614503-065F-45F8-A4E8-84069EBCFF84}" destId="{F978B696-F83E-4DFF-A314-4D8106095553}" srcOrd="3" destOrd="0" presId="urn:microsoft.com/office/officeart/2008/layout/LinedList"/>
    <dgm:cxn modelId="{E39630AB-FEC6-400D-823A-B9B811CCE2A9}" type="presParOf" srcId="{F978B696-F83E-4DFF-A314-4D8106095553}" destId="{AEA9376F-CA92-408D-BB7A-BC8934A647D1}" srcOrd="0" destOrd="0" presId="urn:microsoft.com/office/officeart/2008/layout/LinedList"/>
    <dgm:cxn modelId="{FD083FB6-A852-4D5F-A922-20DEA365A839}" type="presParOf" srcId="{F978B696-F83E-4DFF-A314-4D8106095553}" destId="{0E6E438B-D59A-4827-94BF-0125DFAFF5DD}" srcOrd="1" destOrd="0" presId="urn:microsoft.com/office/officeart/2008/layout/LinedList"/>
    <dgm:cxn modelId="{62177AB5-0C08-4842-82B9-6E960C157103}" type="presParOf" srcId="{07614503-065F-45F8-A4E8-84069EBCFF84}" destId="{362192D3-1BF6-4F60-B499-FDE6965CCEFB}" srcOrd="4" destOrd="0" presId="urn:microsoft.com/office/officeart/2008/layout/LinedList"/>
    <dgm:cxn modelId="{20698064-1CF8-4BE6-AF65-80A954DD05D3}" type="presParOf" srcId="{07614503-065F-45F8-A4E8-84069EBCFF84}" destId="{A3076730-58FD-40FF-A98F-0E660412E4AA}" srcOrd="5" destOrd="0" presId="urn:microsoft.com/office/officeart/2008/layout/LinedList"/>
    <dgm:cxn modelId="{E65B4C12-F002-49D4-9734-0202A2B03C71}" type="presParOf" srcId="{A3076730-58FD-40FF-A98F-0E660412E4AA}" destId="{F3D6AAEC-134A-4AA7-834F-1C408D030BF0}" srcOrd="0" destOrd="0" presId="urn:microsoft.com/office/officeart/2008/layout/LinedList"/>
    <dgm:cxn modelId="{2BC5FC85-407D-450C-8128-84D055BC0FD7}" type="presParOf" srcId="{A3076730-58FD-40FF-A98F-0E660412E4AA}" destId="{486F0340-98FE-44B1-A609-E53280F20C3C}" srcOrd="1" destOrd="0" presId="urn:microsoft.com/office/officeart/2008/layout/LinedList"/>
    <dgm:cxn modelId="{032BD449-DD0A-448F-8EDF-CF818A6FC49B}" type="presParOf" srcId="{07614503-065F-45F8-A4E8-84069EBCFF84}" destId="{3F1AB688-DDEC-4C75-857A-056A3A319B89}" srcOrd="6" destOrd="0" presId="urn:microsoft.com/office/officeart/2008/layout/LinedList"/>
    <dgm:cxn modelId="{ED038B0A-20E3-4D69-B443-3D3E7EB85FAC}" type="presParOf" srcId="{07614503-065F-45F8-A4E8-84069EBCFF84}" destId="{97561C79-1424-49FD-BB62-73317B7FAAA1}" srcOrd="7" destOrd="0" presId="urn:microsoft.com/office/officeart/2008/layout/LinedList"/>
    <dgm:cxn modelId="{E46EC830-604F-437F-9305-43C662BE19F9}" type="presParOf" srcId="{97561C79-1424-49FD-BB62-73317B7FAAA1}" destId="{6D1AE29E-676D-4FC7-B570-CF5AE2D02ADE}" srcOrd="0" destOrd="0" presId="urn:microsoft.com/office/officeart/2008/layout/LinedList"/>
    <dgm:cxn modelId="{2ACFFCDD-DCA4-4CE4-8C4A-A6B657D3F619}" type="presParOf" srcId="{97561C79-1424-49FD-BB62-73317B7FAAA1}" destId="{8A3AF4C5-DEAE-4888-9587-F18CCA601E3F}" srcOrd="1" destOrd="0" presId="urn:microsoft.com/office/officeart/2008/layout/LinedList"/>
    <dgm:cxn modelId="{02ADF9B9-1DC4-4BA5-BB02-58B8CD889E0E}" type="presParOf" srcId="{07614503-065F-45F8-A4E8-84069EBCFF84}" destId="{4220927D-0D6B-4BB4-BEA1-25F5613DDD56}" srcOrd="8" destOrd="0" presId="urn:microsoft.com/office/officeart/2008/layout/LinedList"/>
    <dgm:cxn modelId="{A5530EFE-AFEB-469F-85F5-248BC03FCD13}" type="presParOf" srcId="{07614503-065F-45F8-A4E8-84069EBCFF84}" destId="{A8ED7432-C638-4A8E-92D7-1E4A89CE045D}" srcOrd="9" destOrd="0" presId="urn:microsoft.com/office/officeart/2008/layout/LinedList"/>
    <dgm:cxn modelId="{49C94014-9EEB-428C-97F5-DD83D3B25030}" type="presParOf" srcId="{A8ED7432-C638-4A8E-92D7-1E4A89CE045D}" destId="{B8937137-6314-4A2A-BD92-52A0280BCFCF}" srcOrd="0" destOrd="0" presId="urn:microsoft.com/office/officeart/2008/layout/LinedList"/>
    <dgm:cxn modelId="{485906A9-5671-44D2-A6EB-9ED497370961}" type="presParOf" srcId="{A8ED7432-C638-4A8E-92D7-1E4A89CE045D}" destId="{D750199F-BF9D-4A5B-9404-6F709F991436}" srcOrd="1" destOrd="0" presId="urn:microsoft.com/office/officeart/2008/layout/LinedList"/>
    <dgm:cxn modelId="{6DDC389A-1735-467C-8AEA-18A1AF6913D6}" type="presParOf" srcId="{07614503-065F-45F8-A4E8-84069EBCFF84}" destId="{250917DF-5BA9-406A-8B79-BC5784E22847}" srcOrd="10" destOrd="0" presId="urn:microsoft.com/office/officeart/2008/layout/LinedList"/>
    <dgm:cxn modelId="{0C9C62FA-A05D-48F7-8CEF-79920847521E}" type="presParOf" srcId="{07614503-065F-45F8-A4E8-84069EBCFF84}" destId="{70F8BC05-52CC-4BCC-B644-ACBF10BC436A}" srcOrd="11" destOrd="0" presId="urn:microsoft.com/office/officeart/2008/layout/LinedList"/>
    <dgm:cxn modelId="{F08204A4-6950-4EC2-9B22-CFA7D9F3DF5A}" type="presParOf" srcId="{70F8BC05-52CC-4BCC-B644-ACBF10BC436A}" destId="{9F856C26-4475-4581-99D4-8F663C4BE6DA}" srcOrd="0" destOrd="0" presId="urn:microsoft.com/office/officeart/2008/layout/LinedList"/>
    <dgm:cxn modelId="{EBCB1FD3-0F0E-41FD-9DD2-3B2E3F8A5A3E}" type="presParOf" srcId="{70F8BC05-52CC-4BCC-B644-ACBF10BC436A}" destId="{6C8CC9EB-17AB-4C44-A314-75CA6A31F6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B9A12-9980-4ACA-BC42-FDC437C086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E3A5DF3-0419-4145-B7C9-1E70835A9A3D}">
      <dgm:prSet/>
      <dgm:spPr/>
      <dgm:t>
        <a:bodyPr/>
        <a:lstStyle/>
        <a:p>
          <a:r>
            <a:rPr lang="ru-RU"/>
            <a:t>Америка – огромный континент, что обуславливает пестроту и разнообразие географических зон, флоры и фауны</a:t>
          </a:r>
          <a:endParaRPr lang="en-US"/>
        </a:p>
      </dgm:t>
    </dgm:pt>
    <dgm:pt modelId="{5993E5D5-ED71-4C11-96BA-577988B86C82}" type="parTrans" cxnId="{0BBCE5FC-3361-419E-B17D-07C923DD6D40}">
      <dgm:prSet/>
      <dgm:spPr/>
      <dgm:t>
        <a:bodyPr/>
        <a:lstStyle/>
        <a:p>
          <a:endParaRPr lang="en-US"/>
        </a:p>
      </dgm:t>
    </dgm:pt>
    <dgm:pt modelId="{406F8706-CD3D-43EA-8A68-6AEE582C8C3B}" type="sibTrans" cxnId="{0BBCE5FC-3361-419E-B17D-07C923DD6D40}">
      <dgm:prSet/>
      <dgm:spPr/>
      <dgm:t>
        <a:bodyPr/>
        <a:lstStyle/>
        <a:p>
          <a:endParaRPr lang="en-US"/>
        </a:p>
      </dgm:t>
    </dgm:pt>
    <dgm:pt modelId="{3B4FC95E-ECE2-42CC-A648-61D324D9AC5D}">
      <dgm:prSet/>
      <dgm:spPr/>
      <dgm:t>
        <a:bodyPr/>
        <a:lstStyle/>
        <a:p>
          <a:r>
            <a:rPr lang="ru-RU"/>
            <a:t>Огромное пространство занимали леса и степи</a:t>
          </a:r>
          <a:endParaRPr lang="en-US"/>
        </a:p>
      </dgm:t>
    </dgm:pt>
    <dgm:pt modelId="{734AE61C-383D-4305-96D3-42B92F6C1B80}" type="parTrans" cxnId="{61551C18-AF95-44D6-A6BF-8752C7EA1EA1}">
      <dgm:prSet/>
      <dgm:spPr/>
      <dgm:t>
        <a:bodyPr/>
        <a:lstStyle/>
        <a:p>
          <a:endParaRPr lang="en-US"/>
        </a:p>
      </dgm:t>
    </dgm:pt>
    <dgm:pt modelId="{3BF6FC24-8F91-4BF4-B8E3-7EE927333E85}" type="sibTrans" cxnId="{61551C18-AF95-44D6-A6BF-8752C7EA1EA1}">
      <dgm:prSet/>
      <dgm:spPr/>
      <dgm:t>
        <a:bodyPr/>
        <a:lstStyle/>
        <a:p>
          <a:endParaRPr lang="en-US"/>
        </a:p>
      </dgm:t>
    </dgm:pt>
    <dgm:pt modelId="{370B2D88-9F7B-48FF-B1B0-5EA587FCDFA9}">
      <dgm:prSet/>
      <dgm:spPr/>
      <dgm:t>
        <a:bodyPr/>
        <a:lstStyle/>
        <a:p>
          <a:r>
            <a:rPr lang="ru-RU"/>
            <a:t>Север Центральной Америки представляет собой засушливые территории, которые переходят в густые тропические леса</a:t>
          </a:r>
          <a:endParaRPr lang="en-US"/>
        </a:p>
      </dgm:t>
    </dgm:pt>
    <dgm:pt modelId="{899F4A31-8F34-43CF-81A4-92FD3DB9EDEE}" type="parTrans" cxnId="{B01C7E42-7876-4234-AD1D-48DDFE0EDFBB}">
      <dgm:prSet/>
      <dgm:spPr/>
      <dgm:t>
        <a:bodyPr/>
        <a:lstStyle/>
        <a:p>
          <a:endParaRPr lang="en-US"/>
        </a:p>
      </dgm:t>
    </dgm:pt>
    <dgm:pt modelId="{38DBBCF6-1713-48F0-981E-88094E9927A9}" type="sibTrans" cxnId="{B01C7E42-7876-4234-AD1D-48DDFE0EDFBB}">
      <dgm:prSet/>
      <dgm:spPr/>
      <dgm:t>
        <a:bodyPr/>
        <a:lstStyle/>
        <a:p>
          <a:endParaRPr lang="en-US"/>
        </a:p>
      </dgm:t>
    </dgm:pt>
    <dgm:pt modelId="{0BF2F233-49B8-42AD-91CC-52F0CF439CC2}">
      <dgm:prSet/>
      <dgm:spPr/>
      <dgm:t>
        <a:bodyPr/>
        <a:lstStyle/>
        <a:p>
          <a:r>
            <a:rPr lang="ru-RU"/>
            <a:t>Существуют огромные горные массивы и районы</a:t>
          </a:r>
          <a:endParaRPr lang="en-US"/>
        </a:p>
      </dgm:t>
    </dgm:pt>
    <dgm:pt modelId="{08C2C48D-9F44-407A-9964-1789ADA29628}" type="parTrans" cxnId="{22D9A529-E2D9-45A7-B008-36DD079EEF78}">
      <dgm:prSet/>
      <dgm:spPr/>
      <dgm:t>
        <a:bodyPr/>
        <a:lstStyle/>
        <a:p>
          <a:endParaRPr lang="en-US"/>
        </a:p>
      </dgm:t>
    </dgm:pt>
    <dgm:pt modelId="{30B695D6-6346-47A1-9011-587BEDE3EC96}" type="sibTrans" cxnId="{22D9A529-E2D9-45A7-B008-36DD079EEF78}">
      <dgm:prSet/>
      <dgm:spPr/>
      <dgm:t>
        <a:bodyPr/>
        <a:lstStyle/>
        <a:p>
          <a:endParaRPr lang="en-US"/>
        </a:p>
      </dgm:t>
    </dgm:pt>
    <dgm:pt modelId="{768DFC70-02AB-4878-985E-52F2D3855A60}" type="pres">
      <dgm:prSet presAssocID="{1EFB9A12-9980-4ACA-BC42-FDC437C08686}" presName="root" presStyleCnt="0">
        <dgm:presLayoutVars>
          <dgm:dir/>
          <dgm:resizeHandles val="exact"/>
        </dgm:presLayoutVars>
      </dgm:prSet>
      <dgm:spPr/>
    </dgm:pt>
    <dgm:pt modelId="{04F7B9EF-6A55-44DD-8E76-BF1E31AA952B}" type="pres">
      <dgm:prSet presAssocID="{AE3A5DF3-0419-4145-B7C9-1E70835A9A3D}" presName="compNode" presStyleCnt="0"/>
      <dgm:spPr/>
    </dgm:pt>
    <dgm:pt modelId="{CD28AEBA-CCC0-498D-ADC4-5CD1C0C613FF}" type="pres">
      <dgm:prSet presAssocID="{AE3A5DF3-0419-4145-B7C9-1E70835A9A3D}" presName="bgRect" presStyleLbl="bgShp" presStyleIdx="0" presStyleCnt="4"/>
      <dgm:spPr/>
    </dgm:pt>
    <dgm:pt modelId="{1A94A51A-5C00-4747-AABD-FA74A07181A5}" type="pres">
      <dgm:prSet presAssocID="{AE3A5DF3-0419-4145-B7C9-1E70835A9A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F457A2C-9829-45FF-A92B-AA12ADDE624A}" type="pres">
      <dgm:prSet presAssocID="{AE3A5DF3-0419-4145-B7C9-1E70835A9A3D}" presName="spaceRect" presStyleCnt="0"/>
      <dgm:spPr/>
    </dgm:pt>
    <dgm:pt modelId="{1CAF8707-E969-4AC0-B00A-51EEE076ED2C}" type="pres">
      <dgm:prSet presAssocID="{AE3A5DF3-0419-4145-B7C9-1E70835A9A3D}" presName="parTx" presStyleLbl="revTx" presStyleIdx="0" presStyleCnt="4">
        <dgm:presLayoutVars>
          <dgm:chMax val="0"/>
          <dgm:chPref val="0"/>
        </dgm:presLayoutVars>
      </dgm:prSet>
      <dgm:spPr/>
    </dgm:pt>
    <dgm:pt modelId="{1FFEEE1B-ADF7-490E-80BA-6FB90377B5B5}" type="pres">
      <dgm:prSet presAssocID="{406F8706-CD3D-43EA-8A68-6AEE582C8C3B}" presName="sibTrans" presStyleCnt="0"/>
      <dgm:spPr/>
    </dgm:pt>
    <dgm:pt modelId="{E73D03CD-F4BE-4267-AA26-58BA47BEEFA2}" type="pres">
      <dgm:prSet presAssocID="{3B4FC95E-ECE2-42CC-A648-61D324D9AC5D}" presName="compNode" presStyleCnt="0"/>
      <dgm:spPr/>
    </dgm:pt>
    <dgm:pt modelId="{1F20A479-742D-4587-AD8D-0D183D704F8E}" type="pres">
      <dgm:prSet presAssocID="{3B4FC95E-ECE2-42CC-A648-61D324D9AC5D}" presName="bgRect" presStyleLbl="bgShp" presStyleIdx="1" presStyleCnt="4"/>
      <dgm:spPr/>
    </dgm:pt>
    <dgm:pt modelId="{84B97FB0-C3EB-45E3-9FCD-46026EC11E1F}" type="pres">
      <dgm:prSet presAssocID="{3B4FC95E-ECE2-42CC-A648-61D324D9AC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F54F0F14-EA84-4F02-A14D-825983CB63AE}" type="pres">
      <dgm:prSet presAssocID="{3B4FC95E-ECE2-42CC-A648-61D324D9AC5D}" presName="spaceRect" presStyleCnt="0"/>
      <dgm:spPr/>
    </dgm:pt>
    <dgm:pt modelId="{10F9C8E1-4DC1-43F8-9A37-48A663C4DEF6}" type="pres">
      <dgm:prSet presAssocID="{3B4FC95E-ECE2-42CC-A648-61D324D9AC5D}" presName="parTx" presStyleLbl="revTx" presStyleIdx="1" presStyleCnt="4">
        <dgm:presLayoutVars>
          <dgm:chMax val="0"/>
          <dgm:chPref val="0"/>
        </dgm:presLayoutVars>
      </dgm:prSet>
      <dgm:spPr/>
    </dgm:pt>
    <dgm:pt modelId="{B26557A5-D838-4438-95B4-CE74033DC2C4}" type="pres">
      <dgm:prSet presAssocID="{3BF6FC24-8F91-4BF4-B8E3-7EE927333E85}" presName="sibTrans" presStyleCnt="0"/>
      <dgm:spPr/>
    </dgm:pt>
    <dgm:pt modelId="{9AD60235-531A-4FD4-AFE7-7EBB24AA9432}" type="pres">
      <dgm:prSet presAssocID="{370B2D88-9F7B-48FF-B1B0-5EA587FCDFA9}" presName="compNode" presStyleCnt="0"/>
      <dgm:spPr/>
    </dgm:pt>
    <dgm:pt modelId="{3D8FAAF9-80C8-4690-AA07-F68B5981F549}" type="pres">
      <dgm:prSet presAssocID="{370B2D88-9F7B-48FF-B1B0-5EA587FCDFA9}" presName="bgRect" presStyleLbl="bgShp" presStyleIdx="2" presStyleCnt="4"/>
      <dgm:spPr/>
    </dgm:pt>
    <dgm:pt modelId="{D18D21B4-AC7E-4945-9DC8-38EB54A5A453}" type="pres">
      <dgm:prSet presAssocID="{370B2D88-9F7B-48FF-B1B0-5EA587FCDF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ркер"/>
        </a:ext>
      </dgm:extLst>
    </dgm:pt>
    <dgm:pt modelId="{BBDBD894-0D41-4682-94EB-A737A30A339C}" type="pres">
      <dgm:prSet presAssocID="{370B2D88-9F7B-48FF-B1B0-5EA587FCDFA9}" presName="spaceRect" presStyleCnt="0"/>
      <dgm:spPr/>
    </dgm:pt>
    <dgm:pt modelId="{E9186CAE-6605-4999-86D4-3987AAFF57D6}" type="pres">
      <dgm:prSet presAssocID="{370B2D88-9F7B-48FF-B1B0-5EA587FCDFA9}" presName="parTx" presStyleLbl="revTx" presStyleIdx="2" presStyleCnt="4">
        <dgm:presLayoutVars>
          <dgm:chMax val="0"/>
          <dgm:chPref val="0"/>
        </dgm:presLayoutVars>
      </dgm:prSet>
      <dgm:spPr/>
    </dgm:pt>
    <dgm:pt modelId="{FC846D62-E882-43A1-8DA0-5F4425A3D298}" type="pres">
      <dgm:prSet presAssocID="{38DBBCF6-1713-48F0-981E-88094E9927A9}" presName="sibTrans" presStyleCnt="0"/>
      <dgm:spPr/>
    </dgm:pt>
    <dgm:pt modelId="{BDA61229-1861-48D2-9839-FD5DDFE79A55}" type="pres">
      <dgm:prSet presAssocID="{0BF2F233-49B8-42AD-91CC-52F0CF439CC2}" presName="compNode" presStyleCnt="0"/>
      <dgm:spPr/>
    </dgm:pt>
    <dgm:pt modelId="{1BF7F693-EDAA-42B1-9BC9-215CFB3F7DE8}" type="pres">
      <dgm:prSet presAssocID="{0BF2F233-49B8-42AD-91CC-52F0CF439CC2}" presName="bgRect" presStyleLbl="bgShp" presStyleIdx="3" presStyleCnt="4"/>
      <dgm:spPr/>
    </dgm:pt>
    <dgm:pt modelId="{63DAEACF-0209-4E6B-8E8F-152EFBCE78B3}" type="pres">
      <dgm:prSet presAssocID="{0BF2F233-49B8-42AD-91CC-52F0CF439C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м"/>
        </a:ext>
      </dgm:extLst>
    </dgm:pt>
    <dgm:pt modelId="{26F0C132-23C2-4750-BBDE-242DC93F862C}" type="pres">
      <dgm:prSet presAssocID="{0BF2F233-49B8-42AD-91CC-52F0CF439CC2}" presName="spaceRect" presStyleCnt="0"/>
      <dgm:spPr/>
    </dgm:pt>
    <dgm:pt modelId="{15DAEAFF-8986-46FE-9874-85ECA077897A}" type="pres">
      <dgm:prSet presAssocID="{0BF2F233-49B8-42AD-91CC-52F0CF439CC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67C9D02-80DD-46FE-AD45-08D2BCE2BB92}" type="presOf" srcId="{AE3A5DF3-0419-4145-B7C9-1E70835A9A3D}" destId="{1CAF8707-E969-4AC0-B00A-51EEE076ED2C}" srcOrd="0" destOrd="0" presId="urn:microsoft.com/office/officeart/2018/2/layout/IconVerticalSolidList"/>
    <dgm:cxn modelId="{61551C18-AF95-44D6-A6BF-8752C7EA1EA1}" srcId="{1EFB9A12-9980-4ACA-BC42-FDC437C08686}" destId="{3B4FC95E-ECE2-42CC-A648-61D324D9AC5D}" srcOrd="1" destOrd="0" parTransId="{734AE61C-383D-4305-96D3-42B92F6C1B80}" sibTransId="{3BF6FC24-8F91-4BF4-B8E3-7EE927333E85}"/>
    <dgm:cxn modelId="{22D9A529-E2D9-45A7-B008-36DD079EEF78}" srcId="{1EFB9A12-9980-4ACA-BC42-FDC437C08686}" destId="{0BF2F233-49B8-42AD-91CC-52F0CF439CC2}" srcOrd="3" destOrd="0" parTransId="{08C2C48D-9F44-407A-9964-1789ADA29628}" sibTransId="{30B695D6-6346-47A1-9011-587BEDE3EC96}"/>
    <dgm:cxn modelId="{B01C7E42-7876-4234-AD1D-48DDFE0EDFBB}" srcId="{1EFB9A12-9980-4ACA-BC42-FDC437C08686}" destId="{370B2D88-9F7B-48FF-B1B0-5EA587FCDFA9}" srcOrd="2" destOrd="0" parTransId="{899F4A31-8F34-43CF-81A4-92FD3DB9EDEE}" sibTransId="{38DBBCF6-1713-48F0-981E-88094E9927A9}"/>
    <dgm:cxn modelId="{3997C56E-5F2C-4B03-AF4B-ADE41E9BD73C}" type="presOf" srcId="{3B4FC95E-ECE2-42CC-A648-61D324D9AC5D}" destId="{10F9C8E1-4DC1-43F8-9A37-48A663C4DEF6}" srcOrd="0" destOrd="0" presId="urn:microsoft.com/office/officeart/2018/2/layout/IconVerticalSolidList"/>
    <dgm:cxn modelId="{CCBA1F9D-0BE3-4213-B6B4-4C40BC88443C}" type="presOf" srcId="{0BF2F233-49B8-42AD-91CC-52F0CF439CC2}" destId="{15DAEAFF-8986-46FE-9874-85ECA077897A}" srcOrd="0" destOrd="0" presId="urn:microsoft.com/office/officeart/2018/2/layout/IconVerticalSolidList"/>
    <dgm:cxn modelId="{DB0204BF-E941-4650-B17D-0D4D3A384715}" type="presOf" srcId="{1EFB9A12-9980-4ACA-BC42-FDC437C08686}" destId="{768DFC70-02AB-4878-985E-52F2D3855A60}" srcOrd="0" destOrd="0" presId="urn:microsoft.com/office/officeart/2018/2/layout/IconVerticalSolidList"/>
    <dgm:cxn modelId="{55884FFB-28F9-4D63-9581-880C7B552B92}" type="presOf" srcId="{370B2D88-9F7B-48FF-B1B0-5EA587FCDFA9}" destId="{E9186CAE-6605-4999-86D4-3987AAFF57D6}" srcOrd="0" destOrd="0" presId="urn:microsoft.com/office/officeart/2018/2/layout/IconVerticalSolidList"/>
    <dgm:cxn modelId="{0BBCE5FC-3361-419E-B17D-07C923DD6D40}" srcId="{1EFB9A12-9980-4ACA-BC42-FDC437C08686}" destId="{AE3A5DF3-0419-4145-B7C9-1E70835A9A3D}" srcOrd="0" destOrd="0" parTransId="{5993E5D5-ED71-4C11-96BA-577988B86C82}" sibTransId="{406F8706-CD3D-43EA-8A68-6AEE582C8C3B}"/>
    <dgm:cxn modelId="{17907C44-BD0C-4FAF-BD1E-661BF610D390}" type="presParOf" srcId="{768DFC70-02AB-4878-985E-52F2D3855A60}" destId="{04F7B9EF-6A55-44DD-8E76-BF1E31AA952B}" srcOrd="0" destOrd="0" presId="urn:microsoft.com/office/officeart/2018/2/layout/IconVerticalSolidList"/>
    <dgm:cxn modelId="{FCC06A3E-B0CB-459D-BD6E-48138EA369D9}" type="presParOf" srcId="{04F7B9EF-6A55-44DD-8E76-BF1E31AA952B}" destId="{CD28AEBA-CCC0-498D-ADC4-5CD1C0C613FF}" srcOrd="0" destOrd="0" presId="urn:microsoft.com/office/officeart/2018/2/layout/IconVerticalSolidList"/>
    <dgm:cxn modelId="{F5D8FD01-4231-41B3-90AF-758A1CA4CF9B}" type="presParOf" srcId="{04F7B9EF-6A55-44DD-8E76-BF1E31AA952B}" destId="{1A94A51A-5C00-4747-AABD-FA74A07181A5}" srcOrd="1" destOrd="0" presId="urn:microsoft.com/office/officeart/2018/2/layout/IconVerticalSolidList"/>
    <dgm:cxn modelId="{8F00AB82-ED16-4938-B400-2B2E4BE77412}" type="presParOf" srcId="{04F7B9EF-6A55-44DD-8E76-BF1E31AA952B}" destId="{8F457A2C-9829-45FF-A92B-AA12ADDE624A}" srcOrd="2" destOrd="0" presId="urn:microsoft.com/office/officeart/2018/2/layout/IconVerticalSolidList"/>
    <dgm:cxn modelId="{A5B7F68D-6C5A-42CA-85ED-CCBD2AA2C51C}" type="presParOf" srcId="{04F7B9EF-6A55-44DD-8E76-BF1E31AA952B}" destId="{1CAF8707-E969-4AC0-B00A-51EEE076ED2C}" srcOrd="3" destOrd="0" presId="urn:microsoft.com/office/officeart/2018/2/layout/IconVerticalSolidList"/>
    <dgm:cxn modelId="{8DFB56C2-3C61-4194-B158-54F09685ECE6}" type="presParOf" srcId="{768DFC70-02AB-4878-985E-52F2D3855A60}" destId="{1FFEEE1B-ADF7-490E-80BA-6FB90377B5B5}" srcOrd="1" destOrd="0" presId="urn:microsoft.com/office/officeart/2018/2/layout/IconVerticalSolidList"/>
    <dgm:cxn modelId="{A69B3AD4-D126-4DFC-BA27-A88586F5C225}" type="presParOf" srcId="{768DFC70-02AB-4878-985E-52F2D3855A60}" destId="{E73D03CD-F4BE-4267-AA26-58BA47BEEFA2}" srcOrd="2" destOrd="0" presId="urn:microsoft.com/office/officeart/2018/2/layout/IconVerticalSolidList"/>
    <dgm:cxn modelId="{4DA2B5E6-DF8E-45FC-84C8-CCD57EDBC911}" type="presParOf" srcId="{E73D03CD-F4BE-4267-AA26-58BA47BEEFA2}" destId="{1F20A479-742D-4587-AD8D-0D183D704F8E}" srcOrd="0" destOrd="0" presId="urn:microsoft.com/office/officeart/2018/2/layout/IconVerticalSolidList"/>
    <dgm:cxn modelId="{84646864-E91F-4B80-BEC2-4BCFC50ED867}" type="presParOf" srcId="{E73D03CD-F4BE-4267-AA26-58BA47BEEFA2}" destId="{84B97FB0-C3EB-45E3-9FCD-46026EC11E1F}" srcOrd="1" destOrd="0" presId="urn:microsoft.com/office/officeart/2018/2/layout/IconVerticalSolidList"/>
    <dgm:cxn modelId="{7971E4C0-B990-4865-BA65-9CB1D32DA982}" type="presParOf" srcId="{E73D03CD-F4BE-4267-AA26-58BA47BEEFA2}" destId="{F54F0F14-EA84-4F02-A14D-825983CB63AE}" srcOrd="2" destOrd="0" presId="urn:microsoft.com/office/officeart/2018/2/layout/IconVerticalSolidList"/>
    <dgm:cxn modelId="{1F839802-06F5-4533-9A5B-B3520D546084}" type="presParOf" srcId="{E73D03CD-F4BE-4267-AA26-58BA47BEEFA2}" destId="{10F9C8E1-4DC1-43F8-9A37-48A663C4DEF6}" srcOrd="3" destOrd="0" presId="urn:microsoft.com/office/officeart/2018/2/layout/IconVerticalSolidList"/>
    <dgm:cxn modelId="{CFE650F7-6FBD-47DC-AC1A-3369A15E1DDA}" type="presParOf" srcId="{768DFC70-02AB-4878-985E-52F2D3855A60}" destId="{B26557A5-D838-4438-95B4-CE74033DC2C4}" srcOrd="3" destOrd="0" presId="urn:microsoft.com/office/officeart/2018/2/layout/IconVerticalSolidList"/>
    <dgm:cxn modelId="{9D69682E-1F25-4B5E-9A7D-7F51A46AB5EB}" type="presParOf" srcId="{768DFC70-02AB-4878-985E-52F2D3855A60}" destId="{9AD60235-531A-4FD4-AFE7-7EBB24AA9432}" srcOrd="4" destOrd="0" presId="urn:microsoft.com/office/officeart/2018/2/layout/IconVerticalSolidList"/>
    <dgm:cxn modelId="{F8F53B78-7DF7-4FEE-B491-14DE7E55B694}" type="presParOf" srcId="{9AD60235-531A-4FD4-AFE7-7EBB24AA9432}" destId="{3D8FAAF9-80C8-4690-AA07-F68B5981F549}" srcOrd="0" destOrd="0" presId="urn:microsoft.com/office/officeart/2018/2/layout/IconVerticalSolidList"/>
    <dgm:cxn modelId="{F825925E-A2BB-473D-9AC5-C2A07D604981}" type="presParOf" srcId="{9AD60235-531A-4FD4-AFE7-7EBB24AA9432}" destId="{D18D21B4-AC7E-4945-9DC8-38EB54A5A453}" srcOrd="1" destOrd="0" presId="urn:microsoft.com/office/officeart/2018/2/layout/IconVerticalSolidList"/>
    <dgm:cxn modelId="{CF5CD9A3-0D5F-4513-A585-DAD4EFF1304F}" type="presParOf" srcId="{9AD60235-531A-4FD4-AFE7-7EBB24AA9432}" destId="{BBDBD894-0D41-4682-94EB-A737A30A339C}" srcOrd="2" destOrd="0" presId="urn:microsoft.com/office/officeart/2018/2/layout/IconVerticalSolidList"/>
    <dgm:cxn modelId="{6D46B096-5348-4FD4-B6CD-80EFE8C83742}" type="presParOf" srcId="{9AD60235-531A-4FD4-AFE7-7EBB24AA9432}" destId="{E9186CAE-6605-4999-86D4-3987AAFF57D6}" srcOrd="3" destOrd="0" presId="urn:microsoft.com/office/officeart/2018/2/layout/IconVerticalSolidList"/>
    <dgm:cxn modelId="{04CEA5F5-A109-49B5-A82B-52AB4EDB614A}" type="presParOf" srcId="{768DFC70-02AB-4878-985E-52F2D3855A60}" destId="{FC846D62-E882-43A1-8DA0-5F4425A3D298}" srcOrd="5" destOrd="0" presId="urn:microsoft.com/office/officeart/2018/2/layout/IconVerticalSolidList"/>
    <dgm:cxn modelId="{1FFC7212-F42F-4303-9AF8-06E25873B784}" type="presParOf" srcId="{768DFC70-02AB-4878-985E-52F2D3855A60}" destId="{BDA61229-1861-48D2-9839-FD5DDFE79A55}" srcOrd="6" destOrd="0" presId="urn:microsoft.com/office/officeart/2018/2/layout/IconVerticalSolidList"/>
    <dgm:cxn modelId="{5B2B2953-F1F7-4F0A-A55D-3D7431511EC3}" type="presParOf" srcId="{BDA61229-1861-48D2-9839-FD5DDFE79A55}" destId="{1BF7F693-EDAA-42B1-9BC9-215CFB3F7DE8}" srcOrd="0" destOrd="0" presId="urn:microsoft.com/office/officeart/2018/2/layout/IconVerticalSolidList"/>
    <dgm:cxn modelId="{EB36C0E4-1223-427F-AF9F-589A021B5DA5}" type="presParOf" srcId="{BDA61229-1861-48D2-9839-FD5DDFE79A55}" destId="{63DAEACF-0209-4E6B-8E8F-152EFBCE78B3}" srcOrd="1" destOrd="0" presId="urn:microsoft.com/office/officeart/2018/2/layout/IconVerticalSolidList"/>
    <dgm:cxn modelId="{0116806F-1C36-474D-B0BA-21E792AB2CE7}" type="presParOf" srcId="{BDA61229-1861-48D2-9839-FD5DDFE79A55}" destId="{26F0C132-23C2-4750-BBDE-242DC93F862C}" srcOrd="2" destOrd="0" presId="urn:microsoft.com/office/officeart/2018/2/layout/IconVerticalSolidList"/>
    <dgm:cxn modelId="{075DFE86-7861-4CB0-8836-CBD68AD45BE3}" type="presParOf" srcId="{BDA61229-1861-48D2-9839-FD5DDFE79A55}" destId="{15DAEAFF-8986-46FE-9874-85ECA07789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479200-F1ED-4DD1-80FC-84B8ED47C0F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E3B911A-630B-4C83-9549-3C730F1EE5F3}">
      <dgm:prSet/>
      <dgm:spPr/>
      <dgm:t>
        <a:bodyPr/>
        <a:lstStyle/>
        <a:p>
          <a:r>
            <a:rPr lang="ru-RU"/>
            <a:t>Народы крайнего севера Америки занимались охотой и рыболовством</a:t>
          </a:r>
          <a:endParaRPr lang="en-US"/>
        </a:p>
      </dgm:t>
    </dgm:pt>
    <dgm:pt modelId="{F998C9ED-0AFB-4AD1-9692-FC9E149834CE}" type="parTrans" cxnId="{47398719-E827-4C03-ABEB-52CE664A4C5B}">
      <dgm:prSet/>
      <dgm:spPr/>
      <dgm:t>
        <a:bodyPr/>
        <a:lstStyle/>
        <a:p>
          <a:endParaRPr lang="en-US"/>
        </a:p>
      </dgm:t>
    </dgm:pt>
    <dgm:pt modelId="{5569D997-D045-4871-BE10-674AA4AA6BBC}" type="sibTrans" cxnId="{47398719-E827-4C03-ABEB-52CE664A4C5B}">
      <dgm:prSet/>
      <dgm:spPr/>
      <dgm:t>
        <a:bodyPr/>
        <a:lstStyle/>
        <a:p>
          <a:endParaRPr lang="en-US"/>
        </a:p>
      </dgm:t>
    </dgm:pt>
    <dgm:pt modelId="{C60759FB-8E9C-4419-8F5C-D678992C37F5}">
      <dgm:prSet/>
      <dgm:spPr/>
      <dgm:t>
        <a:bodyPr/>
        <a:lstStyle/>
        <a:p>
          <a:r>
            <a:rPr lang="ru-RU"/>
            <a:t>Огромные лесные и степные просторы Северной Америки в то время были населены преимущественно охотниками и скотоводами</a:t>
          </a:r>
          <a:endParaRPr lang="en-US"/>
        </a:p>
      </dgm:t>
    </dgm:pt>
    <dgm:pt modelId="{E018835B-5F08-433F-896B-A803602A5520}" type="parTrans" cxnId="{0F4EE68E-8D9B-4266-B726-348A5C82A081}">
      <dgm:prSet/>
      <dgm:spPr/>
      <dgm:t>
        <a:bodyPr/>
        <a:lstStyle/>
        <a:p>
          <a:endParaRPr lang="en-US"/>
        </a:p>
      </dgm:t>
    </dgm:pt>
    <dgm:pt modelId="{F2F78648-04E9-4563-B7E4-73D89FD05BDF}" type="sibTrans" cxnId="{0F4EE68E-8D9B-4266-B726-348A5C82A081}">
      <dgm:prSet/>
      <dgm:spPr/>
      <dgm:t>
        <a:bodyPr/>
        <a:lstStyle/>
        <a:p>
          <a:endParaRPr lang="en-US"/>
        </a:p>
      </dgm:t>
    </dgm:pt>
    <dgm:pt modelId="{23562EAC-7E45-457F-844A-2AED93960ACE}">
      <dgm:prSet/>
      <dgm:spPr/>
      <dgm:t>
        <a:bodyPr/>
        <a:lstStyle/>
        <a:p>
          <a:r>
            <a:rPr lang="ru-RU"/>
            <a:t>Земледелие обычно играло второстепенную роль</a:t>
          </a:r>
          <a:endParaRPr lang="en-US"/>
        </a:p>
      </dgm:t>
    </dgm:pt>
    <dgm:pt modelId="{980EBEED-83C9-422D-8C23-094C9D6F1FDA}" type="parTrans" cxnId="{2B5031B8-5AA0-4C93-9373-5F7BA8A2D04C}">
      <dgm:prSet/>
      <dgm:spPr/>
      <dgm:t>
        <a:bodyPr/>
        <a:lstStyle/>
        <a:p>
          <a:endParaRPr lang="en-US"/>
        </a:p>
      </dgm:t>
    </dgm:pt>
    <dgm:pt modelId="{8846FD70-EC8F-4CAD-AE68-F8E7DDA85E35}" type="sibTrans" cxnId="{2B5031B8-5AA0-4C93-9373-5F7BA8A2D04C}">
      <dgm:prSet/>
      <dgm:spPr/>
      <dgm:t>
        <a:bodyPr/>
        <a:lstStyle/>
        <a:p>
          <a:endParaRPr lang="en-US"/>
        </a:p>
      </dgm:t>
    </dgm:pt>
    <dgm:pt modelId="{39ABF08E-A3EE-4661-9A1B-20395C8EC260}">
      <dgm:prSet/>
      <dgm:spPr/>
      <dgm:t>
        <a:bodyPr/>
        <a:lstStyle/>
        <a:p>
          <a:r>
            <a:rPr lang="ru-RU"/>
            <a:t>На островах Карибского моря и в джунглях бассейна Амазонки люди занимались охотой и рыболовством, роль земледелия была второстепенной</a:t>
          </a:r>
          <a:endParaRPr lang="en-US"/>
        </a:p>
      </dgm:t>
    </dgm:pt>
    <dgm:pt modelId="{9EE20658-4F7B-43E8-96E6-3E7569BE8D90}" type="parTrans" cxnId="{2BF546FC-5DCD-4D9E-8133-47DEE4C78276}">
      <dgm:prSet/>
      <dgm:spPr/>
      <dgm:t>
        <a:bodyPr/>
        <a:lstStyle/>
        <a:p>
          <a:endParaRPr lang="en-US"/>
        </a:p>
      </dgm:t>
    </dgm:pt>
    <dgm:pt modelId="{A89C8644-D09C-428F-B09F-00E9442324A4}" type="sibTrans" cxnId="{2BF546FC-5DCD-4D9E-8133-47DEE4C78276}">
      <dgm:prSet/>
      <dgm:spPr/>
      <dgm:t>
        <a:bodyPr/>
        <a:lstStyle/>
        <a:p>
          <a:endParaRPr lang="en-US"/>
        </a:p>
      </dgm:t>
    </dgm:pt>
    <dgm:pt modelId="{8978BEC5-EAE6-4732-8394-9F32E8B9C837}">
      <dgm:prSet/>
      <dgm:spPr/>
      <dgm:t>
        <a:bodyPr/>
        <a:lstStyle/>
        <a:p>
          <a:r>
            <a:rPr lang="ru-RU"/>
            <a:t>На западе Южной Америки в относительно узкой полосе между океаном и Андскими горами местное население давно перешло к земледельческому хозяйству</a:t>
          </a:r>
          <a:endParaRPr lang="en-US"/>
        </a:p>
      </dgm:t>
    </dgm:pt>
    <dgm:pt modelId="{82AE9C0A-9D6D-48A5-9604-DA3E0E591D63}" type="parTrans" cxnId="{65A05793-09BE-49B5-87F1-24E224B1F1B4}">
      <dgm:prSet/>
      <dgm:spPr/>
      <dgm:t>
        <a:bodyPr/>
        <a:lstStyle/>
        <a:p>
          <a:endParaRPr lang="en-US"/>
        </a:p>
      </dgm:t>
    </dgm:pt>
    <dgm:pt modelId="{A3EAA708-72A9-44C8-921A-8F3415E4FC4D}" type="sibTrans" cxnId="{65A05793-09BE-49B5-87F1-24E224B1F1B4}">
      <dgm:prSet/>
      <dgm:spPr/>
      <dgm:t>
        <a:bodyPr/>
        <a:lstStyle/>
        <a:p>
          <a:endParaRPr lang="en-US"/>
        </a:p>
      </dgm:t>
    </dgm:pt>
    <dgm:pt modelId="{B3108BFC-D43C-4660-BC70-B242A93B146A}" type="pres">
      <dgm:prSet presAssocID="{C0479200-F1ED-4DD1-80FC-84B8ED47C0FE}" presName="vert0" presStyleCnt="0">
        <dgm:presLayoutVars>
          <dgm:dir/>
          <dgm:animOne val="branch"/>
          <dgm:animLvl val="lvl"/>
        </dgm:presLayoutVars>
      </dgm:prSet>
      <dgm:spPr/>
    </dgm:pt>
    <dgm:pt modelId="{FBA0EF74-830C-4D5B-B31B-29FE42A009A4}" type="pres">
      <dgm:prSet presAssocID="{6E3B911A-630B-4C83-9549-3C730F1EE5F3}" presName="thickLine" presStyleLbl="alignNode1" presStyleIdx="0" presStyleCnt="5"/>
      <dgm:spPr/>
    </dgm:pt>
    <dgm:pt modelId="{C3A6367A-FDCC-456E-903A-37592FB940B9}" type="pres">
      <dgm:prSet presAssocID="{6E3B911A-630B-4C83-9549-3C730F1EE5F3}" presName="horz1" presStyleCnt="0"/>
      <dgm:spPr/>
    </dgm:pt>
    <dgm:pt modelId="{0B2CDB3E-1AB6-4665-AF6C-41EEDDB76E38}" type="pres">
      <dgm:prSet presAssocID="{6E3B911A-630B-4C83-9549-3C730F1EE5F3}" presName="tx1" presStyleLbl="revTx" presStyleIdx="0" presStyleCnt="5"/>
      <dgm:spPr/>
    </dgm:pt>
    <dgm:pt modelId="{1B7670C9-2CCE-4442-A97E-73D20D86E86E}" type="pres">
      <dgm:prSet presAssocID="{6E3B911A-630B-4C83-9549-3C730F1EE5F3}" presName="vert1" presStyleCnt="0"/>
      <dgm:spPr/>
    </dgm:pt>
    <dgm:pt modelId="{9CF932CA-8610-4C6E-B79B-A0AD5A2C9D58}" type="pres">
      <dgm:prSet presAssocID="{C60759FB-8E9C-4419-8F5C-D678992C37F5}" presName="thickLine" presStyleLbl="alignNode1" presStyleIdx="1" presStyleCnt="5"/>
      <dgm:spPr/>
    </dgm:pt>
    <dgm:pt modelId="{77028BBC-4DCB-454B-A43B-0E9C1E0893EC}" type="pres">
      <dgm:prSet presAssocID="{C60759FB-8E9C-4419-8F5C-D678992C37F5}" presName="horz1" presStyleCnt="0"/>
      <dgm:spPr/>
    </dgm:pt>
    <dgm:pt modelId="{F64CF343-8BF6-4E97-8193-8D85F53EEF04}" type="pres">
      <dgm:prSet presAssocID="{C60759FB-8E9C-4419-8F5C-D678992C37F5}" presName="tx1" presStyleLbl="revTx" presStyleIdx="1" presStyleCnt="5"/>
      <dgm:spPr/>
    </dgm:pt>
    <dgm:pt modelId="{63FA6F09-99B0-47D0-8057-A62357EBDC91}" type="pres">
      <dgm:prSet presAssocID="{C60759FB-8E9C-4419-8F5C-D678992C37F5}" presName="vert1" presStyleCnt="0"/>
      <dgm:spPr/>
    </dgm:pt>
    <dgm:pt modelId="{3F27ED9B-D5B3-43B7-A5DA-C4F25DA75DBB}" type="pres">
      <dgm:prSet presAssocID="{23562EAC-7E45-457F-844A-2AED93960ACE}" presName="thickLine" presStyleLbl="alignNode1" presStyleIdx="2" presStyleCnt="5"/>
      <dgm:spPr/>
    </dgm:pt>
    <dgm:pt modelId="{1CC447FD-748B-41B0-9604-AF0354F5CC95}" type="pres">
      <dgm:prSet presAssocID="{23562EAC-7E45-457F-844A-2AED93960ACE}" presName="horz1" presStyleCnt="0"/>
      <dgm:spPr/>
    </dgm:pt>
    <dgm:pt modelId="{4A82D1E9-8725-4384-8D8E-DB7BBA17AC26}" type="pres">
      <dgm:prSet presAssocID="{23562EAC-7E45-457F-844A-2AED93960ACE}" presName="tx1" presStyleLbl="revTx" presStyleIdx="2" presStyleCnt="5"/>
      <dgm:spPr/>
    </dgm:pt>
    <dgm:pt modelId="{B235B715-934D-4CDC-B6EF-78B6BB8FFD3A}" type="pres">
      <dgm:prSet presAssocID="{23562EAC-7E45-457F-844A-2AED93960ACE}" presName="vert1" presStyleCnt="0"/>
      <dgm:spPr/>
    </dgm:pt>
    <dgm:pt modelId="{35B6803D-0D53-4D49-80EF-875F180937CA}" type="pres">
      <dgm:prSet presAssocID="{39ABF08E-A3EE-4661-9A1B-20395C8EC260}" presName="thickLine" presStyleLbl="alignNode1" presStyleIdx="3" presStyleCnt="5"/>
      <dgm:spPr/>
    </dgm:pt>
    <dgm:pt modelId="{75F84050-2330-4B14-A56F-580CDE048B96}" type="pres">
      <dgm:prSet presAssocID="{39ABF08E-A3EE-4661-9A1B-20395C8EC260}" presName="horz1" presStyleCnt="0"/>
      <dgm:spPr/>
    </dgm:pt>
    <dgm:pt modelId="{C96C8DBE-61CA-4E3B-9D00-DCE435883BD3}" type="pres">
      <dgm:prSet presAssocID="{39ABF08E-A3EE-4661-9A1B-20395C8EC260}" presName="tx1" presStyleLbl="revTx" presStyleIdx="3" presStyleCnt="5"/>
      <dgm:spPr/>
    </dgm:pt>
    <dgm:pt modelId="{DF481093-653B-4211-839F-3888CED81A56}" type="pres">
      <dgm:prSet presAssocID="{39ABF08E-A3EE-4661-9A1B-20395C8EC260}" presName="vert1" presStyleCnt="0"/>
      <dgm:spPr/>
    </dgm:pt>
    <dgm:pt modelId="{2D719C01-C239-4A59-838B-F3C04941DB58}" type="pres">
      <dgm:prSet presAssocID="{8978BEC5-EAE6-4732-8394-9F32E8B9C837}" presName="thickLine" presStyleLbl="alignNode1" presStyleIdx="4" presStyleCnt="5"/>
      <dgm:spPr/>
    </dgm:pt>
    <dgm:pt modelId="{7FAA6D99-61E7-454B-B27B-16EBB0DC94BC}" type="pres">
      <dgm:prSet presAssocID="{8978BEC5-EAE6-4732-8394-9F32E8B9C837}" presName="horz1" presStyleCnt="0"/>
      <dgm:spPr/>
    </dgm:pt>
    <dgm:pt modelId="{99F5B2CD-D7C4-4D1A-9BE9-9AD3C3FAC073}" type="pres">
      <dgm:prSet presAssocID="{8978BEC5-EAE6-4732-8394-9F32E8B9C837}" presName="tx1" presStyleLbl="revTx" presStyleIdx="4" presStyleCnt="5"/>
      <dgm:spPr/>
    </dgm:pt>
    <dgm:pt modelId="{81AE9998-F0D6-4F51-AE39-4D53EFD87D5D}" type="pres">
      <dgm:prSet presAssocID="{8978BEC5-EAE6-4732-8394-9F32E8B9C837}" presName="vert1" presStyleCnt="0"/>
      <dgm:spPr/>
    </dgm:pt>
  </dgm:ptLst>
  <dgm:cxnLst>
    <dgm:cxn modelId="{47398719-E827-4C03-ABEB-52CE664A4C5B}" srcId="{C0479200-F1ED-4DD1-80FC-84B8ED47C0FE}" destId="{6E3B911A-630B-4C83-9549-3C730F1EE5F3}" srcOrd="0" destOrd="0" parTransId="{F998C9ED-0AFB-4AD1-9692-FC9E149834CE}" sibTransId="{5569D997-D045-4871-BE10-674AA4AA6BBC}"/>
    <dgm:cxn modelId="{A1AA053A-9251-4634-8B3A-64E0CA1D2B59}" type="presOf" srcId="{23562EAC-7E45-457F-844A-2AED93960ACE}" destId="{4A82D1E9-8725-4384-8D8E-DB7BBA17AC26}" srcOrd="0" destOrd="0" presId="urn:microsoft.com/office/officeart/2008/layout/LinedList"/>
    <dgm:cxn modelId="{1BE4185F-5309-4570-B84C-8AB4C6629840}" type="presOf" srcId="{C0479200-F1ED-4DD1-80FC-84B8ED47C0FE}" destId="{B3108BFC-D43C-4660-BC70-B242A93B146A}" srcOrd="0" destOrd="0" presId="urn:microsoft.com/office/officeart/2008/layout/LinedList"/>
    <dgm:cxn modelId="{23C46A68-7BF7-4A11-BA50-FF3A067814E1}" type="presOf" srcId="{C60759FB-8E9C-4419-8F5C-D678992C37F5}" destId="{F64CF343-8BF6-4E97-8193-8D85F53EEF04}" srcOrd="0" destOrd="0" presId="urn:microsoft.com/office/officeart/2008/layout/LinedList"/>
    <dgm:cxn modelId="{FDF80582-5195-4151-96DF-1F678381F56F}" type="presOf" srcId="{39ABF08E-A3EE-4661-9A1B-20395C8EC260}" destId="{C96C8DBE-61CA-4E3B-9D00-DCE435883BD3}" srcOrd="0" destOrd="0" presId="urn:microsoft.com/office/officeart/2008/layout/LinedList"/>
    <dgm:cxn modelId="{0F4EE68E-8D9B-4266-B726-348A5C82A081}" srcId="{C0479200-F1ED-4DD1-80FC-84B8ED47C0FE}" destId="{C60759FB-8E9C-4419-8F5C-D678992C37F5}" srcOrd="1" destOrd="0" parTransId="{E018835B-5F08-433F-896B-A803602A5520}" sibTransId="{F2F78648-04E9-4563-B7E4-73D89FD05BDF}"/>
    <dgm:cxn modelId="{65A05793-09BE-49B5-87F1-24E224B1F1B4}" srcId="{C0479200-F1ED-4DD1-80FC-84B8ED47C0FE}" destId="{8978BEC5-EAE6-4732-8394-9F32E8B9C837}" srcOrd="4" destOrd="0" parTransId="{82AE9C0A-9D6D-48A5-9604-DA3E0E591D63}" sibTransId="{A3EAA708-72A9-44C8-921A-8F3415E4FC4D}"/>
    <dgm:cxn modelId="{139B0895-E606-4771-B19B-4F845490BF1F}" type="presOf" srcId="{8978BEC5-EAE6-4732-8394-9F32E8B9C837}" destId="{99F5B2CD-D7C4-4D1A-9BE9-9AD3C3FAC073}" srcOrd="0" destOrd="0" presId="urn:microsoft.com/office/officeart/2008/layout/LinedList"/>
    <dgm:cxn modelId="{2B5031B8-5AA0-4C93-9373-5F7BA8A2D04C}" srcId="{C0479200-F1ED-4DD1-80FC-84B8ED47C0FE}" destId="{23562EAC-7E45-457F-844A-2AED93960ACE}" srcOrd="2" destOrd="0" parTransId="{980EBEED-83C9-422D-8C23-094C9D6F1FDA}" sibTransId="{8846FD70-EC8F-4CAD-AE68-F8E7DDA85E35}"/>
    <dgm:cxn modelId="{CA3C20E6-1E3F-46FF-8432-63F72E5D91B2}" type="presOf" srcId="{6E3B911A-630B-4C83-9549-3C730F1EE5F3}" destId="{0B2CDB3E-1AB6-4665-AF6C-41EEDDB76E38}" srcOrd="0" destOrd="0" presId="urn:microsoft.com/office/officeart/2008/layout/LinedList"/>
    <dgm:cxn modelId="{2BF546FC-5DCD-4D9E-8133-47DEE4C78276}" srcId="{C0479200-F1ED-4DD1-80FC-84B8ED47C0FE}" destId="{39ABF08E-A3EE-4661-9A1B-20395C8EC260}" srcOrd="3" destOrd="0" parTransId="{9EE20658-4F7B-43E8-96E6-3E7569BE8D90}" sibTransId="{A89C8644-D09C-428F-B09F-00E9442324A4}"/>
    <dgm:cxn modelId="{FB713664-C482-4CE4-A091-5245DBB07D1C}" type="presParOf" srcId="{B3108BFC-D43C-4660-BC70-B242A93B146A}" destId="{FBA0EF74-830C-4D5B-B31B-29FE42A009A4}" srcOrd="0" destOrd="0" presId="urn:microsoft.com/office/officeart/2008/layout/LinedList"/>
    <dgm:cxn modelId="{630522C3-6E9F-4313-84F0-A600CC31AB04}" type="presParOf" srcId="{B3108BFC-D43C-4660-BC70-B242A93B146A}" destId="{C3A6367A-FDCC-456E-903A-37592FB940B9}" srcOrd="1" destOrd="0" presId="urn:microsoft.com/office/officeart/2008/layout/LinedList"/>
    <dgm:cxn modelId="{9BDD4597-42F5-42B6-823A-881A1FC62800}" type="presParOf" srcId="{C3A6367A-FDCC-456E-903A-37592FB940B9}" destId="{0B2CDB3E-1AB6-4665-AF6C-41EEDDB76E38}" srcOrd="0" destOrd="0" presId="urn:microsoft.com/office/officeart/2008/layout/LinedList"/>
    <dgm:cxn modelId="{0E2B4D73-983E-40D4-B51E-2498452C4D9D}" type="presParOf" srcId="{C3A6367A-FDCC-456E-903A-37592FB940B9}" destId="{1B7670C9-2CCE-4442-A97E-73D20D86E86E}" srcOrd="1" destOrd="0" presId="urn:microsoft.com/office/officeart/2008/layout/LinedList"/>
    <dgm:cxn modelId="{76C155F3-0B95-4A96-9FB9-D29E6855E77D}" type="presParOf" srcId="{B3108BFC-D43C-4660-BC70-B242A93B146A}" destId="{9CF932CA-8610-4C6E-B79B-A0AD5A2C9D58}" srcOrd="2" destOrd="0" presId="urn:microsoft.com/office/officeart/2008/layout/LinedList"/>
    <dgm:cxn modelId="{AA8A2BDD-BBC3-4A62-A374-2A9E267CCDA1}" type="presParOf" srcId="{B3108BFC-D43C-4660-BC70-B242A93B146A}" destId="{77028BBC-4DCB-454B-A43B-0E9C1E0893EC}" srcOrd="3" destOrd="0" presId="urn:microsoft.com/office/officeart/2008/layout/LinedList"/>
    <dgm:cxn modelId="{10B8DC32-C42C-4C59-B802-4BCB8D67156A}" type="presParOf" srcId="{77028BBC-4DCB-454B-A43B-0E9C1E0893EC}" destId="{F64CF343-8BF6-4E97-8193-8D85F53EEF04}" srcOrd="0" destOrd="0" presId="urn:microsoft.com/office/officeart/2008/layout/LinedList"/>
    <dgm:cxn modelId="{C5C02613-B75B-45DE-8C4E-17D7F7FE32D2}" type="presParOf" srcId="{77028BBC-4DCB-454B-A43B-0E9C1E0893EC}" destId="{63FA6F09-99B0-47D0-8057-A62357EBDC91}" srcOrd="1" destOrd="0" presId="urn:microsoft.com/office/officeart/2008/layout/LinedList"/>
    <dgm:cxn modelId="{5751807D-CD3C-4A28-AD89-926D64B411C3}" type="presParOf" srcId="{B3108BFC-D43C-4660-BC70-B242A93B146A}" destId="{3F27ED9B-D5B3-43B7-A5DA-C4F25DA75DBB}" srcOrd="4" destOrd="0" presId="urn:microsoft.com/office/officeart/2008/layout/LinedList"/>
    <dgm:cxn modelId="{50275B46-7DAD-4257-BD20-ACEF8E50C3F0}" type="presParOf" srcId="{B3108BFC-D43C-4660-BC70-B242A93B146A}" destId="{1CC447FD-748B-41B0-9604-AF0354F5CC95}" srcOrd="5" destOrd="0" presId="urn:microsoft.com/office/officeart/2008/layout/LinedList"/>
    <dgm:cxn modelId="{8E142C57-30EA-4308-B357-6772F8176442}" type="presParOf" srcId="{1CC447FD-748B-41B0-9604-AF0354F5CC95}" destId="{4A82D1E9-8725-4384-8D8E-DB7BBA17AC26}" srcOrd="0" destOrd="0" presId="urn:microsoft.com/office/officeart/2008/layout/LinedList"/>
    <dgm:cxn modelId="{91B8AA12-8EE0-496B-94D2-C1E9BF1F7779}" type="presParOf" srcId="{1CC447FD-748B-41B0-9604-AF0354F5CC95}" destId="{B235B715-934D-4CDC-B6EF-78B6BB8FFD3A}" srcOrd="1" destOrd="0" presId="urn:microsoft.com/office/officeart/2008/layout/LinedList"/>
    <dgm:cxn modelId="{55385D20-F4EB-4F99-BF38-EFC5680C5259}" type="presParOf" srcId="{B3108BFC-D43C-4660-BC70-B242A93B146A}" destId="{35B6803D-0D53-4D49-80EF-875F180937CA}" srcOrd="6" destOrd="0" presId="urn:microsoft.com/office/officeart/2008/layout/LinedList"/>
    <dgm:cxn modelId="{0F202540-1674-41D8-9D5F-0E4426F59526}" type="presParOf" srcId="{B3108BFC-D43C-4660-BC70-B242A93B146A}" destId="{75F84050-2330-4B14-A56F-580CDE048B96}" srcOrd="7" destOrd="0" presId="urn:microsoft.com/office/officeart/2008/layout/LinedList"/>
    <dgm:cxn modelId="{666EC298-E7AF-462D-8845-37E4D8D8DAF6}" type="presParOf" srcId="{75F84050-2330-4B14-A56F-580CDE048B96}" destId="{C96C8DBE-61CA-4E3B-9D00-DCE435883BD3}" srcOrd="0" destOrd="0" presId="urn:microsoft.com/office/officeart/2008/layout/LinedList"/>
    <dgm:cxn modelId="{E0C2A28A-8378-403F-93A1-D890E40B72C8}" type="presParOf" srcId="{75F84050-2330-4B14-A56F-580CDE048B96}" destId="{DF481093-653B-4211-839F-3888CED81A56}" srcOrd="1" destOrd="0" presId="urn:microsoft.com/office/officeart/2008/layout/LinedList"/>
    <dgm:cxn modelId="{C9DA18CF-5B61-4A5E-B045-51DE59938844}" type="presParOf" srcId="{B3108BFC-D43C-4660-BC70-B242A93B146A}" destId="{2D719C01-C239-4A59-838B-F3C04941DB58}" srcOrd="8" destOrd="0" presId="urn:microsoft.com/office/officeart/2008/layout/LinedList"/>
    <dgm:cxn modelId="{3FB8BB86-537A-4250-BF06-9B790DDA3285}" type="presParOf" srcId="{B3108BFC-D43C-4660-BC70-B242A93B146A}" destId="{7FAA6D99-61E7-454B-B27B-16EBB0DC94BC}" srcOrd="9" destOrd="0" presId="urn:microsoft.com/office/officeart/2008/layout/LinedList"/>
    <dgm:cxn modelId="{7793A2B1-E667-4CF8-8D68-46E5D8C39116}" type="presParOf" srcId="{7FAA6D99-61E7-454B-B27B-16EBB0DC94BC}" destId="{99F5B2CD-D7C4-4D1A-9BE9-9AD3C3FAC073}" srcOrd="0" destOrd="0" presId="urn:microsoft.com/office/officeart/2008/layout/LinedList"/>
    <dgm:cxn modelId="{1C64CB0D-5A7B-48E6-9BE6-B31B224E9FEF}" type="presParOf" srcId="{7FAA6D99-61E7-454B-B27B-16EBB0DC94BC}" destId="{81AE9998-F0D6-4F51-AE39-4D53EFD87D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17FBA-2DD5-4614-B3E1-EC774660C6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3C2E70-AC96-4232-B93C-9CE5633D4B2A}">
      <dgm:prSet/>
      <dgm:spPr/>
      <dgm:t>
        <a:bodyPr/>
        <a:lstStyle/>
        <a:p>
          <a:r>
            <a:rPr lang="ru-RU"/>
            <a:t>В лесных массивах было представлено подсечно-огневое земледелие </a:t>
          </a:r>
          <a:endParaRPr lang="en-US"/>
        </a:p>
      </dgm:t>
    </dgm:pt>
    <dgm:pt modelId="{F4BFA3E8-B838-48E6-99A4-D4EDB7EB07DB}" type="parTrans" cxnId="{88D2B3D2-9677-4C07-B835-335780F00260}">
      <dgm:prSet/>
      <dgm:spPr/>
      <dgm:t>
        <a:bodyPr/>
        <a:lstStyle/>
        <a:p>
          <a:endParaRPr lang="en-US"/>
        </a:p>
      </dgm:t>
    </dgm:pt>
    <dgm:pt modelId="{9B628F57-8C04-4CE6-99F7-F2919DE4656B}" type="sibTrans" cxnId="{88D2B3D2-9677-4C07-B835-335780F00260}">
      <dgm:prSet/>
      <dgm:spPr/>
      <dgm:t>
        <a:bodyPr/>
        <a:lstStyle/>
        <a:p>
          <a:endParaRPr lang="en-US"/>
        </a:p>
      </dgm:t>
    </dgm:pt>
    <dgm:pt modelId="{2D895C8F-E9DA-4BBF-A22B-054E9B60E6F5}">
      <dgm:prSet/>
      <dgm:spPr/>
      <dgm:t>
        <a:bodyPr/>
        <a:lstStyle/>
        <a:p>
          <a:r>
            <a:rPr lang="ru-RU"/>
            <a:t>В основном земледелие было мотыжным, только в наиболее развитых районах в дополнение создавали ирригационные системы</a:t>
          </a:r>
          <a:endParaRPr lang="en-US"/>
        </a:p>
      </dgm:t>
    </dgm:pt>
    <dgm:pt modelId="{B431409B-20DF-45F4-8A72-550C3925BE0E}" type="parTrans" cxnId="{177702D0-16E4-45BE-941D-587438FA7730}">
      <dgm:prSet/>
      <dgm:spPr/>
      <dgm:t>
        <a:bodyPr/>
        <a:lstStyle/>
        <a:p>
          <a:endParaRPr lang="en-US"/>
        </a:p>
      </dgm:t>
    </dgm:pt>
    <dgm:pt modelId="{D1139916-6F92-4236-BAFF-E8A529AD374D}" type="sibTrans" cxnId="{177702D0-16E4-45BE-941D-587438FA7730}">
      <dgm:prSet/>
      <dgm:spPr/>
      <dgm:t>
        <a:bodyPr/>
        <a:lstStyle/>
        <a:p>
          <a:endParaRPr lang="en-US"/>
        </a:p>
      </dgm:t>
    </dgm:pt>
    <dgm:pt modelId="{B858CD0C-44E3-446F-9FF6-5593E9042D3B}">
      <dgm:prSet/>
      <dgm:spPr/>
      <dgm:t>
        <a:bodyPr/>
        <a:lstStyle/>
        <a:p>
          <a:r>
            <a:rPr lang="ru-RU"/>
            <a:t>В Америке возделывали кукурузу, картофель, фасоль, помидоры, табак, местные сорта перца, бобов, тыквы, пшеницы, ячменя</a:t>
          </a:r>
          <a:endParaRPr lang="en-US"/>
        </a:p>
      </dgm:t>
    </dgm:pt>
    <dgm:pt modelId="{216ADBB8-006D-44CE-8757-01558CA6E4F9}" type="parTrans" cxnId="{5A3964F4-589B-476D-AB0E-0D1B0CF9FBC4}">
      <dgm:prSet/>
      <dgm:spPr/>
      <dgm:t>
        <a:bodyPr/>
        <a:lstStyle/>
        <a:p>
          <a:endParaRPr lang="en-US"/>
        </a:p>
      </dgm:t>
    </dgm:pt>
    <dgm:pt modelId="{B220B915-590F-441F-A549-43CE850EBC26}" type="sibTrans" cxnId="{5A3964F4-589B-476D-AB0E-0D1B0CF9FBC4}">
      <dgm:prSet/>
      <dgm:spPr/>
      <dgm:t>
        <a:bodyPr/>
        <a:lstStyle/>
        <a:p>
          <a:endParaRPr lang="en-US"/>
        </a:p>
      </dgm:t>
    </dgm:pt>
    <dgm:pt modelId="{546C8F1E-1E7E-4854-9946-2C8A0151E0A7}">
      <dgm:prSet/>
      <dgm:spPr/>
      <dgm:t>
        <a:bodyPr/>
        <a:lstStyle/>
        <a:p>
          <a:r>
            <a:rPr lang="ru-RU"/>
            <a:t>Американские цивилизации практически не знали скотоводства, единственным домашним животным у них была лама</a:t>
          </a:r>
          <a:endParaRPr lang="en-US"/>
        </a:p>
      </dgm:t>
    </dgm:pt>
    <dgm:pt modelId="{5DDE6700-6F61-483B-8004-22F2F539DB26}" type="parTrans" cxnId="{B07C96EC-3213-4082-A2C4-DF97D3D324C7}">
      <dgm:prSet/>
      <dgm:spPr/>
      <dgm:t>
        <a:bodyPr/>
        <a:lstStyle/>
        <a:p>
          <a:endParaRPr lang="en-US"/>
        </a:p>
      </dgm:t>
    </dgm:pt>
    <dgm:pt modelId="{5F5D7086-0096-4F11-8AB6-4E42748758A6}" type="sibTrans" cxnId="{B07C96EC-3213-4082-A2C4-DF97D3D324C7}">
      <dgm:prSet/>
      <dgm:spPr/>
      <dgm:t>
        <a:bodyPr/>
        <a:lstStyle/>
        <a:p>
          <a:endParaRPr lang="en-US"/>
        </a:p>
      </dgm:t>
    </dgm:pt>
    <dgm:pt modelId="{AE1F9734-3044-4977-BFE1-803E7D9F1EF4}">
      <dgm:prSet/>
      <dgm:spPr/>
      <dgm:t>
        <a:bodyPr/>
        <a:lstStyle/>
        <a:p>
          <a:r>
            <a:rPr lang="ru-RU"/>
            <a:t>Мясной рацион был достаточно скуден</a:t>
          </a:r>
          <a:endParaRPr lang="en-US"/>
        </a:p>
      </dgm:t>
    </dgm:pt>
    <dgm:pt modelId="{B43A896C-BA36-417F-B09B-65B381BAAB87}" type="parTrans" cxnId="{9A0C9AA2-7221-4CF0-BE89-FAD7E21CE81D}">
      <dgm:prSet/>
      <dgm:spPr/>
      <dgm:t>
        <a:bodyPr/>
        <a:lstStyle/>
        <a:p>
          <a:endParaRPr lang="en-US"/>
        </a:p>
      </dgm:t>
    </dgm:pt>
    <dgm:pt modelId="{A670BC66-0BCE-44E3-A8D7-155F4A6847B3}" type="sibTrans" cxnId="{9A0C9AA2-7221-4CF0-BE89-FAD7E21CE81D}">
      <dgm:prSet/>
      <dgm:spPr/>
      <dgm:t>
        <a:bodyPr/>
        <a:lstStyle/>
        <a:p>
          <a:endParaRPr lang="en-US"/>
        </a:p>
      </dgm:t>
    </dgm:pt>
    <dgm:pt modelId="{3EC66539-76C4-4E7A-83FC-5CA673560E87}" type="pres">
      <dgm:prSet presAssocID="{79E17FBA-2DD5-4614-B3E1-EC774660C693}" presName="root" presStyleCnt="0">
        <dgm:presLayoutVars>
          <dgm:dir/>
          <dgm:resizeHandles val="exact"/>
        </dgm:presLayoutVars>
      </dgm:prSet>
      <dgm:spPr/>
    </dgm:pt>
    <dgm:pt modelId="{27B54A7E-7DA9-4D51-8B7F-379AD4D8AA16}" type="pres">
      <dgm:prSet presAssocID="{EC3C2E70-AC96-4232-B93C-9CE5633D4B2A}" presName="compNode" presStyleCnt="0"/>
      <dgm:spPr/>
    </dgm:pt>
    <dgm:pt modelId="{1D5B7544-C93C-4AB9-867E-D36E4BED4095}" type="pres">
      <dgm:prSet presAssocID="{EC3C2E70-AC96-4232-B93C-9CE5633D4B2A}" presName="bgRect" presStyleLbl="bgShp" presStyleIdx="0" presStyleCnt="5"/>
      <dgm:spPr/>
    </dgm:pt>
    <dgm:pt modelId="{4AE68C11-335E-4E66-93CF-7CEE79993AB1}" type="pres">
      <dgm:prSet presAssocID="{EC3C2E70-AC96-4232-B93C-9CE5633D4B2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523A445B-E7FB-4914-A1FA-B4C675FE9575}" type="pres">
      <dgm:prSet presAssocID="{EC3C2E70-AC96-4232-B93C-9CE5633D4B2A}" presName="spaceRect" presStyleCnt="0"/>
      <dgm:spPr/>
    </dgm:pt>
    <dgm:pt modelId="{BEAF3841-EF62-4562-BDAB-D30939539D53}" type="pres">
      <dgm:prSet presAssocID="{EC3C2E70-AC96-4232-B93C-9CE5633D4B2A}" presName="parTx" presStyleLbl="revTx" presStyleIdx="0" presStyleCnt="5">
        <dgm:presLayoutVars>
          <dgm:chMax val="0"/>
          <dgm:chPref val="0"/>
        </dgm:presLayoutVars>
      </dgm:prSet>
      <dgm:spPr/>
    </dgm:pt>
    <dgm:pt modelId="{B841ED0E-FB09-4054-B39A-9F9B705C3283}" type="pres">
      <dgm:prSet presAssocID="{9B628F57-8C04-4CE6-99F7-F2919DE4656B}" presName="sibTrans" presStyleCnt="0"/>
      <dgm:spPr/>
    </dgm:pt>
    <dgm:pt modelId="{B6DB5849-BB2B-49AC-BE0F-85F01655ED6A}" type="pres">
      <dgm:prSet presAssocID="{2D895C8F-E9DA-4BBF-A22B-054E9B60E6F5}" presName="compNode" presStyleCnt="0"/>
      <dgm:spPr/>
    </dgm:pt>
    <dgm:pt modelId="{589ACE70-CC44-4416-8119-470F19426B11}" type="pres">
      <dgm:prSet presAssocID="{2D895C8F-E9DA-4BBF-A22B-054E9B60E6F5}" presName="bgRect" presStyleLbl="bgShp" presStyleIdx="1" presStyleCnt="5"/>
      <dgm:spPr/>
    </dgm:pt>
    <dgm:pt modelId="{7FF68EEC-5F5A-4B44-885E-F8FDB18F764B}" type="pres">
      <dgm:prSet presAssocID="{2D895C8F-E9DA-4BBF-A22B-054E9B60E6F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C6DF7E5E-893E-46D5-A08A-A946D35A58E2}" type="pres">
      <dgm:prSet presAssocID="{2D895C8F-E9DA-4BBF-A22B-054E9B60E6F5}" presName="spaceRect" presStyleCnt="0"/>
      <dgm:spPr/>
    </dgm:pt>
    <dgm:pt modelId="{6A20C266-3C78-4697-9EDB-E6CC394002BF}" type="pres">
      <dgm:prSet presAssocID="{2D895C8F-E9DA-4BBF-A22B-054E9B60E6F5}" presName="parTx" presStyleLbl="revTx" presStyleIdx="1" presStyleCnt="5">
        <dgm:presLayoutVars>
          <dgm:chMax val="0"/>
          <dgm:chPref val="0"/>
        </dgm:presLayoutVars>
      </dgm:prSet>
      <dgm:spPr/>
    </dgm:pt>
    <dgm:pt modelId="{BC7A643F-3062-4D6E-A19E-6D0BF9C93947}" type="pres">
      <dgm:prSet presAssocID="{D1139916-6F92-4236-BAFF-E8A529AD374D}" presName="sibTrans" presStyleCnt="0"/>
      <dgm:spPr/>
    </dgm:pt>
    <dgm:pt modelId="{9522F7B4-F016-406F-A66F-F3DFA55A33A9}" type="pres">
      <dgm:prSet presAssocID="{B858CD0C-44E3-446F-9FF6-5593E9042D3B}" presName="compNode" presStyleCnt="0"/>
      <dgm:spPr/>
    </dgm:pt>
    <dgm:pt modelId="{8229A0E7-048B-428F-9C5D-0F4B8C5A0254}" type="pres">
      <dgm:prSet presAssocID="{B858CD0C-44E3-446F-9FF6-5593E9042D3B}" presName="bgRect" presStyleLbl="bgShp" presStyleIdx="2" presStyleCnt="5"/>
      <dgm:spPr/>
    </dgm:pt>
    <dgm:pt modelId="{955A23CE-2B39-45D5-AC67-96219A00ACA6}" type="pres">
      <dgm:prSet presAssocID="{B858CD0C-44E3-446F-9FF6-5593E9042D3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3F653197-1F32-4390-B520-8643049EE07B}" type="pres">
      <dgm:prSet presAssocID="{B858CD0C-44E3-446F-9FF6-5593E9042D3B}" presName="spaceRect" presStyleCnt="0"/>
      <dgm:spPr/>
    </dgm:pt>
    <dgm:pt modelId="{2D68FC03-D71C-4743-B1BF-DC189E75DDE9}" type="pres">
      <dgm:prSet presAssocID="{B858CD0C-44E3-446F-9FF6-5593E9042D3B}" presName="parTx" presStyleLbl="revTx" presStyleIdx="2" presStyleCnt="5">
        <dgm:presLayoutVars>
          <dgm:chMax val="0"/>
          <dgm:chPref val="0"/>
        </dgm:presLayoutVars>
      </dgm:prSet>
      <dgm:spPr/>
    </dgm:pt>
    <dgm:pt modelId="{30E63BB3-A324-49D6-BD16-6281E0D4CFF0}" type="pres">
      <dgm:prSet presAssocID="{B220B915-590F-441F-A549-43CE850EBC26}" presName="sibTrans" presStyleCnt="0"/>
      <dgm:spPr/>
    </dgm:pt>
    <dgm:pt modelId="{32236668-331A-46EB-8893-2FDAAA45DF71}" type="pres">
      <dgm:prSet presAssocID="{546C8F1E-1E7E-4854-9946-2C8A0151E0A7}" presName="compNode" presStyleCnt="0"/>
      <dgm:spPr/>
    </dgm:pt>
    <dgm:pt modelId="{3381DFB9-EA30-4B63-8427-5053930179DE}" type="pres">
      <dgm:prSet presAssocID="{546C8F1E-1E7E-4854-9946-2C8A0151E0A7}" presName="bgRect" presStyleLbl="bgShp" presStyleIdx="3" presStyleCnt="5"/>
      <dgm:spPr/>
    </dgm:pt>
    <dgm:pt modelId="{92E98381-8049-4861-86D2-23DBDF8184B4}" type="pres">
      <dgm:prSet presAssocID="{546C8F1E-1E7E-4854-9946-2C8A0151E0A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ейерверки"/>
        </a:ext>
      </dgm:extLst>
    </dgm:pt>
    <dgm:pt modelId="{6CB104A1-2632-417A-A30A-24D4BD02B6E4}" type="pres">
      <dgm:prSet presAssocID="{546C8F1E-1E7E-4854-9946-2C8A0151E0A7}" presName="spaceRect" presStyleCnt="0"/>
      <dgm:spPr/>
    </dgm:pt>
    <dgm:pt modelId="{7F0D207F-BB9A-4B98-BD0B-9F9CEDE569E3}" type="pres">
      <dgm:prSet presAssocID="{546C8F1E-1E7E-4854-9946-2C8A0151E0A7}" presName="parTx" presStyleLbl="revTx" presStyleIdx="3" presStyleCnt="5">
        <dgm:presLayoutVars>
          <dgm:chMax val="0"/>
          <dgm:chPref val="0"/>
        </dgm:presLayoutVars>
      </dgm:prSet>
      <dgm:spPr/>
    </dgm:pt>
    <dgm:pt modelId="{9E14DB85-5D59-4F35-AD6F-15E0CB4FCBE6}" type="pres">
      <dgm:prSet presAssocID="{5F5D7086-0096-4F11-8AB6-4E42748758A6}" presName="sibTrans" presStyleCnt="0"/>
      <dgm:spPr/>
    </dgm:pt>
    <dgm:pt modelId="{DF1B547A-0961-4A58-B486-B5AB07DEAE5A}" type="pres">
      <dgm:prSet presAssocID="{AE1F9734-3044-4977-BFE1-803E7D9F1EF4}" presName="compNode" presStyleCnt="0"/>
      <dgm:spPr/>
    </dgm:pt>
    <dgm:pt modelId="{D74DDD1B-E337-440F-BF94-121E5B32877D}" type="pres">
      <dgm:prSet presAssocID="{AE1F9734-3044-4977-BFE1-803E7D9F1EF4}" presName="bgRect" presStyleLbl="bgShp" presStyleIdx="4" presStyleCnt="5"/>
      <dgm:spPr/>
    </dgm:pt>
    <dgm:pt modelId="{B2247F63-9930-48CC-BCF2-E603D04E04F2}" type="pres">
      <dgm:prSet presAssocID="{AE1F9734-3044-4977-BFE1-803E7D9F1EF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1DDD48D2-148D-4272-A62E-1D3BAD70BDFD}" type="pres">
      <dgm:prSet presAssocID="{AE1F9734-3044-4977-BFE1-803E7D9F1EF4}" presName="spaceRect" presStyleCnt="0"/>
      <dgm:spPr/>
    </dgm:pt>
    <dgm:pt modelId="{6B4D205E-B383-4CA1-B81F-85456F2A5712}" type="pres">
      <dgm:prSet presAssocID="{AE1F9734-3044-4977-BFE1-803E7D9F1EF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B84242C-EFC8-47D5-BA2C-4DB04AF000AE}" type="presOf" srcId="{AE1F9734-3044-4977-BFE1-803E7D9F1EF4}" destId="{6B4D205E-B383-4CA1-B81F-85456F2A5712}" srcOrd="0" destOrd="0" presId="urn:microsoft.com/office/officeart/2018/2/layout/IconVerticalSolidList"/>
    <dgm:cxn modelId="{23F7132D-EB0B-4888-BEEB-3A9E81DDFCC2}" type="presOf" srcId="{79E17FBA-2DD5-4614-B3E1-EC774660C693}" destId="{3EC66539-76C4-4E7A-83FC-5CA673560E87}" srcOrd="0" destOrd="0" presId="urn:microsoft.com/office/officeart/2018/2/layout/IconVerticalSolidList"/>
    <dgm:cxn modelId="{636E9D61-6B36-4980-9BBE-1F3C3789565E}" type="presOf" srcId="{2D895C8F-E9DA-4BBF-A22B-054E9B60E6F5}" destId="{6A20C266-3C78-4697-9EDB-E6CC394002BF}" srcOrd="0" destOrd="0" presId="urn:microsoft.com/office/officeart/2018/2/layout/IconVerticalSolidList"/>
    <dgm:cxn modelId="{2E826449-E0B9-425F-B909-17A6C759A60B}" type="presOf" srcId="{546C8F1E-1E7E-4854-9946-2C8A0151E0A7}" destId="{7F0D207F-BB9A-4B98-BD0B-9F9CEDE569E3}" srcOrd="0" destOrd="0" presId="urn:microsoft.com/office/officeart/2018/2/layout/IconVerticalSolidList"/>
    <dgm:cxn modelId="{C789764F-0D74-4885-A8C5-2DCD6078B50B}" type="presOf" srcId="{B858CD0C-44E3-446F-9FF6-5593E9042D3B}" destId="{2D68FC03-D71C-4743-B1BF-DC189E75DDE9}" srcOrd="0" destOrd="0" presId="urn:microsoft.com/office/officeart/2018/2/layout/IconVerticalSolidList"/>
    <dgm:cxn modelId="{9A0C9AA2-7221-4CF0-BE89-FAD7E21CE81D}" srcId="{79E17FBA-2DD5-4614-B3E1-EC774660C693}" destId="{AE1F9734-3044-4977-BFE1-803E7D9F1EF4}" srcOrd="4" destOrd="0" parTransId="{B43A896C-BA36-417F-B09B-65B381BAAB87}" sibTransId="{A670BC66-0BCE-44E3-A8D7-155F4A6847B3}"/>
    <dgm:cxn modelId="{EE6441BC-2E97-4853-9624-C3B45E17131B}" type="presOf" srcId="{EC3C2E70-AC96-4232-B93C-9CE5633D4B2A}" destId="{BEAF3841-EF62-4562-BDAB-D30939539D53}" srcOrd="0" destOrd="0" presId="urn:microsoft.com/office/officeart/2018/2/layout/IconVerticalSolidList"/>
    <dgm:cxn modelId="{177702D0-16E4-45BE-941D-587438FA7730}" srcId="{79E17FBA-2DD5-4614-B3E1-EC774660C693}" destId="{2D895C8F-E9DA-4BBF-A22B-054E9B60E6F5}" srcOrd="1" destOrd="0" parTransId="{B431409B-20DF-45F4-8A72-550C3925BE0E}" sibTransId="{D1139916-6F92-4236-BAFF-E8A529AD374D}"/>
    <dgm:cxn modelId="{88D2B3D2-9677-4C07-B835-335780F00260}" srcId="{79E17FBA-2DD5-4614-B3E1-EC774660C693}" destId="{EC3C2E70-AC96-4232-B93C-9CE5633D4B2A}" srcOrd="0" destOrd="0" parTransId="{F4BFA3E8-B838-48E6-99A4-D4EDB7EB07DB}" sibTransId="{9B628F57-8C04-4CE6-99F7-F2919DE4656B}"/>
    <dgm:cxn modelId="{B07C96EC-3213-4082-A2C4-DF97D3D324C7}" srcId="{79E17FBA-2DD5-4614-B3E1-EC774660C693}" destId="{546C8F1E-1E7E-4854-9946-2C8A0151E0A7}" srcOrd="3" destOrd="0" parTransId="{5DDE6700-6F61-483B-8004-22F2F539DB26}" sibTransId="{5F5D7086-0096-4F11-8AB6-4E42748758A6}"/>
    <dgm:cxn modelId="{5A3964F4-589B-476D-AB0E-0D1B0CF9FBC4}" srcId="{79E17FBA-2DD5-4614-B3E1-EC774660C693}" destId="{B858CD0C-44E3-446F-9FF6-5593E9042D3B}" srcOrd="2" destOrd="0" parTransId="{216ADBB8-006D-44CE-8757-01558CA6E4F9}" sibTransId="{B220B915-590F-441F-A549-43CE850EBC26}"/>
    <dgm:cxn modelId="{32365CA3-BF64-4343-95FD-3D441BA49509}" type="presParOf" srcId="{3EC66539-76C4-4E7A-83FC-5CA673560E87}" destId="{27B54A7E-7DA9-4D51-8B7F-379AD4D8AA16}" srcOrd="0" destOrd="0" presId="urn:microsoft.com/office/officeart/2018/2/layout/IconVerticalSolidList"/>
    <dgm:cxn modelId="{6FE3B524-635B-491A-9A82-998BDECD8E7A}" type="presParOf" srcId="{27B54A7E-7DA9-4D51-8B7F-379AD4D8AA16}" destId="{1D5B7544-C93C-4AB9-867E-D36E4BED4095}" srcOrd="0" destOrd="0" presId="urn:microsoft.com/office/officeart/2018/2/layout/IconVerticalSolidList"/>
    <dgm:cxn modelId="{ECB4A80A-E7AB-40E0-9232-0EB1B761F0C6}" type="presParOf" srcId="{27B54A7E-7DA9-4D51-8B7F-379AD4D8AA16}" destId="{4AE68C11-335E-4E66-93CF-7CEE79993AB1}" srcOrd="1" destOrd="0" presId="urn:microsoft.com/office/officeart/2018/2/layout/IconVerticalSolidList"/>
    <dgm:cxn modelId="{4AE2E07D-BF83-48C3-AF48-FD290BE23392}" type="presParOf" srcId="{27B54A7E-7DA9-4D51-8B7F-379AD4D8AA16}" destId="{523A445B-E7FB-4914-A1FA-B4C675FE9575}" srcOrd="2" destOrd="0" presId="urn:microsoft.com/office/officeart/2018/2/layout/IconVerticalSolidList"/>
    <dgm:cxn modelId="{6948D173-E298-4E67-BD60-60186A84FFE2}" type="presParOf" srcId="{27B54A7E-7DA9-4D51-8B7F-379AD4D8AA16}" destId="{BEAF3841-EF62-4562-BDAB-D30939539D53}" srcOrd="3" destOrd="0" presId="urn:microsoft.com/office/officeart/2018/2/layout/IconVerticalSolidList"/>
    <dgm:cxn modelId="{A0B62B58-A082-4EE3-A2A6-BC38A283D26A}" type="presParOf" srcId="{3EC66539-76C4-4E7A-83FC-5CA673560E87}" destId="{B841ED0E-FB09-4054-B39A-9F9B705C3283}" srcOrd="1" destOrd="0" presId="urn:microsoft.com/office/officeart/2018/2/layout/IconVerticalSolidList"/>
    <dgm:cxn modelId="{E2B90FDE-42CB-4438-B8BF-D166BB7598EB}" type="presParOf" srcId="{3EC66539-76C4-4E7A-83FC-5CA673560E87}" destId="{B6DB5849-BB2B-49AC-BE0F-85F01655ED6A}" srcOrd="2" destOrd="0" presId="urn:microsoft.com/office/officeart/2018/2/layout/IconVerticalSolidList"/>
    <dgm:cxn modelId="{8B92B646-A476-4DDC-8E27-1E02E6877859}" type="presParOf" srcId="{B6DB5849-BB2B-49AC-BE0F-85F01655ED6A}" destId="{589ACE70-CC44-4416-8119-470F19426B11}" srcOrd="0" destOrd="0" presId="urn:microsoft.com/office/officeart/2018/2/layout/IconVerticalSolidList"/>
    <dgm:cxn modelId="{E682A778-A779-47D3-AAAE-40D7D96ABB8A}" type="presParOf" srcId="{B6DB5849-BB2B-49AC-BE0F-85F01655ED6A}" destId="{7FF68EEC-5F5A-4B44-885E-F8FDB18F764B}" srcOrd="1" destOrd="0" presId="urn:microsoft.com/office/officeart/2018/2/layout/IconVerticalSolidList"/>
    <dgm:cxn modelId="{8773E7BE-E465-46F2-A423-FD443A729256}" type="presParOf" srcId="{B6DB5849-BB2B-49AC-BE0F-85F01655ED6A}" destId="{C6DF7E5E-893E-46D5-A08A-A946D35A58E2}" srcOrd="2" destOrd="0" presId="urn:microsoft.com/office/officeart/2018/2/layout/IconVerticalSolidList"/>
    <dgm:cxn modelId="{0ED52C46-9A8A-4783-82F3-2A642435B371}" type="presParOf" srcId="{B6DB5849-BB2B-49AC-BE0F-85F01655ED6A}" destId="{6A20C266-3C78-4697-9EDB-E6CC394002BF}" srcOrd="3" destOrd="0" presId="urn:microsoft.com/office/officeart/2018/2/layout/IconVerticalSolidList"/>
    <dgm:cxn modelId="{5D9C01FF-DCFA-4290-BBDD-610335FF4260}" type="presParOf" srcId="{3EC66539-76C4-4E7A-83FC-5CA673560E87}" destId="{BC7A643F-3062-4D6E-A19E-6D0BF9C93947}" srcOrd="3" destOrd="0" presId="urn:microsoft.com/office/officeart/2018/2/layout/IconVerticalSolidList"/>
    <dgm:cxn modelId="{6DC2A00E-489B-4833-A588-E1F53E74895E}" type="presParOf" srcId="{3EC66539-76C4-4E7A-83FC-5CA673560E87}" destId="{9522F7B4-F016-406F-A66F-F3DFA55A33A9}" srcOrd="4" destOrd="0" presId="urn:microsoft.com/office/officeart/2018/2/layout/IconVerticalSolidList"/>
    <dgm:cxn modelId="{7CC72942-71A7-436C-B3E5-FE29C2EC825F}" type="presParOf" srcId="{9522F7B4-F016-406F-A66F-F3DFA55A33A9}" destId="{8229A0E7-048B-428F-9C5D-0F4B8C5A0254}" srcOrd="0" destOrd="0" presId="urn:microsoft.com/office/officeart/2018/2/layout/IconVerticalSolidList"/>
    <dgm:cxn modelId="{58AD56E8-447E-4A3E-B2B4-07F655024CA7}" type="presParOf" srcId="{9522F7B4-F016-406F-A66F-F3DFA55A33A9}" destId="{955A23CE-2B39-45D5-AC67-96219A00ACA6}" srcOrd="1" destOrd="0" presId="urn:microsoft.com/office/officeart/2018/2/layout/IconVerticalSolidList"/>
    <dgm:cxn modelId="{CA66D52B-EAC5-4952-9994-A26434A18CDB}" type="presParOf" srcId="{9522F7B4-F016-406F-A66F-F3DFA55A33A9}" destId="{3F653197-1F32-4390-B520-8643049EE07B}" srcOrd="2" destOrd="0" presId="urn:microsoft.com/office/officeart/2018/2/layout/IconVerticalSolidList"/>
    <dgm:cxn modelId="{B1322789-A9A6-4AC3-8BD1-54FF2019DC06}" type="presParOf" srcId="{9522F7B4-F016-406F-A66F-F3DFA55A33A9}" destId="{2D68FC03-D71C-4743-B1BF-DC189E75DDE9}" srcOrd="3" destOrd="0" presId="urn:microsoft.com/office/officeart/2018/2/layout/IconVerticalSolidList"/>
    <dgm:cxn modelId="{A146C1E5-F36E-4999-9BDB-F737DD61E6B9}" type="presParOf" srcId="{3EC66539-76C4-4E7A-83FC-5CA673560E87}" destId="{30E63BB3-A324-49D6-BD16-6281E0D4CFF0}" srcOrd="5" destOrd="0" presId="urn:microsoft.com/office/officeart/2018/2/layout/IconVerticalSolidList"/>
    <dgm:cxn modelId="{B1474934-273B-4F4F-A29A-A6990F4CA536}" type="presParOf" srcId="{3EC66539-76C4-4E7A-83FC-5CA673560E87}" destId="{32236668-331A-46EB-8893-2FDAAA45DF71}" srcOrd="6" destOrd="0" presId="urn:microsoft.com/office/officeart/2018/2/layout/IconVerticalSolidList"/>
    <dgm:cxn modelId="{E89ECE57-3683-476D-9D8D-6D548F0CEBEC}" type="presParOf" srcId="{32236668-331A-46EB-8893-2FDAAA45DF71}" destId="{3381DFB9-EA30-4B63-8427-5053930179DE}" srcOrd="0" destOrd="0" presId="urn:microsoft.com/office/officeart/2018/2/layout/IconVerticalSolidList"/>
    <dgm:cxn modelId="{0972D2E4-D5F2-4800-B5FE-47630457D238}" type="presParOf" srcId="{32236668-331A-46EB-8893-2FDAAA45DF71}" destId="{92E98381-8049-4861-86D2-23DBDF8184B4}" srcOrd="1" destOrd="0" presId="urn:microsoft.com/office/officeart/2018/2/layout/IconVerticalSolidList"/>
    <dgm:cxn modelId="{3B2175B8-1CCB-4A59-A223-BFAC555AAE6B}" type="presParOf" srcId="{32236668-331A-46EB-8893-2FDAAA45DF71}" destId="{6CB104A1-2632-417A-A30A-24D4BD02B6E4}" srcOrd="2" destOrd="0" presId="urn:microsoft.com/office/officeart/2018/2/layout/IconVerticalSolidList"/>
    <dgm:cxn modelId="{0B72905B-9CC5-4EF5-B0C7-C28BD67F6202}" type="presParOf" srcId="{32236668-331A-46EB-8893-2FDAAA45DF71}" destId="{7F0D207F-BB9A-4B98-BD0B-9F9CEDE569E3}" srcOrd="3" destOrd="0" presId="urn:microsoft.com/office/officeart/2018/2/layout/IconVerticalSolidList"/>
    <dgm:cxn modelId="{7EC29D79-2CEC-4ED5-A8F1-A5FC879BCFB2}" type="presParOf" srcId="{3EC66539-76C4-4E7A-83FC-5CA673560E87}" destId="{9E14DB85-5D59-4F35-AD6F-15E0CB4FCBE6}" srcOrd="7" destOrd="0" presId="urn:microsoft.com/office/officeart/2018/2/layout/IconVerticalSolidList"/>
    <dgm:cxn modelId="{4FE2A8A3-2FAF-4121-A609-86B6785B08A7}" type="presParOf" srcId="{3EC66539-76C4-4E7A-83FC-5CA673560E87}" destId="{DF1B547A-0961-4A58-B486-B5AB07DEAE5A}" srcOrd="8" destOrd="0" presId="urn:microsoft.com/office/officeart/2018/2/layout/IconVerticalSolidList"/>
    <dgm:cxn modelId="{909F22CE-B2F9-471D-B10D-362B74680383}" type="presParOf" srcId="{DF1B547A-0961-4A58-B486-B5AB07DEAE5A}" destId="{D74DDD1B-E337-440F-BF94-121E5B32877D}" srcOrd="0" destOrd="0" presId="urn:microsoft.com/office/officeart/2018/2/layout/IconVerticalSolidList"/>
    <dgm:cxn modelId="{2227C99D-3D56-4468-8D32-5EAA12DBE4F5}" type="presParOf" srcId="{DF1B547A-0961-4A58-B486-B5AB07DEAE5A}" destId="{B2247F63-9930-48CC-BCF2-E603D04E04F2}" srcOrd="1" destOrd="0" presId="urn:microsoft.com/office/officeart/2018/2/layout/IconVerticalSolidList"/>
    <dgm:cxn modelId="{C1F7F4E6-129B-4F8F-B65F-A03175C4BB6A}" type="presParOf" srcId="{DF1B547A-0961-4A58-B486-B5AB07DEAE5A}" destId="{1DDD48D2-148D-4272-A62E-1D3BAD70BDFD}" srcOrd="2" destOrd="0" presId="urn:microsoft.com/office/officeart/2018/2/layout/IconVerticalSolidList"/>
    <dgm:cxn modelId="{4A6D6B9B-EFE2-4A4E-B8ED-30E860824A44}" type="presParOf" srcId="{DF1B547A-0961-4A58-B486-B5AB07DEAE5A}" destId="{6B4D205E-B383-4CA1-B81F-85456F2A57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6EE96C-880D-4CAA-A792-6D7A96A8E6A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9036FE-4AFE-493E-8E40-022BC99AA0EC}">
      <dgm:prSet/>
      <dgm:spPr/>
      <dgm:t>
        <a:bodyPr/>
        <a:lstStyle/>
        <a:p>
          <a:r>
            <a:rPr lang="ru-RU"/>
            <a:t>Наиболее крупные города</a:t>
          </a:r>
          <a:r>
            <a:rPr lang="en-US"/>
            <a:t>:</a:t>
          </a:r>
          <a:r>
            <a:rPr lang="ru-RU"/>
            <a:t>Чичен- Ица, Ушмаль, Копан</a:t>
          </a:r>
          <a:endParaRPr lang="en-US"/>
        </a:p>
      </dgm:t>
    </dgm:pt>
    <dgm:pt modelId="{1A18DB31-810C-4405-ABC6-7C4B1721D5E8}" type="parTrans" cxnId="{6E28EA68-F090-4348-89A7-0A314A6D6E47}">
      <dgm:prSet/>
      <dgm:spPr/>
      <dgm:t>
        <a:bodyPr/>
        <a:lstStyle/>
        <a:p>
          <a:endParaRPr lang="en-US"/>
        </a:p>
      </dgm:t>
    </dgm:pt>
    <dgm:pt modelId="{BF653BA0-CE70-46E9-95E1-00E62D8EC9F5}" type="sibTrans" cxnId="{6E28EA68-F090-4348-89A7-0A314A6D6E47}">
      <dgm:prSet/>
      <dgm:spPr/>
      <dgm:t>
        <a:bodyPr/>
        <a:lstStyle/>
        <a:p>
          <a:endParaRPr lang="en-US"/>
        </a:p>
      </dgm:t>
    </dgm:pt>
    <dgm:pt modelId="{EBCFFBC9-51EE-4EBA-9F92-BA355E48254A}">
      <dgm:prSet/>
      <dgm:spPr/>
      <dgm:t>
        <a:bodyPr/>
        <a:lstStyle/>
        <a:p>
          <a:r>
            <a:rPr lang="ru-RU"/>
            <a:t>Майя создавали города с большим количеством каменных строений и разветвленной системой водоснабжения</a:t>
          </a:r>
          <a:endParaRPr lang="en-US"/>
        </a:p>
      </dgm:t>
    </dgm:pt>
    <dgm:pt modelId="{03FECF35-7CCC-4C2F-A589-8E5831FF2FE0}" type="parTrans" cxnId="{5256BE78-BDE9-4A3A-8F81-B135589BD670}">
      <dgm:prSet/>
      <dgm:spPr/>
      <dgm:t>
        <a:bodyPr/>
        <a:lstStyle/>
        <a:p>
          <a:endParaRPr lang="en-US"/>
        </a:p>
      </dgm:t>
    </dgm:pt>
    <dgm:pt modelId="{A66F8D6C-0C80-4016-B587-97CB6CD75321}" type="sibTrans" cxnId="{5256BE78-BDE9-4A3A-8F81-B135589BD670}">
      <dgm:prSet/>
      <dgm:spPr/>
      <dgm:t>
        <a:bodyPr/>
        <a:lstStyle/>
        <a:p>
          <a:endParaRPr lang="en-US"/>
        </a:p>
      </dgm:t>
    </dgm:pt>
    <dgm:pt modelId="{4136610D-1FE9-4264-820A-B49853D74D7A}">
      <dgm:prSet/>
      <dgm:spPr/>
      <dgm:t>
        <a:bodyPr/>
        <a:lstStyle/>
        <a:p>
          <a:r>
            <a:rPr lang="ru-RU"/>
            <a:t>Развитое мотыжное земледелие позволяло кормить многочисленное население</a:t>
          </a:r>
          <a:endParaRPr lang="en-US"/>
        </a:p>
      </dgm:t>
    </dgm:pt>
    <dgm:pt modelId="{BADF5778-DCBB-47E5-BF1E-C82E4A5484DA}" type="parTrans" cxnId="{FB50275F-9A61-4C99-818E-A36D7247919E}">
      <dgm:prSet/>
      <dgm:spPr/>
      <dgm:t>
        <a:bodyPr/>
        <a:lstStyle/>
        <a:p>
          <a:endParaRPr lang="en-US"/>
        </a:p>
      </dgm:t>
    </dgm:pt>
    <dgm:pt modelId="{1A38D4D8-3890-49B0-8B22-B029B0060BB5}" type="sibTrans" cxnId="{FB50275F-9A61-4C99-818E-A36D7247919E}">
      <dgm:prSet/>
      <dgm:spPr/>
      <dgm:t>
        <a:bodyPr/>
        <a:lstStyle/>
        <a:p>
          <a:endParaRPr lang="en-US"/>
        </a:p>
      </dgm:t>
    </dgm:pt>
    <dgm:pt modelId="{51B4AAC6-3464-4D5E-B0E3-F3E90916D9E0}">
      <dgm:prSet/>
      <dgm:spPr/>
      <dgm:t>
        <a:bodyPr/>
        <a:lstStyle/>
        <a:p>
          <a:r>
            <a:rPr lang="ru-RU"/>
            <a:t>Майя создали собственную письменность и разработали свою сложную календарную систему</a:t>
          </a:r>
          <a:endParaRPr lang="en-US"/>
        </a:p>
      </dgm:t>
    </dgm:pt>
    <dgm:pt modelId="{E9E84004-D21F-499E-835D-375F4FDAD74F}" type="parTrans" cxnId="{6B602CD0-56EC-47B6-89F4-2A6929BEA209}">
      <dgm:prSet/>
      <dgm:spPr/>
      <dgm:t>
        <a:bodyPr/>
        <a:lstStyle/>
        <a:p>
          <a:endParaRPr lang="en-US"/>
        </a:p>
      </dgm:t>
    </dgm:pt>
    <dgm:pt modelId="{B03A00DB-FC48-48AC-8D80-B3D6A1BB4785}" type="sibTrans" cxnId="{6B602CD0-56EC-47B6-89F4-2A6929BEA209}">
      <dgm:prSet/>
      <dgm:spPr/>
      <dgm:t>
        <a:bodyPr/>
        <a:lstStyle/>
        <a:p>
          <a:endParaRPr lang="en-US"/>
        </a:p>
      </dgm:t>
    </dgm:pt>
    <dgm:pt modelId="{68256104-E8AE-4988-A2BE-424AFA71B758}">
      <dgm:prSet/>
      <dgm:spPr/>
      <dgm:t>
        <a:bodyPr/>
        <a:lstStyle/>
        <a:p>
          <a:r>
            <a:rPr lang="ru-RU"/>
            <a:t>С IX в. начался упадок городов-государств майя</a:t>
          </a:r>
          <a:endParaRPr lang="en-US"/>
        </a:p>
      </dgm:t>
    </dgm:pt>
    <dgm:pt modelId="{FA9D2175-A6BA-4719-B831-0203CB020D0C}" type="parTrans" cxnId="{7CFF8E73-B3A4-4B6A-85CE-8D2337FA2978}">
      <dgm:prSet/>
      <dgm:spPr/>
      <dgm:t>
        <a:bodyPr/>
        <a:lstStyle/>
        <a:p>
          <a:endParaRPr lang="en-US"/>
        </a:p>
      </dgm:t>
    </dgm:pt>
    <dgm:pt modelId="{EC38F08D-55C3-4BC7-A459-BC91BCD37D52}" type="sibTrans" cxnId="{7CFF8E73-B3A4-4B6A-85CE-8D2337FA2978}">
      <dgm:prSet/>
      <dgm:spPr/>
      <dgm:t>
        <a:bodyPr/>
        <a:lstStyle/>
        <a:p>
          <a:endParaRPr lang="en-US"/>
        </a:p>
      </dgm:t>
    </dgm:pt>
    <dgm:pt modelId="{8E515B80-3FD2-43F6-A046-F37582414F94}" type="pres">
      <dgm:prSet presAssocID="{826EE96C-880D-4CAA-A792-6D7A96A8E6AD}" presName="vert0" presStyleCnt="0">
        <dgm:presLayoutVars>
          <dgm:dir/>
          <dgm:animOne val="branch"/>
          <dgm:animLvl val="lvl"/>
        </dgm:presLayoutVars>
      </dgm:prSet>
      <dgm:spPr/>
    </dgm:pt>
    <dgm:pt modelId="{08E81C78-2302-48CA-B52B-EF03089061C6}" type="pres">
      <dgm:prSet presAssocID="{949036FE-4AFE-493E-8E40-022BC99AA0EC}" presName="thickLine" presStyleLbl="alignNode1" presStyleIdx="0" presStyleCnt="5"/>
      <dgm:spPr/>
    </dgm:pt>
    <dgm:pt modelId="{CD100B52-65C8-45F9-93CF-5373A2BE9F0C}" type="pres">
      <dgm:prSet presAssocID="{949036FE-4AFE-493E-8E40-022BC99AA0EC}" presName="horz1" presStyleCnt="0"/>
      <dgm:spPr/>
    </dgm:pt>
    <dgm:pt modelId="{B8A1F712-23F4-4C71-A431-419DC95070FB}" type="pres">
      <dgm:prSet presAssocID="{949036FE-4AFE-493E-8E40-022BC99AA0EC}" presName="tx1" presStyleLbl="revTx" presStyleIdx="0" presStyleCnt="5"/>
      <dgm:spPr/>
    </dgm:pt>
    <dgm:pt modelId="{A43BDA05-F75C-42C7-81CA-B62FB7C0CA3C}" type="pres">
      <dgm:prSet presAssocID="{949036FE-4AFE-493E-8E40-022BC99AA0EC}" presName="vert1" presStyleCnt="0"/>
      <dgm:spPr/>
    </dgm:pt>
    <dgm:pt modelId="{F9678DEC-C889-490B-AF1F-4952E4631539}" type="pres">
      <dgm:prSet presAssocID="{EBCFFBC9-51EE-4EBA-9F92-BA355E48254A}" presName="thickLine" presStyleLbl="alignNode1" presStyleIdx="1" presStyleCnt="5"/>
      <dgm:spPr/>
    </dgm:pt>
    <dgm:pt modelId="{89BD5592-5260-4F48-A25B-FFB2ADA3872B}" type="pres">
      <dgm:prSet presAssocID="{EBCFFBC9-51EE-4EBA-9F92-BA355E48254A}" presName="horz1" presStyleCnt="0"/>
      <dgm:spPr/>
    </dgm:pt>
    <dgm:pt modelId="{5526219A-3983-4407-B5A0-1C783A124A1B}" type="pres">
      <dgm:prSet presAssocID="{EBCFFBC9-51EE-4EBA-9F92-BA355E48254A}" presName="tx1" presStyleLbl="revTx" presStyleIdx="1" presStyleCnt="5"/>
      <dgm:spPr/>
    </dgm:pt>
    <dgm:pt modelId="{C644606B-60A7-4A2B-88AC-CD4542387373}" type="pres">
      <dgm:prSet presAssocID="{EBCFFBC9-51EE-4EBA-9F92-BA355E48254A}" presName="vert1" presStyleCnt="0"/>
      <dgm:spPr/>
    </dgm:pt>
    <dgm:pt modelId="{FC94746F-592C-49FD-BDEE-9D407D983A14}" type="pres">
      <dgm:prSet presAssocID="{4136610D-1FE9-4264-820A-B49853D74D7A}" presName="thickLine" presStyleLbl="alignNode1" presStyleIdx="2" presStyleCnt="5"/>
      <dgm:spPr/>
    </dgm:pt>
    <dgm:pt modelId="{F07269DE-1B2E-4CA0-8575-9C2453ACC7D0}" type="pres">
      <dgm:prSet presAssocID="{4136610D-1FE9-4264-820A-B49853D74D7A}" presName="horz1" presStyleCnt="0"/>
      <dgm:spPr/>
    </dgm:pt>
    <dgm:pt modelId="{D5394F7C-5981-4109-802F-7A87307DBA4B}" type="pres">
      <dgm:prSet presAssocID="{4136610D-1FE9-4264-820A-B49853D74D7A}" presName="tx1" presStyleLbl="revTx" presStyleIdx="2" presStyleCnt="5"/>
      <dgm:spPr/>
    </dgm:pt>
    <dgm:pt modelId="{249B5210-059C-401A-9B05-627D25A4BE64}" type="pres">
      <dgm:prSet presAssocID="{4136610D-1FE9-4264-820A-B49853D74D7A}" presName="vert1" presStyleCnt="0"/>
      <dgm:spPr/>
    </dgm:pt>
    <dgm:pt modelId="{82C72F6F-C691-4B2B-82DF-548A0F1D05C9}" type="pres">
      <dgm:prSet presAssocID="{51B4AAC6-3464-4D5E-B0E3-F3E90916D9E0}" presName="thickLine" presStyleLbl="alignNode1" presStyleIdx="3" presStyleCnt="5"/>
      <dgm:spPr/>
    </dgm:pt>
    <dgm:pt modelId="{F597F23D-F56F-485C-9C81-3C99B95AD926}" type="pres">
      <dgm:prSet presAssocID="{51B4AAC6-3464-4D5E-B0E3-F3E90916D9E0}" presName="horz1" presStyleCnt="0"/>
      <dgm:spPr/>
    </dgm:pt>
    <dgm:pt modelId="{FD5CA6EC-6172-4097-8E21-CAE4358DEEFC}" type="pres">
      <dgm:prSet presAssocID="{51B4AAC6-3464-4D5E-B0E3-F3E90916D9E0}" presName="tx1" presStyleLbl="revTx" presStyleIdx="3" presStyleCnt="5"/>
      <dgm:spPr/>
    </dgm:pt>
    <dgm:pt modelId="{E0AC560A-1F81-4D18-9937-FE316BB08353}" type="pres">
      <dgm:prSet presAssocID="{51B4AAC6-3464-4D5E-B0E3-F3E90916D9E0}" presName="vert1" presStyleCnt="0"/>
      <dgm:spPr/>
    </dgm:pt>
    <dgm:pt modelId="{2E5050C9-EDC7-4ABC-9CA1-5016B0991A1B}" type="pres">
      <dgm:prSet presAssocID="{68256104-E8AE-4988-A2BE-424AFA71B758}" presName="thickLine" presStyleLbl="alignNode1" presStyleIdx="4" presStyleCnt="5"/>
      <dgm:spPr/>
    </dgm:pt>
    <dgm:pt modelId="{4A25B8CC-0A1F-461B-9DE5-20F5E0768211}" type="pres">
      <dgm:prSet presAssocID="{68256104-E8AE-4988-A2BE-424AFA71B758}" presName="horz1" presStyleCnt="0"/>
      <dgm:spPr/>
    </dgm:pt>
    <dgm:pt modelId="{E6905267-EC55-44C2-B330-4A3E9CBF8A0E}" type="pres">
      <dgm:prSet presAssocID="{68256104-E8AE-4988-A2BE-424AFA71B758}" presName="tx1" presStyleLbl="revTx" presStyleIdx="4" presStyleCnt="5"/>
      <dgm:spPr/>
    </dgm:pt>
    <dgm:pt modelId="{81821F21-7BCE-4E70-A2C0-213874B50DF1}" type="pres">
      <dgm:prSet presAssocID="{68256104-E8AE-4988-A2BE-424AFA71B758}" presName="vert1" presStyleCnt="0"/>
      <dgm:spPr/>
    </dgm:pt>
  </dgm:ptLst>
  <dgm:cxnLst>
    <dgm:cxn modelId="{2FB2D804-8E2B-408E-B194-ACAD5480E354}" type="presOf" srcId="{826EE96C-880D-4CAA-A792-6D7A96A8E6AD}" destId="{8E515B80-3FD2-43F6-A046-F37582414F94}" srcOrd="0" destOrd="0" presId="urn:microsoft.com/office/officeart/2008/layout/LinedList"/>
    <dgm:cxn modelId="{F43F6830-51BC-4630-A2FE-39879A833879}" type="presOf" srcId="{68256104-E8AE-4988-A2BE-424AFA71B758}" destId="{E6905267-EC55-44C2-B330-4A3E9CBF8A0E}" srcOrd="0" destOrd="0" presId="urn:microsoft.com/office/officeart/2008/layout/LinedList"/>
    <dgm:cxn modelId="{FB50275F-9A61-4C99-818E-A36D7247919E}" srcId="{826EE96C-880D-4CAA-A792-6D7A96A8E6AD}" destId="{4136610D-1FE9-4264-820A-B49853D74D7A}" srcOrd="2" destOrd="0" parTransId="{BADF5778-DCBB-47E5-BF1E-C82E4A5484DA}" sibTransId="{1A38D4D8-3890-49B0-8B22-B029B0060BB5}"/>
    <dgm:cxn modelId="{6E28EA68-F090-4348-89A7-0A314A6D6E47}" srcId="{826EE96C-880D-4CAA-A792-6D7A96A8E6AD}" destId="{949036FE-4AFE-493E-8E40-022BC99AA0EC}" srcOrd="0" destOrd="0" parTransId="{1A18DB31-810C-4405-ABC6-7C4B1721D5E8}" sibTransId="{BF653BA0-CE70-46E9-95E1-00E62D8EC9F5}"/>
    <dgm:cxn modelId="{7CFF8E73-B3A4-4B6A-85CE-8D2337FA2978}" srcId="{826EE96C-880D-4CAA-A792-6D7A96A8E6AD}" destId="{68256104-E8AE-4988-A2BE-424AFA71B758}" srcOrd="4" destOrd="0" parTransId="{FA9D2175-A6BA-4719-B831-0203CB020D0C}" sibTransId="{EC38F08D-55C3-4BC7-A459-BC91BCD37D52}"/>
    <dgm:cxn modelId="{5256BE78-BDE9-4A3A-8F81-B135589BD670}" srcId="{826EE96C-880D-4CAA-A792-6D7A96A8E6AD}" destId="{EBCFFBC9-51EE-4EBA-9F92-BA355E48254A}" srcOrd="1" destOrd="0" parTransId="{03FECF35-7CCC-4C2F-A589-8E5831FF2FE0}" sibTransId="{A66F8D6C-0C80-4016-B587-97CB6CD75321}"/>
    <dgm:cxn modelId="{851C4F9A-7443-456B-8166-4B244CCBCAAE}" type="presOf" srcId="{EBCFFBC9-51EE-4EBA-9F92-BA355E48254A}" destId="{5526219A-3983-4407-B5A0-1C783A124A1B}" srcOrd="0" destOrd="0" presId="urn:microsoft.com/office/officeart/2008/layout/LinedList"/>
    <dgm:cxn modelId="{E313A4B1-EBF3-43AB-8447-E41D2C99F0CA}" type="presOf" srcId="{949036FE-4AFE-493E-8E40-022BC99AA0EC}" destId="{B8A1F712-23F4-4C71-A431-419DC95070FB}" srcOrd="0" destOrd="0" presId="urn:microsoft.com/office/officeart/2008/layout/LinedList"/>
    <dgm:cxn modelId="{CC01D9B3-DAB6-4292-92B0-7EC5AF0C884A}" type="presOf" srcId="{51B4AAC6-3464-4D5E-B0E3-F3E90916D9E0}" destId="{FD5CA6EC-6172-4097-8E21-CAE4358DEEFC}" srcOrd="0" destOrd="0" presId="urn:microsoft.com/office/officeart/2008/layout/LinedList"/>
    <dgm:cxn modelId="{6B602CD0-56EC-47B6-89F4-2A6929BEA209}" srcId="{826EE96C-880D-4CAA-A792-6D7A96A8E6AD}" destId="{51B4AAC6-3464-4D5E-B0E3-F3E90916D9E0}" srcOrd="3" destOrd="0" parTransId="{E9E84004-D21F-499E-835D-375F4FDAD74F}" sibTransId="{B03A00DB-FC48-48AC-8D80-B3D6A1BB4785}"/>
    <dgm:cxn modelId="{A7BB4AF9-EC7F-493E-B614-3EE09B2A712F}" type="presOf" srcId="{4136610D-1FE9-4264-820A-B49853D74D7A}" destId="{D5394F7C-5981-4109-802F-7A87307DBA4B}" srcOrd="0" destOrd="0" presId="urn:microsoft.com/office/officeart/2008/layout/LinedList"/>
    <dgm:cxn modelId="{01255D3E-A143-44CD-850E-3F50093842FA}" type="presParOf" srcId="{8E515B80-3FD2-43F6-A046-F37582414F94}" destId="{08E81C78-2302-48CA-B52B-EF03089061C6}" srcOrd="0" destOrd="0" presId="urn:microsoft.com/office/officeart/2008/layout/LinedList"/>
    <dgm:cxn modelId="{1AAEB48A-A7CB-4058-9F21-03A21B480D43}" type="presParOf" srcId="{8E515B80-3FD2-43F6-A046-F37582414F94}" destId="{CD100B52-65C8-45F9-93CF-5373A2BE9F0C}" srcOrd="1" destOrd="0" presId="urn:microsoft.com/office/officeart/2008/layout/LinedList"/>
    <dgm:cxn modelId="{A30C6766-51E1-437F-B5B8-1CA91013CB65}" type="presParOf" srcId="{CD100B52-65C8-45F9-93CF-5373A2BE9F0C}" destId="{B8A1F712-23F4-4C71-A431-419DC95070FB}" srcOrd="0" destOrd="0" presId="urn:microsoft.com/office/officeart/2008/layout/LinedList"/>
    <dgm:cxn modelId="{27BF1638-255D-4AAA-8328-BA89340BDB29}" type="presParOf" srcId="{CD100B52-65C8-45F9-93CF-5373A2BE9F0C}" destId="{A43BDA05-F75C-42C7-81CA-B62FB7C0CA3C}" srcOrd="1" destOrd="0" presId="urn:microsoft.com/office/officeart/2008/layout/LinedList"/>
    <dgm:cxn modelId="{4D4A23AE-28B1-472C-8F79-06A80960E6DA}" type="presParOf" srcId="{8E515B80-3FD2-43F6-A046-F37582414F94}" destId="{F9678DEC-C889-490B-AF1F-4952E4631539}" srcOrd="2" destOrd="0" presId="urn:microsoft.com/office/officeart/2008/layout/LinedList"/>
    <dgm:cxn modelId="{3042F2F0-7412-4299-9A72-4BEA86AF60B0}" type="presParOf" srcId="{8E515B80-3FD2-43F6-A046-F37582414F94}" destId="{89BD5592-5260-4F48-A25B-FFB2ADA3872B}" srcOrd="3" destOrd="0" presId="urn:microsoft.com/office/officeart/2008/layout/LinedList"/>
    <dgm:cxn modelId="{F92C45F5-6C9D-4AFE-95C8-81D64C5C1AF8}" type="presParOf" srcId="{89BD5592-5260-4F48-A25B-FFB2ADA3872B}" destId="{5526219A-3983-4407-B5A0-1C783A124A1B}" srcOrd="0" destOrd="0" presId="urn:microsoft.com/office/officeart/2008/layout/LinedList"/>
    <dgm:cxn modelId="{57744295-07A8-4938-8D4D-72AC90B231FA}" type="presParOf" srcId="{89BD5592-5260-4F48-A25B-FFB2ADA3872B}" destId="{C644606B-60A7-4A2B-88AC-CD4542387373}" srcOrd="1" destOrd="0" presId="urn:microsoft.com/office/officeart/2008/layout/LinedList"/>
    <dgm:cxn modelId="{C9CCD70D-0021-4CF9-80FF-9ABBB3F3F568}" type="presParOf" srcId="{8E515B80-3FD2-43F6-A046-F37582414F94}" destId="{FC94746F-592C-49FD-BDEE-9D407D983A14}" srcOrd="4" destOrd="0" presId="urn:microsoft.com/office/officeart/2008/layout/LinedList"/>
    <dgm:cxn modelId="{635A975D-407A-4326-A220-0E8FB9021EC0}" type="presParOf" srcId="{8E515B80-3FD2-43F6-A046-F37582414F94}" destId="{F07269DE-1B2E-4CA0-8575-9C2453ACC7D0}" srcOrd="5" destOrd="0" presId="urn:microsoft.com/office/officeart/2008/layout/LinedList"/>
    <dgm:cxn modelId="{B318C273-6793-48FF-B988-90C5B04A4C96}" type="presParOf" srcId="{F07269DE-1B2E-4CA0-8575-9C2453ACC7D0}" destId="{D5394F7C-5981-4109-802F-7A87307DBA4B}" srcOrd="0" destOrd="0" presId="urn:microsoft.com/office/officeart/2008/layout/LinedList"/>
    <dgm:cxn modelId="{8DA7FAE6-F2F5-43FC-8B0A-EEBD2F382011}" type="presParOf" srcId="{F07269DE-1B2E-4CA0-8575-9C2453ACC7D0}" destId="{249B5210-059C-401A-9B05-627D25A4BE64}" srcOrd="1" destOrd="0" presId="urn:microsoft.com/office/officeart/2008/layout/LinedList"/>
    <dgm:cxn modelId="{3414BAFB-8B82-41A3-9B50-2E99EF90F42A}" type="presParOf" srcId="{8E515B80-3FD2-43F6-A046-F37582414F94}" destId="{82C72F6F-C691-4B2B-82DF-548A0F1D05C9}" srcOrd="6" destOrd="0" presId="urn:microsoft.com/office/officeart/2008/layout/LinedList"/>
    <dgm:cxn modelId="{B5BDC346-EF34-4E5F-8B6A-5DBC060F840F}" type="presParOf" srcId="{8E515B80-3FD2-43F6-A046-F37582414F94}" destId="{F597F23D-F56F-485C-9C81-3C99B95AD926}" srcOrd="7" destOrd="0" presId="urn:microsoft.com/office/officeart/2008/layout/LinedList"/>
    <dgm:cxn modelId="{B1EA3A67-3114-4AB1-BCAF-028D77AFC334}" type="presParOf" srcId="{F597F23D-F56F-485C-9C81-3C99B95AD926}" destId="{FD5CA6EC-6172-4097-8E21-CAE4358DEEFC}" srcOrd="0" destOrd="0" presId="urn:microsoft.com/office/officeart/2008/layout/LinedList"/>
    <dgm:cxn modelId="{D383F422-AAD3-43CF-A552-1460EBD524C5}" type="presParOf" srcId="{F597F23D-F56F-485C-9C81-3C99B95AD926}" destId="{E0AC560A-1F81-4D18-9937-FE316BB08353}" srcOrd="1" destOrd="0" presId="urn:microsoft.com/office/officeart/2008/layout/LinedList"/>
    <dgm:cxn modelId="{10E7BE5B-78F9-47FC-A94B-20276945685B}" type="presParOf" srcId="{8E515B80-3FD2-43F6-A046-F37582414F94}" destId="{2E5050C9-EDC7-4ABC-9CA1-5016B0991A1B}" srcOrd="8" destOrd="0" presId="urn:microsoft.com/office/officeart/2008/layout/LinedList"/>
    <dgm:cxn modelId="{B603F13A-AA9F-4B63-B5CD-8F7F044E53C6}" type="presParOf" srcId="{8E515B80-3FD2-43F6-A046-F37582414F94}" destId="{4A25B8CC-0A1F-461B-9DE5-20F5E0768211}" srcOrd="9" destOrd="0" presId="urn:microsoft.com/office/officeart/2008/layout/LinedList"/>
    <dgm:cxn modelId="{5768D61D-9BEC-4819-845A-500AAFEC74DC}" type="presParOf" srcId="{4A25B8CC-0A1F-461B-9DE5-20F5E0768211}" destId="{E6905267-EC55-44C2-B330-4A3E9CBF8A0E}" srcOrd="0" destOrd="0" presId="urn:microsoft.com/office/officeart/2008/layout/LinedList"/>
    <dgm:cxn modelId="{1AD8BD73-E09C-4A7D-94B8-3A46E6AFC723}" type="presParOf" srcId="{4A25B8CC-0A1F-461B-9DE5-20F5E0768211}" destId="{81821F21-7BCE-4E70-A2C0-213874B50D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12554-D7DF-4BC1-A377-81B59FAF929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F29B3C-4DF2-47CF-9C84-06DA7B15224F}">
      <dgm:prSet/>
      <dgm:spPr/>
      <dgm:t>
        <a:bodyPr/>
        <a:lstStyle/>
        <a:p>
          <a:r>
            <a:rPr lang="ru-RU"/>
            <a:t>В начале XIV в. из северных степей и пустынь в современную Центральную Мексику пришел воинственный народ ацтеков</a:t>
          </a:r>
          <a:endParaRPr lang="en-US"/>
        </a:p>
      </dgm:t>
    </dgm:pt>
    <dgm:pt modelId="{10F3DD55-612E-4B55-B319-BCF80F9133F4}" type="parTrans" cxnId="{AF8FD6A1-3F21-4C34-BC22-D301791E82FC}">
      <dgm:prSet/>
      <dgm:spPr/>
      <dgm:t>
        <a:bodyPr/>
        <a:lstStyle/>
        <a:p>
          <a:endParaRPr lang="en-US"/>
        </a:p>
      </dgm:t>
    </dgm:pt>
    <dgm:pt modelId="{12A09F96-915E-44B5-8AA6-9F8C4BB47373}" type="sibTrans" cxnId="{AF8FD6A1-3F21-4C34-BC22-D301791E82FC}">
      <dgm:prSet/>
      <dgm:spPr/>
      <dgm:t>
        <a:bodyPr/>
        <a:lstStyle/>
        <a:p>
          <a:endParaRPr lang="en-US"/>
        </a:p>
      </dgm:t>
    </dgm:pt>
    <dgm:pt modelId="{AD7D72C1-EEA3-476C-BAFA-7E130BD3F699}">
      <dgm:prSet/>
      <dgm:spPr/>
      <dgm:t>
        <a:bodyPr/>
        <a:lstStyle/>
        <a:p>
          <a:r>
            <a:rPr lang="ru-RU"/>
            <a:t>На берегах и островах одного из больших озер они построили в 1325 г. свою столицу — город Теночтитлан</a:t>
          </a:r>
          <a:endParaRPr lang="en-US"/>
        </a:p>
      </dgm:t>
    </dgm:pt>
    <dgm:pt modelId="{172903E0-7BDA-414B-A6E7-25D48A103752}" type="parTrans" cxnId="{262CA61A-57B2-41B0-B4AD-E10B83242BAF}">
      <dgm:prSet/>
      <dgm:spPr/>
      <dgm:t>
        <a:bodyPr/>
        <a:lstStyle/>
        <a:p>
          <a:endParaRPr lang="en-US"/>
        </a:p>
      </dgm:t>
    </dgm:pt>
    <dgm:pt modelId="{A155DF05-6849-41FD-839C-A9C11D3FF01A}" type="sibTrans" cxnId="{262CA61A-57B2-41B0-B4AD-E10B83242BAF}">
      <dgm:prSet/>
      <dgm:spPr/>
      <dgm:t>
        <a:bodyPr/>
        <a:lstStyle/>
        <a:p>
          <a:endParaRPr lang="en-US"/>
        </a:p>
      </dgm:t>
    </dgm:pt>
    <dgm:pt modelId="{828D82B1-EA3B-4814-A08D-0DB958260266}">
      <dgm:prSet/>
      <dgm:spPr/>
      <dgm:t>
        <a:bodyPr/>
        <a:lstStyle/>
        <a:p>
          <a:r>
            <a:rPr lang="ru-RU"/>
            <a:t>Более сотни лет правители ацтеков в непрерывных войнах подчиняли другие народы и расширяли границы своего государства</a:t>
          </a:r>
          <a:endParaRPr lang="en-US"/>
        </a:p>
      </dgm:t>
    </dgm:pt>
    <dgm:pt modelId="{41EF4E18-89FC-411C-80A4-8D59045257AE}" type="parTrans" cxnId="{C4AF01C2-8411-4AD1-8D92-337BF56A5818}">
      <dgm:prSet/>
      <dgm:spPr/>
      <dgm:t>
        <a:bodyPr/>
        <a:lstStyle/>
        <a:p>
          <a:endParaRPr lang="en-US"/>
        </a:p>
      </dgm:t>
    </dgm:pt>
    <dgm:pt modelId="{434E851B-525A-4178-86D3-A0157CD002E4}" type="sibTrans" cxnId="{C4AF01C2-8411-4AD1-8D92-337BF56A5818}">
      <dgm:prSet/>
      <dgm:spPr/>
      <dgm:t>
        <a:bodyPr/>
        <a:lstStyle/>
        <a:p>
          <a:endParaRPr lang="en-US"/>
        </a:p>
      </dgm:t>
    </dgm:pt>
    <dgm:pt modelId="{1C168D75-0978-44CD-BA53-4D3E7995D451}" type="pres">
      <dgm:prSet presAssocID="{D5812554-D7DF-4BC1-A377-81B59FAF9299}" presName="linear" presStyleCnt="0">
        <dgm:presLayoutVars>
          <dgm:animLvl val="lvl"/>
          <dgm:resizeHandles val="exact"/>
        </dgm:presLayoutVars>
      </dgm:prSet>
      <dgm:spPr/>
    </dgm:pt>
    <dgm:pt modelId="{4A1301D7-6A1C-45E9-8884-C95AD6F99056}" type="pres">
      <dgm:prSet presAssocID="{46F29B3C-4DF2-47CF-9C84-06DA7B1522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1EE76D-0088-456E-B3D8-A76657724CBF}" type="pres">
      <dgm:prSet presAssocID="{12A09F96-915E-44B5-8AA6-9F8C4BB47373}" presName="spacer" presStyleCnt="0"/>
      <dgm:spPr/>
    </dgm:pt>
    <dgm:pt modelId="{FC935C31-44FA-443F-A6AE-E29CD2F923FD}" type="pres">
      <dgm:prSet presAssocID="{AD7D72C1-EEA3-476C-BAFA-7E130BD3F6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2CACDC-4D5E-4AAB-8221-1A288E20F15C}" type="pres">
      <dgm:prSet presAssocID="{A155DF05-6849-41FD-839C-A9C11D3FF01A}" presName="spacer" presStyleCnt="0"/>
      <dgm:spPr/>
    </dgm:pt>
    <dgm:pt modelId="{4E70D719-0BF6-4009-BA64-2EF053794765}" type="pres">
      <dgm:prSet presAssocID="{828D82B1-EA3B-4814-A08D-0DB9582602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2CA61A-57B2-41B0-B4AD-E10B83242BAF}" srcId="{D5812554-D7DF-4BC1-A377-81B59FAF9299}" destId="{AD7D72C1-EEA3-476C-BAFA-7E130BD3F699}" srcOrd="1" destOrd="0" parTransId="{172903E0-7BDA-414B-A6E7-25D48A103752}" sibTransId="{A155DF05-6849-41FD-839C-A9C11D3FF01A}"/>
    <dgm:cxn modelId="{38623F78-417B-463E-9BF5-A24D8283FE03}" type="presOf" srcId="{AD7D72C1-EEA3-476C-BAFA-7E130BD3F699}" destId="{FC935C31-44FA-443F-A6AE-E29CD2F923FD}" srcOrd="0" destOrd="0" presId="urn:microsoft.com/office/officeart/2005/8/layout/vList2"/>
    <dgm:cxn modelId="{3A3BFD9C-EE2A-4AD3-8D39-4871428F7616}" type="presOf" srcId="{46F29B3C-4DF2-47CF-9C84-06DA7B15224F}" destId="{4A1301D7-6A1C-45E9-8884-C95AD6F99056}" srcOrd="0" destOrd="0" presId="urn:microsoft.com/office/officeart/2005/8/layout/vList2"/>
    <dgm:cxn modelId="{AF8FD6A1-3F21-4C34-BC22-D301791E82FC}" srcId="{D5812554-D7DF-4BC1-A377-81B59FAF9299}" destId="{46F29B3C-4DF2-47CF-9C84-06DA7B15224F}" srcOrd="0" destOrd="0" parTransId="{10F3DD55-612E-4B55-B319-BCF80F9133F4}" sibTransId="{12A09F96-915E-44B5-8AA6-9F8C4BB47373}"/>
    <dgm:cxn modelId="{80195EA8-3A7F-4431-9B7F-AFF83A7CAA71}" type="presOf" srcId="{D5812554-D7DF-4BC1-A377-81B59FAF9299}" destId="{1C168D75-0978-44CD-BA53-4D3E7995D451}" srcOrd="0" destOrd="0" presId="urn:microsoft.com/office/officeart/2005/8/layout/vList2"/>
    <dgm:cxn modelId="{C4AF01C2-8411-4AD1-8D92-337BF56A5818}" srcId="{D5812554-D7DF-4BC1-A377-81B59FAF9299}" destId="{828D82B1-EA3B-4814-A08D-0DB958260266}" srcOrd="2" destOrd="0" parTransId="{41EF4E18-89FC-411C-80A4-8D59045257AE}" sibTransId="{434E851B-525A-4178-86D3-A0157CD002E4}"/>
    <dgm:cxn modelId="{F8A681F7-B68C-4B8B-81D3-B60C7BDE2DF5}" type="presOf" srcId="{828D82B1-EA3B-4814-A08D-0DB958260266}" destId="{4E70D719-0BF6-4009-BA64-2EF053794765}" srcOrd="0" destOrd="0" presId="urn:microsoft.com/office/officeart/2005/8/layout/vList2"/>
    <dgm:cxn modelId="{1EEC5F01-8AAD-4445-B482-0E4CB67EA273}" type="presParOf" srcId="{1C168D75-0978-44CD-BA53-4D3E7995D451}" destId="{4A1301D7-6A1C-45E9-8884-C95AD6F99056}" srcOrd="0" destOrd="0" presId="urn:microsoft.com/office/officeart/2005/8/layout/vList2"/>
    <dgm:cxn modelId="{D5510135-B413-4FCB-89DF-ABA2A6290837}" type="presParOf" srcId="{1C168D75-0978-44CD-BA53-4D3E7995D451}" destId="{BE1EE76D-0088-456E-B3D8-A76657724CBF}" srcOrd="1" destOrd="0" presId="urn:microsoft.com/office/officeart/2005/8/layout/vList2"/>
    <dgm:cxn modelId="{C431CF7E-05BA-4E74-A853-69B750E40E28}" type="presParOf" srcId="{1C168D75-0978-44CD-BA53-4D3E7995D451}" destId="{FC935C31-44FA-443F-A6AE-E29CD2F923FD}" srcOrd="2" destOrd="0" presId="urn:microsoft.com/office/officeart/2005/8/layout/vList2"/>
    <dgm:cxn modelId="{920BDC90-0EAD-40E5-B5D3-BEBF49F4C7C1}" type="presParOf" srcId="{1C168D75-0978-44CD-BA53-4D3E7995D451}" destId="{522CACDC-4D5E-4AAB-8221-1A288E20F15C}" srcOrd="3" destOrd="0" presId="urn:microsoft.com/office/officeart/2005/8/layout/vList2"/>
    <dgm:cxn modelId="{965ED351-6CEA-49D0-9CBD-953D2EFBE38E}" type="presParOf" srcId="{1C168D75-0978-44CD-BA53-4D3E7995D451}" destId="{4E70D719-0BF6-4009-BA64-2EF0537947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3AF9EA-A14F-48D8-997F-71F404F4657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EBFDB20-D837-414B-B25B-3E075A2EBB6A}">
      <dgm:prSet phldrT="[Текст]"/>
      <dgm:spPr/>
      <dgm:t>
        <a:bodyPr/>
        <a:lstStyle/>
        <a:p>
          <a:r>
            <a:rPr lang="ru-RU" dirty="0"/>
            <a:t>Верховный правитель</a:t>
          </a:r>
        </a:p>
      </dgm:t>
    </dgm:pt>
    <dgm:pt modelId="{D9AA2387-E35C-4A13-803A-C512ECD695DB}" type="parTrans" cxnId="{D03AE6B9-744A-463B-B12A-FE98CA75831B}">
      <dgm:prSet/>
      <dgm:spPr/>
      <dgm:t>
        <a:bodyPr/>
        <a:lstStyle/>
        <a:p>
          <a:endParaRPr lang="ru-RU"/>
        </a:p>
      </dgm:t>
    </dgm:pt>
    <dgm:pt modelId="{683787A3-FBA3-4D21-ACFE-E6BBA7D5444D}" type="sibTrans" cxnId="{D03AE6B9-744A-463B-B12A-FE98CA75831B}">
      <dgm:prSet/>
      <dgm:spPr/>
      <dgm:t>
        <a:bodyPr/>
        <a:lstStyle/>
        <a:p>
          <a:endParaRPr lang="ru-RU"/>
        </a:p>
      </dgm:t>
    </dgm:pt>
    <dgm:pt modelId="{1B222408-E4D0-47E0-84E9-0F56159501C0}">
      <dgm:prSet phldrT="[Текст]"/>
      <dgm:spPr/>
      <dgm:t>
        <a:bodyPr/>
        <a:lstStyle/>
        <a:p>
          <a:r>
            <a:rPr lang="ru-RU" dirty="0"/>
            <a:t>Военное сословие</a:t>
          </a:r>
        </a:p>
      </dgm:t>
    </dgm:pt>
    <dgm:pt modelId="{4416AA61-F4C6-45D5-9788-7F01313C4325}" type="parTrans" cxnId="{932101E4-49CB-4F96-AFCC-019BEE884A51}">
      <dgm:prSet/>
      <dgm:spPr/>
      <dgm:t>
        <a:bodyPr/>
        <a:lstStyle/>
        <a:p>
          <a:endParaRPr lang="ru-RU"/>
        </a:p>
      </dgm:t>
    </dgm:pt>
    <dgm:pt modelId="{437444D7-B414-4B76-9CFE-3F0A96E1713C}" type="sibTrans" cxnId="{932101E4-49CB-4F96-AFCC-019BEE884A51}">
      <dgm:prSet/>
      <dgm:spPr/>
      <dgm:t>
        <a:bodyPr/>
        <a:lstStyle/>
        <a:p>
          <a:endParaRPr lang="ru-RU"/>
        </a:p>
      </dgm:t>
    </dgm:pt>
    <dgm:pt modelId="{3163303A-E333-461C-ABDC-230F02A7511B}">
      <dgm:prSet phldrT="[Текст]"/>
      <dgm:spPr/>
      <dgm:t>
        <a:bodyPr/>
        <a:lstStyle/>
        <a:p>
          <a:r>
            <a:rPr lang="ru-RU" dirty="0"/>
            <a:t>Жрецы</a:t>
          </a:r>
        </a:p>
      </dgm:t>
    </dgm:pt>
    <dgm:pt modelId="{0CB1FD98-A78F-407C-8676-4B941876CE81}" type="parTrans" cxnId="{B6AB4067-3B28-4186-AFC9-63DD7A257C99}">
      <dgm:prSet/>
      <dgm:spPr/>
      <dgm:t>
        <a:bodyPr/>
        <a:lstStyle/>
        <a:p>
          <a:endParaRPr lang="ru-RU"/>
        </a:p>
      </dgm:t>
    </dgm:pt>
    <dgm:pt modelId="{F1D8AF52-5F7D-4681-A1E5-879F6580E58F}" type="sibTrans" cxnId="{B6AB4067-3B28-4186-AFC9-63DD7A257C99}">
      <dgm:prSet/>
      <dgm:spPr/>
      <dgm:t>
        <a:bodyPr/>
        <a:lstStyle/>
        <a:p>
          <a:endParaRPr lang="ru-RU"/>
        </a:p>
      </dgm:t>
    </dgm:pt>
    <dgm:pt modelId="{C1C8A1E8-9AD3-4A3D-9CAF-02DF035C0725}">
      <dgm:prSet/>
      <dgm:spPr/>
      <dgm:t>
        <a:bodyPr/>
        <a:lstStyle/>
        <a:p>
          <a:r>
            <a:rPr lang="ru-RU" dirty="0"/>
            <a:t>Торговцы и ремесленники</a:t>
          </a:r>
        </a:p>
      </dgm:t>
    </dgm:pt>
    <dgm:pt modelId="{92896723-27B1-45B3-81EE-27D8384AC18B}" type="parTrans" cxnId="{126071DA-4881-4CCA-9F80-1EA9021AFBEA}">
      <dgm:prSet/>
      <dgm:spPr/>
      <dgm:t>
        <a:bodyPr/>
        <a:lstStyle/>
        <a:p>
          <a:endParaRPr lang="ru-RU"/>
        </a:p>
      </dgm:t>
    </dgm:pt>
    <dgm:pt modelId="{841C32BC-0942-4EDC-9F9E-46F33B90D4F1}" type="sibTrans" cxnId="{126071DA-4881-4CCA-9F80-1EA9021AFBEA}">
      <dgm:prSet/>
      <dgm:spPr/>
      <dgm:t>
        <a:bodyPr/>
        <a:lstStyle/>
        <a:p>
          <a:endParaRPr lang="ru-RU"/>
        </a:p>
      </dgm:t>
    </dgm:pt>
    <dgm:pt modelId="{C2957699-458F-4179-9A58-D8AC195F731B}">
      <dgm:prSet/>
      <dgm:spPr/>
      <dgm:t>
        <a:bodyPr/>
        <a:lstStyle/>
        <a:p>
          <a:r>
            <a:rPr lang="ru-RU" dirty="0"/>
            <a:t>Земледельцы и скотоводы</a:t>
          </a:r>
        </a:p>
      </dgm:t>
    </dgm:pt>
    <dgm:pt modelId="{00DF26D9-54BA-4991-B639-047EAFA3E185}" type="parTrans" cxnId="{61EAE2FD-F2F4-4C0D-AE93-CCAC59861F93}">
      <dgm:prSet/>
      <dgm:spPr/>
      <dgm:t>
        <a:bodyPr/>
        <a:lstStyle/>
        <a:p>
          <a:endParaRPr lang="ru-RU"/>
        </a:p>
      </dgm:t>
    </dgm:pt>
    <dgm:pt modelId="{5469BA58-B7E9-4964-B1F7-E559F16F12AB}" type="sibTrans" cxnId="{61EAE2FD-F2F4-4C0D-AE93-CCAC59861F93}">
      <dgm:prSet/>
      <dgm:spPr/>
      <dgm:t>
        <a:bodyPr/>
        <a:lstStyle/>
        <a:p>
          <a:endParaRPr lang="ru-RU"/>
        </a:p>
      </dgm:t>
    </dgm:pt>
    <dgm:pt modelId="{87B0361B-5072-4D74-9D53-394D9B412853}" type="pres">
      <dgm:prSet presAssocID="{413AF9EA-A14F-48D8-997F-71F404F46575}" presName="outerComposite" presStyleCnt="0">
        <dgm:presLayoutVars>
          <dgm:chMax val="5"/>
          <dgm:dir/>
          <dgm:resizeHandles val="exact"/>
        </dgm:presLayoutVars>
      </dgm:prSet>
      <dgm:spPr/>
    </dgm:pt>
    <dgm:pt modelId="{CAC716B7-89D8-44FB-8871-B01005DD0B5A}" type="pres">
      <dgm:prSet presAssocID="{413AF9EA-A14F-48D8-997F-71F404F46575}" presName="dummyMaxCanvas" presStyleCnt="0">
        <dgm:presLayoutVars/>
      </dgm:prSet>
      <dgm:spPr/>
    </dgm:pt>
    <dgm:pt modelId="{79AB0FD5-E30C-4307-B9A1-A6AFC1145E75}" type="pres">
      <dgm:prSet presAssocID="{413AF9EA-A14F-48D8-997F-71F404F46575}" presName="FiveNodes_1" presStyleLbl="node1" presStyleIdx="0" presStyleCnt="5">
        <dgm:presLayoutVars>
          <dgm:bulletEnabled val="1"/>
        </dgm:presLayoutVars>
      </dgm:prSet>
      <dgm:spPr/>
    </dgm:pt>
    <dgm:pt modelId="{12CB3FEF-2C9F-407A-8CCB-50596317F087}" type="pres">
      <dgm:prSet presAssocID="{413AF9EA-A14F-48D8-997F-71F404F46575}" presName="FiveNodes_2" presStyleLbl="node1" presStyleIdx="1" presStyleCnt="5">
        <dgm:presLayoutVars>
          <dgm:bulletEnabled val="1"/>
        </dgm:presLayoutVars>
      </dgm:prSet>
      <dgm:spPr/>
    </dgm:pt>
    <dgm:pt modelId="{937B1709-00B3-4899-B91D-F22D09C1121C}" type="pres">
      <dgm:prSet presAssocID="{413AF9EA-A14F-48D8-997F-71F404F46575}" presName="FiveNodes_3" presStyleLbl="node1" presStyleIdx="2" presStyleCnt="5">
        <dgm:presLayoutVars>
          <dgm:bulletEnabled val="1"/>
        </dgm:presLayoutVars>
      </dgm:prSet>
      <dgm:spPr/>
    </dgm:pt>
    <dgm:pt modelId="{E1628F7D-D711-482C-A3A1-42D88873703D}" type="pres">
      <dgm:prSet presAssocID="{413AF9EA-A14F-48D8-997F-71F404F46575}" presName="FiveNodes_4" presStyleLbl="node1" presStyleIdx="3" presStyleCnt="5">
        <dgm:presLayoutVars>
          <dgm:bulletEnabled val="1"/>
        </dgm:presLayoutVars>
      </dgm:prSet>
      <dgm:spPr/>
    </dgm:pt>
    <dgm:pt modelId="{0E72E79C-EFEC-42D8-B9B6-7322CBC7A7B5}" type="pres">
      <dgm:prSet presAssocID="{413AF9EA-A14F-48D8-997F-71F404F46575}" presName="FiveNodes_5" presStyleLbl="node1" presStyleIdx="4" presStyleCnt="5">
        <dgm:presLayoutVars>
          <dgm:bulletEnabled val="1"/>
        </dgm:presLayoutVars>
      </dgm:prSet>
      <dgm:spPr/>
    </dgm:pt>
    <dgm:pt modelId="{8353FFAF-FECA-49D0-8DF8-FCF23F75D013}" type="pres">
      <dgm:prSet presAssocID="{413AF9EA-A14F-48D8-997F-71F404F46575}" presName="FiveConn_1-2" presStyleLbl="fgAccFollowNode1" presStyleIdx="0" presStyleCnt="4">
        <dgm:presLayoutVars>
          <dgm:bulletEnabled val="1"/>
        </dgm:presLayoutVars>
      </dgm:prSet>
      <dgm:spPr/>
    </dgm:pt>
    <dgm:pt modelId="{8767F359-D3D7-435D-A0E9-07BB53AED2E4}" type="pres">
      <dgm:prSet presAssocID="{413AF9EA-A14F-48D8-997F-71F404F46575}" presName="FiveConn_2-3" presStyleLbl="fgAccFollowNode1" presStyleIdx="1" presStyleCnt="4">
        <dgm:presLayoutVars>
          <dgm:bulletEnabled val="1"/>
        </dgm:presLayoutVars>
      </dgm:prSet>
      <dgm:spPr/>
    </dgm:pt>
    <dgm:pt modelId="{872E8571-93BC-419A-B6F4-0FC674A02E52}" type="pres">
      <dgm:prSet presAssocID="{413AF9EA-A14F-48D8-997F-71F404F46575}" presName="FiveConn_3-4" presStyleLbl="fgAccFollowNode1" presStyleIdx="2" presStyleCnt="4">
        <dgm:presLayoutVars>
          <dgm:bulletEnabled val="1"/>
        </dgm:presLayoutVars>
      </dgm:prSet>
      <dgm:spPr/>
    </dgm:pt>
    <dgm:pt modelId="{9B6513B6-BE5B-45A3-B22F-033E937C4E2C}" type="pres">
      <dgm:prSet presAssocID="{413AF9EA-A14F-48D8-997F-71F404F46575}" presName="FiveConn_4-5" presStyleLbl="fgAccFollowNode1" presStyleIdx="3" presStyleCnt="4">
        <dgm:presLayoutVars>
          <dgm:bulletEnabled val="1"/>
        </dgm:presLayoutVars>
      </dgm:prSet>
      <dgm:spPr/>
    </dgm:pt>
    <dgm:pt modelId="{99950D6E-8E0A-4E3E-A57D-FBF10292F1A2}" type="pres">
      <dgm:prSet presAssocID="{413AF9EA-A14F-48D8-997F-71F404F46575}" presName="FiveNodes_1_text" presStyleLbl="node1" presStyleIdx="4" presStyleCnt="5">
        <dgm:presLayoutVars>
          <dgm:bulletEnabled val="1"/>
        </dgm:presLayoutVars>
      </dgm:prSet>
      <dgm:spPr/>
    </dgm:pt>
    <dgm:pt modelId="{A7B40B6F-9BEC-4F9B-BECB-F48793B95D12}" type="pres">
      <dgm:prSet presAssocID="{413AF9EA-A14F-48D8-997F-71F404F46575}" presName="FiveNodes_2_text" presStyleLbl="node1" presStyleIdx="4" presStyleCnt="5">
        <dgm:presLayoutVars>
          <dgm:bulletEnabled val="1"/>
        </dgm:presLayoutVars>
      </dgm:prSet>
      <dgm:spPr/>
    </dgm:pt>
    <dgm:pt modelId="{47709E47-B0F6-4361-8DCC-5A8F9296760E}" type="pres">
      <dgm:prSet presAssocID="{413AF9EA-A14F-48D8-997F-71F404F46575}" presName="FiveNodes_3_text" presStyleLbl="node1" presStyleIdx="4" presStyleCnt="5">
        <dgm:presLayoutVars>
          <dgm:bulletEnabled val="1"/>
        </dgm:presLayoutVars>
      </dgm:prSet>
      <dgm:spPr/>
    </dgm:pt>
    <dgm:pt modelId="{F9BFFF53-83F7-4032-B386-23AEEF7077AE}" type="pres">
      <dgm:prSet presAssocID="{413AF9EA-A14F-48D8-997F-71F404F46575}" presName="FiveNodes_4_text" presStyleLbl="node1" presStyleIdx="4" presStyleCnt="5">
        <dgm:presLayoutVars>
          <dgm:bulletEnabled val="1"/>
        </dgm:presLayoutVars>
      </dgm:prSet>
      <dgm:spPr/>
    </dgm:pt>
    <dgm:pt modelId="{BE99F4D2-73A7-4597-A1BB-B40470909623}" type="pres">
      <dgm:prSet presAssocID="{413AF9EA-A14F-48D8-997F-71F404F4657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B60EF02-D989-480F-A6F3-6715685080C4}" type="presOf" srcId="{C2957699-458F-4179-9A58-D8AC195F731B}" destId="{0E72E79C-EFEC-42D8-B9B6-7322CBC7A7B5}" srcOrd="0" destOrd="0" presId="urn:microsoft.com/office/officeart/2005/8/layout/vProcess5"/>
    <dgm:cxn modelId="{525A9D07-05A3-481C-81AB-552F4E8EBC9A}" type="presOf" srcId="{3163303A-E333-461C-ABDC-230F02A7511B}" destId="{47709E47-B0F6-4361-8DCC-5A8F9296760E}" srcOrd="1" destOrd="0" presId="urn:microsoft.com/office/officeart/2005/8/layout/vProcess5"/>
    <dgm:cxn modelId="{CDDC1E0A-A1FB-4BE2-9EF0-7DE7C7C87AFC}" type="presOf" srcId="{841C32BC-0942-4EDC-9F9E-46F33B90D4F1}" destId="{9B6513B6-BE5B-45A3-B22F-033E937C4E2C}" srcOrd="0" destOrd="0" presId="urn:microsoft.com/office/officeart/2005/8/layout/vProcess5"/>
    <dgm:cxn modelId="{8E139B0C-3C15-4E29-A98D-978B3F53DFC0}" type="presOf" srcId="{F1D8AF52-5F7D-4681-A1E5-879F6580E58F}" destId="{872E8571-93BC-419A-B6F4-0FC674A02E52}" srcOrd="0" destOrd="0" presId="urn:microsoft.com/office/officeart/2005/8/layout/vProcess5"/>
    <dgm:cxn modelId="{81B50F1F-2485-40A7-928F-A5B29BCAD3D0}" type="presOf" srcId="{8EBFDB20-D837-414B-B25B-3E075A2EBB6A}" destId="{79AB0FD5-E30C-4307-B9A1-A6AFC1145E75}" srcOrd="0" destOrd="0" presId="urn:microsoft.com/office/officeart/2005/8/layout/vProcess5"/>
    <dgm:cxn modelId="{C6FDB929-08D5-460C-B52B-386590D22C56}" type="presOf" srcId="{1B222408-E4D0-47E0-84E9-0F56159501C0}" destId="{12CB3FEF-2C9F-407A-8CCB-50596317F087}" srcOrd="0" destOrd="0" presId="urn:microsoft.com/office/officeart/2005/8/layout/vProcess5"/>
    <dgm:cxn modelId="{39797746-2BC5-433A-BACF-D126299E3317}" type="presOf" srcId="{683787A3-FBA3-4D21-ACFE-E6BBA7D5444D}" destId="{8353FFAF-FECA-49D0-8DF8-FCF23F75D013}" srcOrd="0" destOrd="0" presId="urn:microsoft.com/office/officeart/2005/8/layout/vProcess5"/>
    <dgm:cxn modelId="{B6AB4067-3B28-4186-AFC9-63DD7A257C99}" srcId="{413AF9EA-A14F-48D8-997F-71F404F46575}" destId="{3163303A-E333-461C-ABDC-230F02A7511B}" srcOrd="2" destOrd="0" parTransId="{0CB1FD98-A78F-407C-8676-4B941876CE81}" sibTransId="{F1D8AF52-5F7D-4681-A1E5-879F6580E58F}"/>
    <dgm:cxn modelId="{2D65496C-18FF-4020-890A-62FBD0E56E29}" type="presOf" srcId="{C1C8A1E8-9AD3-4A3D-9CAF-02DF035C0725}" destId="{E1628F7D-D711-482C-A3A1-42D88873703D}" srcOrd="0" destOrd="0" presId="urn:microsoft.com/office/officeart/2005/8/layout/vProcess5"/>
    <dgm:cxn modelId="{5B55FE91-00A8-4B41-9377-A665B206749D}" type="presOf" srcId="{C2957699-458F-4179-9A58-D8AC195F731B}" destId="{BE99F4D2-73A7-4597-A1BB-B40470909623}" srcOrd="1" destOrd="0" presId="urn:microsoft.com/office/officeart/2005/8/layout/vProcess5"/>
    <dgm:cxn modelId="{E80D469B-F11A-46FB-B017-C308C2DDD385}" type="presOf" srcId="{3163303A-E333-461C-ABDC-230F02A7511B}" destId="{937B1709-00B3-4899-B91D-F22D09C1121C}" srcOrd="0" destOrd="0" presId="urn:microsoft.com/office/officeart/2005/8/layout/vProcess5"/>
    <dgm:cxn modelId="{7F5095A9-ADAF-47FC-8CEE-66803AB1A55F}" type="presOf" srcId="{1B222408-E4D0-47E0-84E9-0F56159501C0}" destId="{A7B40B6F-9BEC-4F9B-BECB-F48793B95D12}" srcOrd="1" destOrd="0" presId="urn:microsoft.com/office/officeart/2005/8/layout/vProcess5"/>
    <dgm:cxn modelId="{D03AE6B9-744A-463B-B12A-FE98CA75831B}" srcId="{413AF9EA-A14F-48D8-997F-71F404F46575}" destId="{8EBFDB20-D837-414B-B25B-3E075A2EBB6A}" srcOrd="0" destOrd="0" parTransId="{D9AA2387-E35C-4A13-803A-C512ECD695DB}" sibTransId="{683787A3-FBA3-4D21-ACFE-E6BBA7D5444D}"/>
    <dgm:cxn modelId="{354CB7C6-4F44-4705-AAEF-75F480D914B6}" type="presOf" srcId="{413AF9EA-A14F-48D8-997F-71F404F46575}" destId="{87B0361B-5072-4D74-9D53-394D9B412853}" srcOrd="0" destOrd="0" presId="urn:microsoft.com/office/officeart/2005/8/layout/vProcess5"/>
    <dgm:cxn modelId="{126071DA-4881-4CCA-9F80-1EA9021AFBEA}" srcId="{413AF9EA-A14F-48D8-997F-71F404F46575}" destId="{C1C8A1E8-9AD3-4A3D-9CAF-02DF035C0725}" srcOrd="3" destOrd="0" parTransId="{92896723-27B1-45B3-81EE-27D8384AC18B}" sibTransId="{841C32BC-0942-4EDC-9F9E-46F33B90D4F1}"/>
    <dgm:cxn modelId="{932101E4-49CB-4F96-AFCC-019BEE884A51}" srcId="{413AF9EA-A14F-48D8-997F-71F404F46575}" destId="{1B222408-E4D0-47E0-84E9-0F56159501C0}" srcOrd="1" destOrd="0" parTransId="{4416AA61-F4C6-45D5-9788-7F01313C4325}" sibTransId="{437444D7-B414-4B76-9CFE-3F0A96E1713C}"/>
    <dgm:cxn modelId="{4590F9E7-3E63-4EB2-BB7B-297DE3A50771}" type="presOf" srcId="{8EBFDB20-D837-414B-B25B-3E075A2EBB6A}" destId="{99950D6E-8E0A-4E3E-A57D-FBF10292F1A2}" srcOrd="1" destOrd="0" presId="urn:microsoft.com/office/officeart/2005/8/layout/vProcess5"/>
    <dgm:cxn modelId="{A32AA2E8-5141-4F90-AEA9-749322C9241A}" type="presOf" srcId="{437444D7-B414-4B76-9CFE-3F0A96E1713C}" destId="{8767F359-D3D7-435D-A0E9-07BB53AED2E4}" srcOrd="0" destOrd="0" presId="urn:microsoft.com/office/officeart/2005/8/layout/vProcess5"/>
    <dgm:cxn modelId="{3BD312ED-F21B-4935-8E04-39CC9A2DE304}" type="presOf" srcId="{C1C8A1E8-9AD3-4A3D-9CAF-02DF035C0725}" destId="{F9BFFF53-83F7-4032-B386-23AEEF7077AE}" srcOrd="1" destOrd="0" presId="urn:microsoft.com/office/officeart/2005/8/layout/vProcess5"/>
    <dgm:cxn modelId="{61EAE2FD-F2F4-4C0D-AE93-CCAC59861F93}" srcId="{413AF9EA-A14F-48D8-997F-71F404F46575}" destId="{C2957699-458F-4179-9A58-D8AC195F731B}" srcOrd="4" destOrd="0" parTransId="{00DF26D9-54BA-4991-B639-047EAFA3E185}" sibTransId="{5469BA58-B7E9-4964-B1F7-E559F16F12AB}"/>
    <dgm:cxn modelId="{D28ED4E0-5A08-4A19-BD22-C167F514FB48}" type="presParOf" srcId="{87B0361B-5072-4D74-9D53-394D9B412853}" destId="{CAC716B7-89D8-44FB-8871-B01005DD0B5A}" srcOrd="0" destOrd="0" presId="urn:microsoft.com/office/officeart/2005/8/layout/vProcess5"/>
    <dgm:cxn modelId="{0551CA6E-373B-4276-9621-A8FD01D1B398}" type="presParOf" srcId="{87B0361B-5072-4D74-9D53-394D9B412853}" destId="{79AB0FD5-E30C-4307-B9A1-A6AFC1145E75}" srcOrd="1" destOrd="0" presId="urn:microsoft.com/office/officeart/2005/8/layout/vProcess5"/>
    <dgm:cxn modelId="{D01DC4DF-8728-4C5A-959D-D389A85A931F}" type="presParOf" srcId="{87B0361B-5072-4D74-9D53-394D9B412853}" destId="{12CB3FEF-2C9F-407A-8CCB-50596317F087}" srcOrd="2" destOrd="0" presId="urn:microsoft.com/office/officeart/2005/8/layout/vProcess5"/>
    <dgm:cxn modelId="{A2B88A1C-7E10-4C63-BCE2-34F99026A058}" type="presParOf" srcId="{87B0361B-5072-4D74-9D53-394D9B412853}" destId="{937B1709-00B3-4899-B91D-F22D09C1121C}" srcOrd="3" destOrd="0" presId="urn:microsoft.com/office/officeart/2005/8/layout/vProcess5"/>
    <dgm:cxn modelId="{BEA6768A-20E1-4D76-AA7D-19B13E92C963}" type="presParOf" srcId="{87B0361B-5072-4D74-9D53-394D9B412853}" destId="{E1628F7D-D711-482C-A3A1-42D88873703D}" srcOrd="4" destOrd="0" presId="urn:microsoft.com/office/officeart/2005/8/layout/vProcess5"/>
    <dgm:cxn modelId="{370A46B9-82B3-400F-B923-5AA262B06A8F}" type="presParOf" srcId="{87B0361B-5072-4D74-9D53-394D9B412853}" destId="{0E72E79C-EFEC-42D8-B9B6-7322CBC7A7B5}" srcOrd="5" destOrd="0" presId="urn:microsoft.com/office/officeart/2005/8/layout/vProcess5"/>
    <dgm:cxn modelId="{FE69BE9A-A199-482F-8E5C-56F36E9E76A4}" type="presParOf" srcId="{87B0361B-5072-4D74-9D53-394D9B412853}" destId="{8353FFAF-FECA-49D0-8DF8-FCF23F75D013}" srcOrd="6" destOrd="0" presId="urn:microsoft.com/office/officeart/2005/8/layout/vProcess5"/>
    <dgm:cxn modelId="{4242401F-7AEB-4E66-8071-FB581582A6E2}" type="presParOf" srcId="{87B0361B-5072-4D74-9D53-394D9B412853}" destId="{8767F359-D3D7-435D-A0E9-07BB53AED2E4}" srcOrd="7" destOrd="0" presId="urn:microsoft.com/office/officeart/2005/8/layout/vProcess5"/>
    <dgm:cxn modelId="{CB32C010-3FBC-4788-92AE-67DF94461697}" type="presParOf" srcId="{87B0361B-5072-4D74-9D53-394D9B412853}" destId="{872E8571-93BC-419A-B6F4-0FC674A02E52}" srcOrd="8" destOrd="0" presId="urn:microsoft.com/office/officeart/2005/8/layout/vProcess5"/>
    <dgm:cxn modelId="{883330AD-53BC-4477-AEF0-56A536584F47}" type="presParOf" srcId="{87B0361B-5072-4D74-9D53-394D9B412853}" destId="{9B6513B6-BE5B-45A3-B22F-033E937C4E2C}" srcOrd="9" destOrd="0" presId="urn:microsoft.com/office/officeart/2005/8/layout/vProcess5"/>
    <dgm:cxn modelId="{6C955B65-98A8-47B6-95D3-0E2129F72078}" type="presParOf" srcId="{87B0361B-5072-4D74-9D53-394D9B412853}" destId="{99950D6E-8E0A-4E3E-A57D-FBF10292F1A2}" srcOrd="10" destOrd="0" presId="urn:microsoft.com/office/officeart/2005/8/layout/vProcess5"/>
    <dgm:cxn modelId="{20D5D122-F460-43F5-9789-FAC25C85E1BA}" type="presParOf" srcId="{87B0361B-5072-4D74-9D53-394D9B412853}" destId="{A7B40B6F-9BEC-4F9B-BECB-F48793B95D12}" srcOrd="11" destOrd="0" presId="urn:microsoft.com/office/officeart/2005/8/layout/vProcess5"/>
    <dgm:cxn modelId="{D2644BA0-3887-464F-B309-83AC62C619DE}" type="presParOf" srcId="{87B0361B-5072-4D74-9D53-394D9B412853}" destId="{47709E47-B0F6-4361-8DCC-5A8F9296760E}" srcOrd="12" destOrd="0" presId="urn:microsoft.com/office/officeart/2005/8/layout/vProcess5"/>
    <dgm:cxn modelId="{8C95CD3D-2114-4E0F-83AB-6C710801187C}" type="presParOf" srcId="{87B0361B-5072-4D74-9D53-394D9B412853}" destId="{F9BFFF53-83F7-4032-B386-23AEEF7077AE}" srcOrd="13" destOrd="0" presId="urn:microsoft.com/office/officeart/2005/8/layout/vProcess5"/>
    <dgm:cxn modelId="{4260B7E5-C236-43D0-9528-AA1CA9E03321}" type="presParOf" srcId="{87B0361B-5072-4D74-9D53-394D9B412853}" destId="{BE99F4D2-73A7-4597-A1BB-B4047090962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00FA7C-9C28-48D3-8948-1CCB5C4F45C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DF97B5-551A-440B-B83D-5B851D784E0C}">
      <dgm:prSet/>
      <dgm:spPr/>
      <dgm:t>
        <a:bodyPr/>
        <a:lstStyle/>
        <a:p>
          <a:r>
            <a:rPr lang="ru-RU"/>
            <a:t>Первыми из народов Центральной Америки письменность изобрели ольмеки</a:t>
          </a:r>
          <a:endParaRPr lang="en-US"/>
        </a:p>
      </dgm:t>
    </dgm:pt>
    <dgm:pt modelId="{A32090F9-9917-4025-A3A9-B2EA180B5A37}" type="parTrans" cxnId="{4EFD6C84-8026-4406-8F70-014DE39057A9}">
      <dgm:prSet/>
      <dgm:spPr/>
      <dgm:t>
        <a:bodyPr/>
        <a:lstStyle/>
        <a:p>
          <a:endParaRPr lang="en-US"/>
        </a:p>
      </dgm:t>
    </dgm:pt>
    <dgm:pt modelId="{44C010DF-EE3D-46D6-AE82-AB92530E40A9}" type="sibTrans" cxnId="{4EFD6C84-8026-4406-8F70-014DE39057A9}">
      <dgm:prSet/>
      <dgm:spPr/>
      <dgm:t>
        <a:bodyPr/>
        <a:lstStyle/>
        <a:p>
          <a:endParaRPr lang="en-US"/>
        </a:p>
      </dgm:t>
    </dgm:pt>
    <dgm:pt modelId="{3919A989-877B-4083-9A8C-FDE5EB557CF0}">
      <dgm:prSet/>
      <dgm:spPr/>
      <dgm:t>
        <a:bodyPr/>
        <a:lstStyle/>
        <a:p>
          <a:r>
            <a:rPr lang="ru-RU"/>
            <a:t>Системой письменности также обладали майя и ацтеки </a:t>
          </a:r>
          <a:endParaRPr lang="en-US"/>
        </a:p>
      </dgm:t>
    </dgm:pt>
    <dgm:pt modelId="{7B765BF4-E89E-4B5C-B47D-F722C653D47E}" type="parTrans" cxnId="{53894280-EAC9-4EE3-967D-6150188B4C58}">
      <dgm:prSet/>
      <dgm:spPr/>
      <dgm:t>
        <a:bodyPr/>
        <a:lstStyle/>
        <a:p>
          <a:endParaRPr lang="en-US"/>
        </a:p>
      </dgm:t>
    </dgm:pt>
    <dgm:pt modelId="{26802BE4-5039-4F8E-BDEF-ECE77CF280A2}" type="sibTrans" cxnId="{53894280-EAC9-4EE3-967D-6150188B4C58}">
      <dgm:prSet/>
      <dgm:spPr/>
      <dgm:t>
        <a:bodyPr/>
        <a:lstStyle/>
        <a:p>
          <a:endParaRPr lang="en-US"/>
        </a:p>
      </dgm:t>
    </dgm:pt>
    <dgm:pt modelId="{F0F3380D-9E07-4819-9009-97163880BDC2}">
      <dgm:prSet/>
      <dgm:spPr/>
      <dgm:t>
        <a:bodyPr/>
        <a:lstStyle/>
        <a:p>
          <a:r>
            <a:rPr lang="ru-RU"/>
            <a:t>У инков известно так называемое узелковое письмо — кипу, в котором сообщение передавалось с помощью завязанных на веревках узелков</a:t>
          </a:r>
          <a:endParaRPr lang="en-US"/>
        </a:p>
      </dgm:t>
    </dgm:pt>
    <dgm:pt modelId="{A39E9212-DB7B-4151-817A-3E550F24C96E}" type="parTrans" cxnId="{1B2A5FB3-54FA-4789-A5A2-26DE66219C1B}">
      <dgm:prSet/>
      <dgm:spPr/>
      <dgm:t>
        <a:bodyPr/>
        <a:lstStyle/>
        <a:p>
          <a:endParaRPr lang="en-US"/>
        </a:p>
      </dgm:t>
    </dgm:pt>
    <dgm:pt modelId="{97D10743-2C02-4111-8DB8-31FE0DBCEB3C}" type="sibTrans" cxnId="{1B2A5FB3-54FA-4789-A5A2-26DE66219C1B}">
      <dgm:prSet/>
      <dgm:spPr/>
      <dgm:t>
        <a:bodyPr/>
        <a:lstStyle/>
        <a:p>
          <a:endParaRPr lang="en-US"/>
        </a:p>
      </dgm:t>
    </dgm:pt>
    <dgm:pt modelId="{F479D538-C17B-4C83-A9F3-72277B6C31A7}">
      <dgm:prSet/>
      <dgm:spPr/>
      <dgm:t>
        <a:bodyPr/>
        <a:lstStyle/>
        <a:p>
          <a:r>
            <a:rPr lang="ru-RU"/>
            <a:t>Цивилизации Америки разработали разные календарные системы, что говорит о высоком уровне развития этих цивилизаций</a:t>
          </a:r>
          <a:endParaRPr lang="en-US"/>
        </a:p>
      </dgm:t>
    </dgm:pt>
    <dgm:pt modelId="{EBA7D468-CB9E-49FB-ACD0-26D8F5408280}" type="parTrans" cxnId="{83768BCB-7ECB-41FE-A15E-4EC07420DE28}">
      <dgm:prSet/>
      <dgm:spPr/>
      <dgm:t>
        <a:bodyPr/>
        <a:lstStyle/>
        <a:p>
          <a:endParaRPr lang="en-US"/>
        </a:p>
      </dgm:t>
    </dgm:pt>
    <dgm:pt modelId="{092E4319-EB9A-4758-9F05-D8F5D2DF5A7D}" type="sibTrans" cxnId="{83768BCB-7ECB-41FE-A15E-4EC07420DE28}">
      <dgm:prSet/>
      <dgm:spPr/>
      <dgm:t>
        <a:bodyPr/>
        <a:lstStyle/>
        <a:p>
          <a:endParaRPr lang="en-US"/>
        </a:p>
      </dgm:t>
    </dgm:pt>
    <dgm:pt modelId="{462E151C-4063-409B-AA1C-4EDA3496167E}" type="pres">
      <dgm:prSet presAssocID="{AF00FA7C-9C28-48D3-8948-1CCB5C4F45C7}" presName="linear" presStyleCnt="0">
        <dgm:presLayoutVars>
          <dgm:animLvl val="lvl"/>
          <dgm:resizeHandles val="exact"/>
        </dgm:presLayoutVars>
      </dgm:prSet>
      <dgm:spPr/>
    </dgm:pt>
    <dgm:pt modelId="{F1F5F278-6B19-4604-9DF0-CA541EA59B16}" type="pres">
      <dgm:prSet presAssocID="{88DF97B5-551A-440B-B83D-5B851D784E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312E78-21EC-4AC8-9CA4-E9470D095E50}" type="pres">
      <dgm:prSet presAssocID="{44C010DF-EE3D-46D6-AE82-AB92530E40A9}" presName="spacer" presStyleCnt="0"/>
      <dgm:spPr/>
    </dgm:pt>
    <dgm:pt modelId="{3684E0E7-B025-4819-9327-18EBD7B95D55}" type="pres">
      <dgm:prSet presAssocID="{3919A989-877B-4083-9A8C-FDE5EB557C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E7CF098-26D3-40B5-B359-CD97B7F907FC}" type="pres">
      <dgm:prSet presAssocID="{26802BE4-5039-4F8E-BDEF-ECE77CF280A2}" presName="spacer" presStyleCnt="0"/>
      <dgm:spPr/>
    </dgm:pt>
    <dgm:pt modelId="{53264208-83DB-4855-AC9C-83DA7D6E4414}" type="pres">
      <dgm:prSet presAssocID="{F0F3380D-9E07-4819-9009-97163880BD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C3DB9D-FF73-44E4-B8A6-FA92868C277D}" type="pres">
      <dgm:prSet presAssocID="{97D10743-2C02-4111-8DB8-31FE0DBCEB3C}" presName="spacer" presStyleCnt="0"/>
      <dgm:spPr/>
    </dgm:pt>
    <dgm:pt modelId="{16E1B2A2-BA6C-49FA-927F-D0C13BB6E494}" type="pres">
      <dgm:prSet presAssocID="{F479D538-C17B-4C83-A9F3-72277B6C31A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E95D63C-0736-4136-8FF3-D43A9C15BB0C}" type="presOf" srcId="{F479D538-C17B-4C83-A9F3-72277B6C31A7}" destId="{16E1B2A2-BA6C-49FA-927F-D0C13BB6E494}" srcOrd="0" destOrd="0" presId="urn:microsoft.com/office/officeart/2005/8/layout/vList2"/>
    <dgm:cxn modelId="{59B60F7A-E508-44C0-A0FA-7FF77AEB07C9}" type="presOf" srcId="{3919A989-877B-4083-9A8C-FDE5EB557CF0}" destId="{3684E0E7-B025-4819-9327-18EBD7B95D55}" srcOrd="0" destOrd="0" presId="urn:microsoft.com/office/officeart/2005/8/layout/vList2"/>
    <dgm:cxn modelId="{53894280-EAC9-4EE3-967D-6150188B4C58}" srcId="{AF00FA7C-9C28-48D3-8948-1CCB5C4F45C7}" destId="{3919A989-877B-4083-9A8C-FDE5EB557CF0}" srcOrd="1" destOrd="0" parTransId="{7B765BF4-E89E-4B5C-B47D-F722C653D47E}" sibTransId="{26802BE4-5039-4F8E-BDEF-ECE77CF280A2}"/>
    <dgm:cxn modelId="{4EFD6C84-8026-4406-8F70-014DE39057A9}" srcId="{AF00FA7C-9C28-48D3-8948-1CCB5C4F45C7}" destId="{88DF97B5-551A-440B-B83D-5B851D784E0C}" srcOrd="0" destOrd="0" parTransId="{A32090F9-9917-4025-A3A9-B2EA180B5A37}" sibTransId="{44C010DF-EE3D-46D6-AE82-AB92530E40A9}"/>
    <dgm:cxn modelId="{1B2A5FB3-54FA-4789-A5A2-26DE66219C1B}" srcId="{AF00FA7C-9C28-48D3-8948-1CCB5C4F45C7}" destId="{F0F3380D-9E07-4819-9009-97163880BDC2}" srcOrd="2" destOrd="0" parTransId="{A39E9212-DB7B-4151-817A-3E550F24C96E}" sibTransId="{97D10743-2C02-4111-8DB8-31FE0DBCEB3C}"/>
    <dgm:cxn modelId="{5AEA5CC8-C4D1-41FE-A4C9-17E48DEDBE72}" type="presOf" srcId="{F0F3380D-9E07-4819-9009-97163880BDC2}" destId="{53264208-83DB-4855-AC9C-83DA7D6E4414}" srcOrd="0" destOrd="0" presId="urn:microsoft.com/office/officeart/2005/8/layout/vList2"/>
    <dgm:cxn modelId="{83768BCB-7ECB-41FE-A15E-4EC07420DE28}" srcId="{AF00FA7C-9C28-48D3-8948-1CCB5C4F45C7}" destId="{F479D538-C17B-4C83-A9F3-72277B6C31A7}" srcOrd="3" destOrd="0" parTransId="{EBA7D468-CB9E-49FB-ACD0-26D8F5408280}" sibTransId="{092E4319-EB9A-4758-9F05-D8F5D2DF5A7D}"/>
    <dgm:cxn modelId="{6A96EEDD-173F-4F06-8D21-BFB1E56A1F66}" type="presOf" srcId="{AF00FA7C-9C28-48D3-8948-1CCB5C4F45C7}" destId="{462E151C-4063-409B-AA1C-4EDA3496167E}" srcOrd="0" destOrd="0" presId="urn:microsoft.com/office/officeart/2005/8/layout/vList2"/>
    <dgm:cxn modelId="{829FECED-7F1A-4927-8A4A-040E81D63701}" type="presOf" srcId="{88DF97B5-551A-440B-B83D-5B851D784E0C}" destId="{F1F5F278-6B19-4604-9DF0-CA541EA59B16}" srcOrd="0" destOrd="0" presId="urn:microsoft.com/office/officeart/2005/8/layout/vList2"/>
    <dgm:cxn modelId="{C30FCFCF-1634-439C-BAE9-AEEB4470B2E1}" type="presParOf" srcId="{462E151C-4063-409B-AA1C-4EDA3496167E}" destId="{F1F5F278-6B19-4604-9DF0-CA541EA59B16}" srcOrd="0" destOrd="0" presId="urn:microsoft.com/office/officeart/2005/8/layout/vList2"/>
    <dgm:cxn modelId="{CEE8855E-71DB-411E-9EDC-B2FA05DD42B3}" type="presParOf" srcId="{462E151C-4063-409B-AA1C-4EDA3496167E}" destId="{56312E78-21EC-4AC8-9CA4-E9470D095E50}" srcOrd="1" destOrd="0" presId="urn:microsoft.com/office/officeart/2005/8/layout/vList2"/>
    <dgm:cxn modelId="{0D7919C7-F54D-46A2-B9BF-43F14EFB8F7B}" type="presParOf" srcId="{462E151C-4063-409B-AA1C-4EDA3496167E}" destId="{3684E0E7-B025-4819-9327-18EBD7B95D55}" srcOrd="2" destOrd="0" presId="urn:microsoft.com/office/officeart/2005/8/layout/vList2"/>
    <dgm:cxn modelId="{FF98A70C-2F15-427E-8B9B-5614B61A61A1}" type="presParOf" srcId="{462E151C-4063-409B-AA1C-4EDA3496167E}" destId="{0E7CF098-26D3-40B5-B359-CD97B7F907FC}" srcOrd="3" destOrd="0" presId="urn:microsoft.com/office/officeart/2005/8/layout/vList2"/>
    <dgm:cxn modelId="{6B7ED26E-76BD-4BC5-ACB7-BC73B4FDB0AB}" type="presParOf" srcId="{462E151C-4063-409B-AA1C-4EDA3496167E}" destId="{53264208-83DB-4855-AC9C-83DA7D6E4414}" srcOrd="4" destOrd="0" presId="urn:microsoft.com/office/officeart/2005/8/layout/vList2"/>
    <dgm:cxn modelId="{B8D19B5D-128A-4F57-8E56-DAECAB7A28CD}" type="presParOf" srcId="{462E151C-4063-409B-AA1C-4EDA3496167E}" destId="{ABC3DB9D-FF73-44E4-B8A6-FA92868C277D}" srcOrd="5" destOrd="0" presId="urn:microsoft.com/office/officeart/2005/8/layout/vList2"/>
    <dgm:cxn modelId="{3516FBC0-7300-426F-9C4D-BDFFB8C5FA40}" type="presParOf" srcId="{462E151C-4063-409B-AA1C-4EDA3496167E}" destId="{16E1B2A2-BA6C-49FA-927F-D0C13BB6E4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A914D-AD92-4CF9-AD9F-14043D0BC26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3495B-CF45-4025-9449-BF5140268F94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Географическое положение и занятия </a:t>
          </a:r>
          <a:endParaRPr lang="en-US" sz="2500" kern="1200"/>
        </a:p>
      </dsp:txBody>
      <dsp:txXfrm>
        <a:off x="0" y="2703"/>
        <a:ext cx="6900512" cy="921789"/>
      </dsp:txXfrm>
    </dsp:sp>
    <dsp:sp modelId="{13507726-22C5-4EEA-984B-D73DAD405D2F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9376F-CA92-408D-BB7A-BC8934A647D1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Земледелие и первые государства</a:t>
          </a:r>
          <a:endParaRPr lang="en-US" sz="2500" kern="1200"/>
        </a:p>
      </dsp:txBody>
      <dsp:txXfrm>
        <a:off x="0" y="924492"/>
        <a:ext cx="6900512" cy="921789"/>
      </dsp:txXfrm>
    </dsp:sp>
    <dsp:sp modelId="{362192D3-1BF6-4F60-B499-FDE6965CCEF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6AAEC-134A-4AA7-834F-1C408D030BF0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Государства Центральной Америки в Средневековье </a:t>
          </a:r>
          <a:endParaRPr lang="en-US" sz="2500" kern="1200"/>
        </a:p>
      </dsp:txBody>
      <dsp:txXfrm>
        <a:off x="0" y="1846281"/>
        <a:ext cx="6900512" cy="921789"/>
      </dsp:txXfrm>
    </dsp:sp>
    <dsp:sp modelId="{3F1AB688-DDEC-4C75-857A-056A3A319B8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AE29E-676D-4FC7-B570-CF5AE2D02ADE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Государства Андского региона в Средневековье </a:t>
          </a:r>
          <a:endParaRPr lang="en-US" sz="2500" kern="1200"/>
        </a:p>
      </dsp:txBody>
      <dsp:txXfrm>
        <a:off x="0" y="2768070"/>
        <a:ext cx="6900512" cy="921789"/>
      </dsp:txXfrm>
    </dsp:sp>
    <dsp:sp modelId="{4220927D-0D6B-4BB4-BEA1-25F5613DDD5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37137-6314-4A2A-BD92-52A0280BCFCF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Социальная структура и культура государств Америки</a:t>
          </a:r>
          <a:endParaRPr lang="en-US" sz="2500" kern="1200"/>
        </a:p>
      </dsp:txBody>
      <dsp:txXfrm>
        <a:off x="0" y="3689859"/>
        <a:ext cx="6900512" cy="921789"/>
      </dsp:txXfrm>
    </dsp:sp>
    <dsp:sp modelId="{250917DF-5BA9-406A-8B79-BC5784E22847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56C26-4475-4581-99D4-8F663C4BE6DA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Средневековые государства Африки</a:t>
          </a:r>
          <a:endParaRPr lang="en-US" sz="2500" kern="1200"/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8AEBA-CCC0-498D-ADC4-5CD1C0C613FF}">
      <dsp:nvSpPr>
        <dsp:cNvPr id="0" name=""/>
        <dsp:cNvSpPr/>
      </dsp:nvSpPr>
      <dsp:spPr>
        <a:xfrm>
          <a:off x="0" y="2364"/>
          <a:ext cx="6117335" cy="1198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4A51A-5C00-4747-AABD-FA74A07181A5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F8707-E969-4AC0-B00A-51EEE076ED2C}">
      <dsp:nvSpPr>
        <dsp:cNvPr id="0" name=""/>
        <dsp:cNvSpPr/>
      </dsp:nvSpPr>
      <dsp:spPr>
        <a:xfrm>
          <a:off x="1384050" y="236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Америка – огромный континент, что обуславливает пестроту и разнообразие географических зон, флоры и фауны</a:t>
          </a:r>
          <a:endParaRPr lang="en-US" sz="1900" kern="1200"/>
        </a:p>
      </dsp:txBody>
      <dsp:txXfrm>
        <a:off x="1384050" y="2364"/>
        <a:ext cx="4733285" cy="1198312"/>
      </dsp:txXfrm>
    </dsp:sp>
    <dsp:sp modelId="{1F20A479-742D-4587-AD8D-0D183D704F8E}">
      <dsp:nvSpPr>
        <dsp:cNvPr id="0" name=""/>
        <dsp:cNvSpPr/>
      </dsp:nvSpPr>
      <dsp:spPr>
        <a:xfrm>
          <a:off x="0" y="1500254"/>
          <a:ext cx="6117335" cy="1198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97FB0-C3EB-45E3-9FCD-46026EC11E1F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9C8E1-4DC1-43F8-9A37-48A663C4DEF6}">
      <dsp:nvSpPr>
        <dsp:cNvPr id="0" name=""/>
        <dsp:cNvSpPr/>
      </dsp:nvSpPr>
      <dsp:spPr>
        <a:xfrm>
          <a:off x="1384050" y="150025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Огромное пространство занимали леса и степи</a:t>
          </a:r>
          <a:endParaRPr lang="en-US" sz="1900" kern="1200"/>
        </a:p>
      </dsp:txBody>
      <dsp:txXfrm>
        <a:off x="1384050" y="1500254"/>
        <a:ext cx="4733285" cy="1198312"/>
      </dsp:txXfrm>
    </dsp:sp>
    <dsp:sp modelId="{3D8FAAF9-80C8-4690-AA07-F68B5981F549}">
      <dsp:nvSpPr>
        <dsp:cNvPr id="0" name=""/>
        <dsp:cNvSpPr/>
      </dsp:nvSpPr>
      <dsp:spPr>
        <a:xfrm>
          <a:off x="0" y="2998145"/>
          <a:ext cx="6117335" cy="1198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D21B4-AC7E-4945-9DC8-38EB54A5A453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86CAE-6605-4999-86D4-3987AAFF57D6}">
      <dsp:nvSpPr>
        <dsp:cNvPr id="0" name=""/>
        <dsp:cNvSpPr/>
      </dsp:nvSpPr>
      <dsp:spPr>
        <a:xfrm>
          <a:off x="1384050" y="299814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Север Центральной Америки представляет собой засушливые территории, которые переходят в густые тропические леса</a:t>
          </a:r>
          <a:endParaRPr lang="en-US" sz="1900" kern="1200"/>
        </a:p>
      </dsp:txBody>
      <dsp:txXfrm>
        <a:off x="1384050" y="2998145"/>
        <a:ext cx="4733285" cy="1198312"/>
      </dsp:txXfrm>
    </dsp:sp>
    <dsp:sp modelId="{1BF7F693-EDAA-42B1-9BC9-215CFB3F7DE8}">
      <dsp:nvSpPr>
        <dsp:cNvPr id="0" name=""/>
        <dsp:cNvSpPr/>
      </dsp:nvSpPr>
      <dsp:spPr>
        <a:xfrm>
          <a:off x="0" y="4496035"/>
          <a:ext cx="6117335" cy="1198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AEACF-0209-4E6B-8E8F-152EFBCE78B3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AEAFF-8986-46FE-9874-85ECA077897A}">
      <dsp:nvSpPr>
        <dsp:cNvPr id="0" name=""/>
        <dsp:cNvSpPr/>
      </dsp:nvSpPr>
      <dsp:spPr>
        <a:xfrm>
          <a:off x="1384050" y="449603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Существуют огромные горные массивы и районы</a:t>
          </a:r>
          <a:endParaRPr lang="en-US" sz="1900" kern="1200"/>
        </a:p>
      </dsp:txBody>
      <dsp:txXfrm>
        <a:off x="1384050" y="4496035"/>
        <a:ext cx="4733285" cy="1198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0EF74-830C-4D5B-B31B-29FE42A009A4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CDB3E-1AB6-4665-AF6C-41EEDDB76E38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Народы крайнего севера Америки занимались охотой и рыболовством</a:t>
          </a:r>
          <a:endParaRPr lang="en-US" sz="2100" kern="1200"/>
        </a:p>
      </dsp:txBody>
      <dsp:txXfrm>
        <a:off x="0" y="675"/>
        <a:ext cx="6900512" cy="1106957"/>
      </dsp:txXfrm>
    </dsp:sp>
    <dsp:sp modelId="{9CF932CA-8610-4C6E-B79B-A0AD5A2C9D58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CF343-8BF6-4E97-8193-8D85F53EEF04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Огромные лесные и степные просторы Северной Америки в то время были населены преимущественно охотниками и скотоводами</a:t>
          </a:r>
          <a:endParaRPr lang="en-US" sz="2100" kern="1200"/>
        </a:p>
      </dsp:txBody>
      <dsp:txXfrm>
        <a:off x="0" y="1107633"/>
        <a:ext cx="6900512" cy="1106957"/>
      </dsp:txXfrm>
    </dsp:sp>
    <dsp:sp modelId="{3F27ED9B-D5B3-43B7-A5DA-C4F25DA75DBB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2D1E9-8725-4384-8D8E-DB7BBA17AC26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Земледелие обычно играло второстепенную роль</a:t>
          </a:r>
          <a:endParaRPr lang="en-US" sz="2100" kern="1200"/>
        </a:p>
      </dsp:txBody>
      <dsp:txXfrm>
        <a:off x="0" y="2214591"/>
        <a:ext cx="6900512" cy="1106957"/>
      </dsp:txXfrm>
    </dsp:sp>
    <dsp:sp modelId="{35B6803D-0D53-4D49-80EF-875F180937CA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C8DBE-61CA-4E3B-9D00-DCE435883BD3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На островах Карибского моря и в джунглях бассейна Амазонки люди занимались охотой и рыболовством, роль земледелия была второстепенной</a:t>
          </a:r>
          <a:endParaRPr lang="en-US" sz="2100" kern="1200"/>
        </a:p>
      </dsp:txBody>
      <dsp:txXfrm>
        <a:off x="0" y="3321549"/>
        <a:ext cx="6900512" cy="1106957"/>
      </dsp:txXfrm>
    </dsp:sp>
    <dsp:sp modelId="{2D719C01-C239-4A59-838B-F3C04941DB5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5B2CD-D7C4-4D1A-9BE9-9AD3C3FAC07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На западе Южной Америки в относительно узкой полосе между океаном и Андскими горами местное население давно перешло к земледельческому хозяйству</a:t>
          </a:r>
          <a:endParaRPr lang="en-US" sz="2100" kern="1200"/>
        </a:p>
      </dsp:txBody>
      <dsp:txXfrm>
        <a:off x="0" y="4428507"/>
        <a:ext cx="6900512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B7544-C93C-4AB9-867E-D36E4BED4095}">
      <dsp:nvSpPr>
        <dsp:cNvPr id="0" name=""/>
        <dsp:cNvSpPr/>
      </dsp:nvSpPr>
      <dsp:spPr>
        <a:xfrm>
          <a:off x="0" y="4450"/>
          <a:ext cx="6117335" cy="947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68C11-335E-4E66-93CF-7CEE79993AB1}">
      <dsp:nvSpPr>
        <dsp:cNvPr id="0" name=""/>
        <dsp:cNvSpPr/>
      </dsp:nvSpPr>
      <dsp:spPr>
        <a:xfrm>
          <a:off x="286760" y="217743"/>
          <a:ext cx="521382" cy="52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F3841-EF62-4562-BDAB-D30939539D53}">
      <dsp:nvSpPr>
        <dsp:cNvPr id="0" name=""/>
        <dsp:cNvSpPr/>
      </dsp:nvSpPr>
      <dsp:spPr>
        <a:xfrm>
          <a:off x="1094903" y="4450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 лесных массивах было представлено подсечно-огневое земледелие </a:t>
          </a:r>
          <a:endParaRPr lang="en-US" sz="1700" kern="1200"/>
        </a:p>
      </dsp:txBody>
      <dsp:txXfrm>
        <a:off x="1094903" y="4450"/>
        <a:ext cx="5022432" cy="947968"/>
      </dsp:txXfrm>
    </dsp:sp>
    <dsp:sp modelId="{589ACE70-CC44-4416-8119-470F19426B11}">
      <dsp:nvSpPr>
        <dsp:cNvPr id="0" name=""/>
        <dsp:cNvSpPr/>
      </dsp:nvSpPr>
      <dsp:spPr>
        <a:xfrm>
          <a:off x="0" y="1189411"/>
          <a:ext cx="6117335" cy="947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68EEC-5F5A-4B44-885E-F8FDB18F764B}">
      <dsp:nvSpPr>
        <dsp:cNvPr id="0" name=""/>
        <dsp:cNvSpPr/>
      </dsp:nvSpPr>
      <dsp:spPr>
        <a:xfrm>
          <a:off x="286760" y="1402704"/>
          <a:ext cx="521382" cy="52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0C266-3C78-4697-9EDB-E6CC394002BF}">
      <dsp:nvSpPr>
        <dsp:cNvPr id="0" name=""/>
        <dsp:cNvSpPr/>
      </dsp:nvSpPr>
      <dsp:spPr>
        <a:xfrm>
          <a:off x="1094903" y="118941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 основном земледелие было мотыжным, только в наиболее развитых районах в дополнение создавали ирригационные системы</a:t>
          </a:r>
          <a:endParaRPr lang="en-US" sz="1700" kern="1200"/>
        </a:p>
      </dsp:txBody>
      <dsp:txXfrm>
        <a:off x="1094903" y="1189411"/>
        <a:ext cx="5022432" cy="947968"/>
      </dsp:txXfrm>
    </dsp:sp>
    <dsp:sp modelId="{8229A0E7-048B-428F-9C5D-0F4B8C5A0254}">
      <dsp:nvSpPr>
        <dsp:cNvPr id="0" name=""/>
        <dsp:cNvSpPr/>
      </dsp:nvSpPr>
      <dsp:spPr>
        <a:xfrm>
          <a:off x="0" y="2374371"/>
          <a:ext cx="6117335" cy="947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A23CE-2B39-45D5-AC67-96219A00ACA6}">
      <dsp:nvSpPr>
        <dsp:cNvPr id="0" name=""/>
        <dsp:cNvSpPr/>
      </dsp:nvSpPr>
      <dsp:spPr>
        <a:xfrm>
          <a:off x="286760" y="2587664"/>
          <a:ext cx="521382" cy="52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8FC03-D71C-4743-B1BF-DC189E75DDE9}">
      <dsp:nvSpPr>
        <dsp:cNvPr id="0" name=""/>
        <dsp:cNvSpPr/>
      </dsp:nvSpPr>
      <dsp:spPr>
        <a:xfrm>
          <a:off x="1094903" y="237437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 Америке возделывали кукурузу, картофель, фасоль, помидоры, табак, местные сорта перца, бобов, тыквы, пшеницы, ячменя</a:t>
          </a:r>
          <a:endParaRPr lang="en-US" sz="1700" kern="1200"/>
        </a:p>
      </dsp:txBody>
      <dsp:txXfrm>
        <a:off x="1094903" y="2374371"/>
        <a:ext cx="5022432" cy="947968"/>
      </dsp:txXfrm>
    </dsp:sp>
    <dsp:sp modelId="{3381DFB9-EA30-4B63-8427-5053930179DE}">
      <dsp:nvSpPr>
        <dsp:cNvPr id="0" name=""/>
        <dsp:cNvSpPr/>
      </dsp:nvSpPr>
      <dsp:spPr>
        <a:xfrm>
          <a:off x="0" y="3559332"/>
          <a:ext cx="6117335" cy="9479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98381-8049-4861-86D2-23DBDF8184B4}">
      <dsp:nvSpPr>
        <dsp:cNvPr id="0" name=""/>
        <dsp:cNvSpPr/>
      </dsp:nvSpPr>
      <dsp:spPr>
        <a:xfrm>
          <a:off x="286760" y="3772625"/>
          <a:ext cx="521382" cy="5213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D207F-BB9A-4B98-BD0B-9F9CEDE569E3}">
      <dsp:nvSpPr>
        <dsp:cNvPr id="0" name=""/>
        <dsp:cNvSpPr/>
      </dsp:nvSpPr>
      <dsp:spPr>
        <a:xfrm>
          <a:off x="1094903" y="355933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Американские цивилизации практически не знали скотоводства, единственным домашним животным у них была лама</a:t>
          </a:r>
          <a:endParaRPr lang="en-US" sz="1700" kern="1200"/>
        </a:p>
      </dsp:txBody>
      <dsp:txXfrm>
        <a:off x="1094903" y="3559332"/>
        <a:ext cx="5022432" cy="947968"/>
      </dsp:txXfrm>
    </dsp:sp>
    <dsp:sp modelId="{D74DDD1B-E337-440F-BF94-121E5B32877D}">
      <dsp:nvSpPr>
        <dsp:cNvPr id="0" name=""/>
        <dsp:cNvSpPr/>
      </dsp:nvSpPr>
      <dsp:spPr>
        <a:xfrm>
          <a:off x="0" y="4744292"/>
          <a:ext cx="6117335" cy="9479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47F63-9930-48CC-BCF2-E603D04E04F2}">
      <dsp:nvSpPr>
        <dsp:cNvPr id="0" name=""/>
        <dsp:cNvSpPr/>
      </dsp:nvSpPr>
      <dsp:spPr>
        <a:xfrm>
          <a:off x="286760" y="4957585"/>
          <a:ext cx="521382" cy="5213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D205E-B383-4CA1-B81F-85456F2A5712}">
      <dsp:nvSpPr>
        <dsp:cNvPr id="0" name=""/>
        <dsp:cNvSpPr/>
      </dsp:nvSpPr>
      <dsp:spPr>
        <a:xfrm>
          <a:off x="1094903" y="474429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Мясной рацион был достаточно скуден</a:t>
          </a:r>
          <a:endParaRPr lang="en-US" sz="1700" kern="1200"/>
        </a:p>
      </dsp:txBody>
      <dsp:txXfrm>
        <a:off x="1094903" y="4744292"/>
        <a:ext cx="5022432" cy="9479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81C78-2302-48CA-B52B-EF03089061C6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1F712-23F4-4C71-A431-419DC95070FB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Наиболее крупные города</a:t>
          </a:r>
          <a:r>
            <a:rPr lang="en-US" sz="2200" kern="1200"/>
            <a:t>:</a:t>
          </a:r>
          <a:r>
            <a:rPr lang="ru-RU" sz="2200" kern="1200"/>
            <a:t>Чичен- Ица, Ушмаль, Копан</a:t>
          </a:r>
          <a:endParaRPr lang="en-US" sz="2200" kern="1200"/>
        </a:p>
      </dsp:txBody>
      <dsp:txXfrm>
        <a:off x="0" y="675"/>
        <a:ext cx="6900512" cy="1106957"/>
      </dsp:txXfrm>
    </dsp:sp>
    <dsp:sp modelId="{F9678DEC-C889-490B-AF1F-4952E4631539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6219A-3983-4407-B5A0-1C783A124A1B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Майя создавали города с большим количеством каменных строений и разветвленной системой водоснабжения</a:t>
          </a:r>
          <a:endParaRPr lang="en-US" sz="2200" kern="1200"/>
        </a:p>
      </dsp:txBody>
      <dsp:txXfrm>
        <a:off x="0" y="1107633"/>
        <a:ext cx="6900512" cy="1106957"/>
      </dsp:txXfrm>
    </dsp:sp>
    <dsp:sp modelId="{FC94746F-592C-49FD-BDEE-9D407D983A14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94F7C-5981-4109-802F-7A87307DBA4B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Развитое мотыжное земледелие позволяло кормить многочисленное население</a:t>
          </a:r>
          <a:endParaRPr lang="en-US" sz="2200" kern="1200"/>
        </a:p>
      </dsp:txBody>
      <dsp:txXfrm>
        <a:off x="0" y="2214591"/>
        <a:ext cx="6900512" cy="1106957"/>
      </dsp:txXfrm>
    </dsp:sp>
    <dsp:sp modelId="{82C72F6F-C691-4B2B-82DF-548A0F1D05C9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CA6EC-6172-4097-8E21-CAE4358DEEFC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Майя создали собственную письменность и разработали свою сложную календарную систему</a:t>
          </a:r>
          <a:endParaRPr lang="en-US" sz="2200" kern="1200"/>
        </a:p>
      </dsp:txBody>
      <dsp:txXfrm>
        <a:off x="0" y="3321549"/>
        <a:ext cx="6900512" cy="1106957"/>
      </dsp:txXfrm>
    </dsp:sp>
    <dsp:sp modelId="{2E5050C9-EDC7-4ABC-9CA1-5016B0991A1B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05267-EC55-44C2-B330-4A3E9CBF8A0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 IX в. начался упадок городов-государств майя</a:t>
          </a:r>
          <a:endParaRPr lang="en-US" sz="2200" kern="1200"/>
        </a:p>
      </dsp:txBody>
      <dsp:txXfrm>
        <a:off x="0" y="4428507"/>
        <a:ext cx="6900512" cy="1106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01D7-6A1C-45E9-8884-C95AD6F99056}">
      <dsp:nvSpPr>
        <dsp:cNvPr id="0" name=""/>
        <dsp:cNvSpPr/>
      </dsp:nvSpPr>
      <dsp:spPr>
        <a:xfrm>
          <a:off x="0" y="3968"/>
          <a:ext cx="6263640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 начале XIV в. из северных степей и пустынь в современную Центральную Мексику пришел воинственный народ ацтеков</a:t>
          </a:r>
          <a:endParaRPr lang="en-US" sz="2500" kern="1200"/>
        </a:p>
      </dsp:txBody>
      <dsp:txXfrm>
        <a:off x="87100" y="91068"/>
        <a:ext cx="6089440" cy="1610050"/>
      </dsp:txXfrm>
    </dsp:sp>
    <dsp:sp modelId="{FC935C31-44FA-443F-A6AE-E29CD2F923FD}">
      <dsp:nvSpPr>
        <dsp:cNvPr id="0" name=""/>
        <dsp:cNvSpPr/>
      </dsp:nvSpPr>
      <dsp:spPr>
        <a:xfrm>
          <a:off x="0" y="1860218"/>
          <a:ext cx="6263640" cy="17842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На берегах и островах одного из больших озер они построили в 1325 г. свою столицу — город Теночтитлан</a:t>
          </a:r>
          <a:endParaRPr lang="en-US" sz="2500" kern="1200"/>
        </a:p>
      </dsp:txBody>
      <dsp:txXfrm>
        <a:off x="87100" y="1947318"/>
        <a:ext cx="6089440" cy="1610050"/>
      </dsp:txXfrm>
    </dsp:sp>
    <dsp:sp modelId="{4E70D719-0BF6-4009-BA64-2EF053794765}">
      <dsp:nvSpPr>
        <dsp:cNvPr id="0" name=""/>
        <dsp:cNvSpPr/>
      </dsp:nvSpPr>
      <dsp:spPr>
        <a:xfrm>
          <a:off x="0" y="3716469"/>
          <a:ext cx="6263640" cy="1784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Более сотни лет правители ацтеков в непрерывных войнах подчиняли другие народы и расширяли границы своего государства</a:t>
          </a:r>
          <a:endParaRPr lang="en-US" sz="2500" kern="1200"/>
        </a:p>
      </dsp:txBody>
      <dsp:txXfrm>
        <a:off x="87100" y="3803569"/>
        <a:ext cx="6089440" cy="1610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B0FD5-E30C-4307-B9A1-A6AFC1145E75}">
      <dsp:nvSpPr>
        <dsp:cNvPr id="0" name=""/>
        <dsp:cNvSpPr/>
      </dsp:nvSpPr>
      <dsp:spPr>
        <a:xfrm>
          <a:off x="0" y="0"/>
          <a:ext cx="4900452" cy="99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Верховный правитель</a:t>
          </a:r>
        </a:p>
      </dsp:txBody>
      <dsp:txXfrm>
        <a:off x="29069" y="29069"/>
        <a:ext cx="3713357" cy="934351"/>
      </dsp:txXfrm>
    </dsp:sp>
    <dsp:sp modelId="{12CB3FEF-2C9F-407A-8CCB-50596317F087}">
      <dsp:nvSpPr>
        <dsp:cNvPr id="0" name=""/>
        <dsp:cNvSpPr/>
      </dsp:nvSpPr>
      <dsp:spPr>
        <a:xfrm>
          <a:off x="365942" y="1130335"/>
          <a:ext cx="4900452" cy="992489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Военное сословие</a:t>
          </a:r>
        </a:p>
      </dsp:txBody>
      <dsp:txXfrm>
        <a:off x="395011" y="1159404"/>
        <a:ext cx="3831253" cy="934351"/>
      </dsp:txXfrm>
    </dsp:sp>
    <dsp:sp modelId="{937B1709-00B3-4899-B91D-F22D09C1121C}">
      <dsp:nvSpPr>
        <dsp:cNvPr id="0" name=""/>
        <dsp:cNvSpPr/>
      </dsp:nvSpPr>
      <dsp:spPr>
        <a:xfrm>
          <a:off x="731885" y="2260671"/>
          <a:ext cx="4900452" cy="992489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Жрецы</a:t>
          </a:r>
        </a:p>
      </dsp:txBody>
      <dsp:txXfrm>
        <a:off x="760954" y="2289740"/>
        <a:ext cx="3831253" cy="934351"/>
      </dsp:txXfrm>
    </dsp:sp>
    <dsp:sp modelId="{E1628F7D-D711-482C-A3A1-42D88873703D}">
      <dsp:nvSpPr>
        <dsp:cNvPr id="0" name=""/>
        <dsp:cNvSpPr/>
      </dsp:nvSpPr>
      <dsp:spPr>
        <a:xfrm>
          <a:off x="1097828" y="3391006"/>
          <a:ext cx="4900452" cy="992489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Торговцы и ремесленники</a:t>
          </a:r>
        </a:p>
      </dsp:txBody>
      <dsp:txXfrm>
        <a:off x="1126897" y="3420075"/>
        <a:ext cx="3831253" cy="934351"/>
      </dsp:txXfrm>
    </dsp:sp>
    <dsp:sp modelId="{0E72E79C-EFEC-42D8-B9B6-7322CBC7A7B5}">
      <dsp:nvSpPr>
        <dsp:cNvPr id="0" name=""/>
        <dsp:cNvSpPr/>
      </dsp:nvSpPr>
      <dsp:spPr>
        <a:xfrm>
          <a:off x="1463771" y="4521342"/>
          <a:ext cx="4900452" cy="99248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Земледельцы и скотоводы</a:t>
          </a:r>
        </a:p>
      </dsp:txBody>
      <dsp:txXfrm>
        <a:off x="1492840" y="4550411"/>
        <a:ext cx="3831253" cy="934351"/>
      </dsp:txXfrm>
    </dsp:sp>
    <dsp:sp modelId="{8353FFAF-FECA-49D0-8DF8-FCF23F75D013}">
      <dsp:nvSpPr>
        <dsp:cNvPr id="0" name=""/>
        <dsp:cNvSpPr/>
      </dsp:nvSpPr>
      <dsp:spPr>
        <a:xfrm>
          <a:off x="4255334" y="725068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4400486" y="725068"/>
        <a:ext cx="354814" cy="485451"/>
      </dsp:txXfrm>
    </dsp:sp>
    <dsp:sp modelId="{8767F359-D3D7-435D-A0E9-07BB53AED2E4}">
      <dsp:nvSpPr>
        <dsp:cNvPr id="0" name=""/>
        <dsp:cNvSpPr/>
      </dsp:nvSpPr>
      <dsp:spPr>
        <a:xfrm>
          <a:off x="4621277" y="1855404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4766429" y="1855404"/>
        <a:ext cx="354814" cy="485451"/>
      </dsp:txXfrm>
    </dsp:sp>
    <dsp:sp modelId="{872E8571-93BC-419A-B6F4-0FC674A02E52}">
      <dsp:nvSpPr>
        <dsp:cNvPr id="0" name=""/>
        <dsp:cNvSpPr/>
      </dsp:nvSpPr>
      <dsp:spPr>
        <a:xfrm>
          <a:off x="4987219" y="2969198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5132371" y="2969198"/>
        <a:ext cx="354814" cy="485451"/>
      </dsp:txXfrm>
    </dsp:sp>
    <dsp:sp modelId="{9B6513B6-BE5B-45A3-B22F-033E937C4E2C}">
      <dsp:nvSpPr>
        <dsp:cNvPr id="0" name=""/>
        <dsp:cNvSpPr/>
      </dsp:nvSpPr>
      <dsp:spPr>
        <a:xfrm>
          <a:off x="5353162" y="4110561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5498314" y="4110561"/>
        <a:ext cx="354814" cy="4854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5F278-6B19-4604-9DF0-CA541EA59B16}">
      <dsp:nvSpPr>
        <dsp:cNvPr id="0" name=""/>
        <dsp:cNvSpPr/>
      </dsp:nvSpPr>
      <dsp:spPr>
        <a:xfrm>
          <a:off x="0" y="312117"/>
          <a:ext cx="6263640" cy="1174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Первыми из народов Центральной Америки письменность изобрели ольмеки</a:t>
          </a:r>
          <a:endParaRPr lang="en-US" sz="2100" kern="1200"/>
        </a:p>
      </dsp:txBody>
      <dsp:txXfrm>
        <a:off x="57347" y="369464"/>
        <a:ext cx="6148946" cy="1060059"/>
      </dsp:txXfrm>
    </dsp:sp>
    <dsp:sp modelId="{3684E0E7-B025-4819-9327-18EBD7B95D55}">
      <dsp:nvSpPr>
        <dsp:cNvPr id="0" name=""/>
        <dsp:cNvSpPr/>
      </dsp:nvSpPr>
      <dsp:spPr>
        <a:xfrm>
          <a:off x="0" y="1547350"/>
          <a:ext cx="6263640" cy="117475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Системой письменности также обладали майя и ацтеки </a:t>
          </a:r>
          <a:endParaRPr lang="en-US" sz="2100" kern="1200"/>
        </a:p>
      </dsp:txBody>
      <dsp:txXfrm>
        <a:off x="57347" y="1604697"/>
        <a:ext cx="6148946" cy="1060059"/>
      </dsp:txXfrm>
    </dsp:sp>
    <dsp:sp modelId="{53264208-83DB-4855-AC9C-83DA7D6E4414}">
      <dsp:nvSpPr>
        <dsp:cNvPr id="0" name=""/>
        <dsp:cNvSpPr/>
      </dsp:nvSpPr>
      <dsp:spPr>
        <a:xfrm>
          <a:off x="0" y="2782583"/>
          <a:ext cx="6263640" cy="117475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У инков известно так называемое узелковое письмо — кипу, в котором сообщение передавалось с помощью завязанных на веревках узелков</a:t>
          </a:r>
          <a:endParaRPr lang="en-US" sz="2100" kern="1200"/>
        </a:p>
      </dsp:txBody>
      <dsp:txXfrm>
        <a:off x="57347" y="2839930"/>
        <a:ext cx="6148946" cy="1060059"/>
      </dsp:txXfrm>
    </dsp:sp>
    <dsp:sp modelId="{16E1B2A2-BA6C-49FA-927F-D0C13BB6E494}">
      <dsp:nvSpPr>
        <dsp:cNvPr id="0" name=""/>
        <dsp:cNvSpPr/>
      </dsp:nvSpPr>
      <dsp:spPr>
        <a:xfrm>
          <a:off x="0" y="4017817"/>
          <a:ext cx="6263640" cy="11747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Цивилизации Америки разработали разные календарные системы, что говорит о высоком уровне развития этих цивилизаций</a:t>
          </a:r>
          <a:endParaRPr lang="en-US" sz="2100" kern="1200"/>
        </a:p>
      </dsp:txBody>
      <dsp:txXfrm>
        <a:off x="57347" y="4075164"/>
        <a:ext cx="6148946" cy="106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8ECDA-E8CB-279B-CB00-F7271FF06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4C204C-EC03-37F1-EAEF-452FC51E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137D4-D481-2B0E-3FC0-D04458E3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7B69B-3F1D-4B27-CFFE-AE81ED2D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0CC8B-49EB-ABE2-90A2-91169242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0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53FDB-45C0-1819-60B5-AEA86F2E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B4A82-7AA9-62B3-E8BB-C5D4E8CCE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3A3ECB-7457-A052-2297-F628715D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C1FC1-9525-D61D-2FE1-2C8DA5D3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4D12B2-5937-9BBF-F639-56DC740A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3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1B2EF3-D580-A737-8E6F-FF04986EE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27DA84-2263-C746-B230-C189186F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0B157-DFE2-4EA8-0A3C-674E2149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92C0A-6521-B4A1-7ABC-DEB08EBA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08C58-6282-B700-402B-7A559EAC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F8CF0-F288-E449-E53D-CDEAA86E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5D079-4E12-5937-8A13-7BFBEA393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88F68-FFFA-85DF-C699-FC2EA5A7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8FFB4-162E-80A7-F3E9-633D7CEB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97D45-A672-A3F6-7242-9AE2E9E2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9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FC7FD-4334-D809-67E0-51A89FA5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31A8FB-A68E-79CB-23E8-289A2874F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61496-4067-66F8-948A-A4E66EE3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2F7654-F7EF-5FF1-A0E5-90552C37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B33B9-90F8-1B0D-AE2A-B6819BBC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9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0D33-7E02-ECC0-58B0-CB4D5866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05E62-B424-0ACB-192F-281462C4F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E64B0C-693B-8BCB-8B48-CC33BA91C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6E802-EB12-3CD3-D7A0-8E164EE5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AA0C43-CC75-408E-EA80-5A59F6EE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4334BB-F3AE-CD95-57E3-2E0DA3AD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3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9F4C9-766E-B47B-B97B-92A46C88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8BC58E-E147-DD20-017B-A5BC5E7F8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A02500-8872-58DF-9A2D-A44CE66F6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16B66F-EB9F-860F-F401-1EB3E3B03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5F7325-579D-A04C-E33E-562B6307B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2E9A8F-18DA-8E83-A28B-D8E8CF10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F0043A-3531-A4FD-B80B-0E9E30BB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04DDBE-C36E-C788-CC02-33B6CD1E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9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60F59-64D0-8B95-D316-39778461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1FE879-1F6D-33B4-8328-6CE51D42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3D873D-7DB1-B3FE-7725-DF74DE33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34052D-4669-F79B-CAD0-115FFF97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8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47A776-2978-904A-35FF-604748C5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86396E-76EE-1B85-DC21-58C55FF4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A00423-22A5-A6BA-7EBD-A431FA6B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7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115AA-A595-23A2-DC2F-4964F3E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50209-AD10-B625-8D73-14CADA22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4CC078-C0E4-B7B1-BEDB-197098E2E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B46DE7-7B51-FB42-DB2A-C37699AF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227F21-7D28-B9DD-17B8-29C70A33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CAA4FB-FFB8-930D-EF76-D8104B28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2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6DA6B-D942-E5FD-C919-100A63DF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E7C294-7669-F810-5C50-DB27F0C2C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C3FA7C-3424-C8DB-407D-305E8A143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C92FCF-B4E8-9465-622F-37DFD6D0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5B93FE-5054-9787-56CC-EBC52992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C687F5-057E-2998-7AD5-7863E84C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7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32B14-4403-45B8-DE9C-4AA97B17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F28817-0597-8CB4-B6C0-848046261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493CB-D524-51E6-B26B-3B474827B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08463-06AC-4E56-9A2A-491EA47743D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59230-03F5-C9BE-8445-05C33897B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EC354-E415-F92A-D5EB-0FBAA6FF2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8733-E0B3-4B1D-A073-96554A84C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3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06CF-BA3D-4F96-DAA1-25217F1EC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18. Америка и Африка в Средневековье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A3FEDF-226E-4F32-696B-DB5A2844C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0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309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" name="Rectangle 309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B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17DC0-E3CF-4E74-A5C3-75CCA47B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Государство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Ольмеков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первый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очаг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развитого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земледелия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Цивилизация ольмеков | Мир индейцев">
            <a:extLst>
              <a:ext uri="{FF2B5EF4-FFF2-40B4-BE49-F238E27FC236}">
                <a16:creationId xmlns:a16="http://schemas.microsoft.com/office/drawing/2014/main" id="{E9E426B4-6EE2-711E-B8B1-BFE84CD05C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1" r="1" b="15612"/>
          <a:stretch/>
        </p:blipFill>
        <p:spPr bwMode="auto">
          <a:xfrm>
            <a:off x="4038600" y="965224"/>
            <a:ext cx="7188199" cy="49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5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09EC-71D7-840D-1303-C06EB7DF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ru-RU" sz="5000"/>
              <a:t>Особенности земледелия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256065C-ADA2-B11E-9E78-00EE6B1DA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218588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50FBC-3286-D4AD-4439-CD0A8E78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Террасное земледелие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Террасное земледелие: лучше один раз увидеть, чем тысячу раз услышать">
            <a:extLst>
              <a:ext uri="{FF2B5EF4-FFF2-40B4-BE49-F238E27FC236}">
                <a16:creationId xmlns:a16="http://schemas.microsoft.com/office/drawing/2014/main" id="{8BD5E624-C2BB-1CB5-6C54-1E430AD91A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3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B6D0D-AF86-67D8-723F-24D32C6C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3. Государства Центральной Америки в Средневековье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D2F9DA-894C-0727-70BA-136F7254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Представление из области &quot;Земля&quot;">
            <a:extLst>
              <a:ext uri="{FF2B5EF4-FFF2-40B4-BE49-F238E27FC236}">
                <a16:creationId xmlns:a16="http://schemas.microsoft.com/office/drawing/2014/main" id="{89B2AF49-3E6E-1C2C-6DB8-F28342145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7" r="10144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3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айя (цивилизация) — Википедия">
            <a:extLst>
              <a:ext uri="{FF2B5EF4-FFF2-40B4-BE49-F238E27FC236}">
                <a16:creationId xmlns:a16="http://schemas.microsoft.com/office/drawing/2014/main" id="{342BDFF4-0EC4-0417-43A0-C1317F094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69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BAC19-D7BC-B1FF-BE33-F7ED9495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Государство Майя (III – X вв.)</a:t>
            </a:r>
          </a:p>
        </p:txBody>
      </p:sp>
      <p:cxnSp>
        <p:nvCxnSpPr>
          <p:cNvPr id="5136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7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256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37362-3DD8-1536-DDF3-5389C0D1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Особенности цивилизации Майя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2F8EFA3-82AE-9ADB-7975-84B032AD1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9135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2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76" name="Straight Connector 6175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8" name="Rectangle 6177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80277-1F0C-8891-493B-5B60A1F8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Пирамида Кукулькана в Чичен-Ице</a:t>
            </a:r>
          </a:p>
        </p:txBody>
      </p:sp>
      <p:cxnSp>
        <p:nvCxnSpPr>
          <p:cNvPr id="6180" name="Straight Connector 6179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2" name="Straight Connector 6181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D5C3C215-B80C-D0D9-9C25-2B5DBD3DF7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4990"/>
          <a:stretch/>
        </p:blipFill>
        <p:spPr bwMode="auto">
          <a:xfrm>
            <a:off x="2514983" y="2427541"/>
            <a:ext cx="710693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4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27217-CE69-B9A5-7483-6B518FE7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Календарь Майя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Календарь майя">
            <a:extLst>
              <a:ext uri="{FF2B5EF4-FFF2-40B4-BE49-F238E27FC236}">
                <a16:creationId xmlns:a16="http://schemas.microsoft.com/office/drawing/2014/main" id="{57E9615C-7FEF-6239-165D-A1C8F1A0B5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272" y="492573"/>
            <a:ext cx="620664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0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цтеки: государство, мифология, образ жизни и хрустальные черепа | Наука,  Прошлое | Мир фантастики и фэнтези">
            <a:extLst>
              <a:ext uri="{FF2B5EF4-FFF2-40B4-BE49-F238E27FC236}">
                <a16:creationId xmlns:a16="http://schemas.microsoft.com/office/drawing/2014/main" id="{BFE4D873-F9C7-8243-D5BF-5329C03F7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819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6BC8-02F2-9113-D32B-536F8452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Государство Ацтеков</a:t>
            </a: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78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CE9EA-A286-94C5-827A-9CAF9C04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chemeClr val="bg1"/>
                </a:solidFill>
              </a:rPr>
              <a:t>Особенности цивилизации ацтеков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4D7FF63-ADEF-B542-CF04-3AB5FDB1F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0976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240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76DD3-3679-74DC-047D-B96C1C75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C1153-FF0C-409D-D098-48E39D251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70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922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49347-3CB9-5825-9232-8DE362C7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Теночтитлан – столица ацтеков</a:t>
            </a:r>
          </a:p>
        </p:txBody>
      </p:sp>
      <p:cxnSp>
        <p:nvCxnSpPr>
          <p:cNvPr id="9232" name="Straight Connector 923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Теночтитлан | Мир индейцев">
            <a:extLst>
              <a:ext uri="{FF2B5EF4-FFF2-40B4-BE49-F238E27FC236}">
                <a16:creationId xmlns:a16="http://schemas.microsoft.com/office/drawing/2014/main" id="{94F907A3-01F1-72A7-863D-8F94299A1C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/>
          <a:stretch/>
        </p:blipFill>
        <p:spPr bwMode="auto">
          <a:xfrm>
            <a:off x="5153822" y="1233425"/>
            <a:ext cx="6553545" cy="439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9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3D464-7E4F-4368-3851-CA1B7ECC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Теночтитлан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сегодня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Теночтитлан: описание, история, экскурсии, точный адрес">
            <a:extLst>
              <a:ext uri="{FF2B5EF4-FFF2-40B4-BE49-F238E27FC236}">
                <a16:creationId xmlns:a16="http://schemas.microsoft.com/office/drawing/2014/main" id="{B21C8740-9C63-1978-8F60-9FF7909773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16351"/>
            <a:ext cx="6553545" cy="4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2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 descr="Две коричневые альпаки">
            <a:extLst>
              <a:ext uri="{FF2B5EF4-FFF2-40B4-BE49-F238E27FC236}">
                <a16:creationId xmlns:a16="http://schemas.microsoft.com/office/drawing/2014/main" id="{D066E41B-9D12-A3F9-4C4A-BC4CC5FA0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8" b="1002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F9CD6B-5A56-C42C-EF3A-AD7F71F8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4. Государства Андского региона в Средневековье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F0687F-A2D0-70EC-17F5-F9D6E288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62E88-A5B4-5621-DF67-384D8E87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Государство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Моче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4800" dirty="0">
                <a:solidFill>
                  <a:srgbClr val="FFFFFF"/>
                </a:solidFill>
              </a:rPr>
              <a:t>I-II </a:t>
            </a:r>
            <a:r>
              <a:rPr lang="ru-RU" sz="4800" dirty="0">
                <a:solidFill>
                  <a:srgbClr val="FFFFFF"/>
                </a:solidFill>
              </a:rPr>
              <a:t>вв.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Моче — Википедия">
            <a:extLst>
              <a:ext uri="{FF2B5EF4-FFF2-40B4-BE49-F238E27FC236}">
                <a16:creationId xmlns:a16="http://schemas.microsoft.com/office/drawing/2014/main" id="{81094C0F-95AE-1BCF-F645-5F913BA6AA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3861" y="492573"/>
            <a:ext cx="413346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5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F3C08-C8FE-2BE5-A1BD-99C4818B1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Империя инков</a:t>
            </a: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Империя инков — Википедия">
            <a:extLst>
              <a:ext uri="{FF2B5EF4-FFF2-40B4-BE49-F238E27FC236}">
                <a16:creationId xmlns:a16="http://schemas.microsoft.com/office/drawing/2014/main" id="{1C4ABB9E-343E-AD52-1BBB-A16384BEF5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09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7F32C-EAE6-35D6-9A33-BEF8A98A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Мачу-Пикчу </a:t>
            </a:r>
          </a:p>
        </p:txBody>
      </p:sp>
      <p:cxnSp>
        <p:nvCxnSpPr>
          <p:cNvPr id="13321" name="Straight Connector 133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Изображение выглядит как небо, гора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59A3E67-7EEE-A317-E80D-017845797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2515" y="492573"/>
            <a:ext cx="601615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69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8654E6D0-A14C-40BE-8E45-08151726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7" name="Picture 14346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552813"/>
            <a:ext cx="11099352" cy="5905972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8" name="Picture 2" descr="Империя инков">
            <a:extLst>
              <a:ext uri="{FF2B5EF4-FFF2-40B4-BE49-F238E27FC236}">
                <a16:creationId xmlns:a16="http://schemas.microsoft.com/office/drawing/2014/main" id="{FA25989C-103E-A04B-994F-2413D06A0D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r="-1" b="-1"/>
          <a:stretch/>
        </p:blipFill>
        <p:spPr bwMode="auto">
          <a:xfrm>
            <a:off x="711805" y="728906"/>
            <a:ext cx="10770209" cy="55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32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Представление из области &quot;Земля&quot;">
            <a:extLst>
              <a:ext uri="{FF2B5EF4-FFF2-40B4-BE49-F238E27FC236}">
                <a16:creationId xmlns:a16="http://schemas.microsoft.com/office/drawing/2014/main" id="{9DF6BF49-466B-9B71-188C-FEC07C582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33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F5CA1-F45B-0E70-604B-1634CE55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4. Социальная структура и культура государств Америки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6B4BD-F95F-A381-B971-3701E02F6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181" y="3514853"/>
            <a:ext cx="9795637" cy="205704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15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01B93-BD27-B506-B6F6-C90EE7BE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ru-RU" sz="4000"/>
              <a:t>Социальная структура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0D9680B-580E-9E24-6F3E-7CEF7695C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20037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351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F9A1E-4CC7-E4CE-5F7A-43A13656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Монтесума I – правитель ацтеков</a:t>
            </a:r>
          </a:p>
        </p:txBody>
      </p:sp>
      <p:cxnSp>
        <p:nvCxnSpPr>
          <p:cNvPr id="15369" name="Straight Connector 1536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МОНТЕСУМА | Энциклопедия Кругосвет">
            <a:extLst>
              <a:ext uri="{FF2B5EF4-FFF2-40B4-BE49-F238E27FC236}">
                <a16:creationId xmlns:a16="http://schemas.microsoft.com/office/drawing/2014/main" id="{A60B578B-4433-CD35-ED7D-311AD093C8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2363" y="492573"/>
            <a:ext cx="3416462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85B26-4B18-03A1-F381-0E80BE7E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228DCB46-6AA6-1F2F-E7DE-38C26D0AB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72731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895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91DEA-5FD5-1000-D169-D0255BAE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600">
                <a:solidFill>
                  <a:schemeClr val="bg1"/>
                </a:solidFill>
              </a:rPr>
              <a:t>Культурные достижения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79843A4-3AB6-3D7D-E68A-20BA37320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52154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241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рука, держащая шар">
            <a:extLst>
              <a:ext uri="{FF2B5EF4-FFF2-40B4-BE49-F238E27FC236}">
                <a16:creationId xmlns:a16="http://schemas.microsoft.com/office/drawing/2014/main" id="{04C01EA9-AF5C-FE5F-AA1B-BF814FCB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61D9E-EB88-DBF7-FD2F-8EC8854D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6. </a:t>
            </a:r>
            <a:r>
              <a:rPr lang="ru-RU" sz="5200" dirty="0" err="1">
                <a:solidFill>
                  <a:srgbClr val="FFFFFF"/>
                </a:solidFill>
              </a:rPr>
              <a:t>Сре</a:t>
            </a:r>
            <a:r>
              <a:rPr lang="en-US" sz="5200" dirty="0" err="1">
                <a:solidFill>
                  <a:srgbClr val="FFFFFF"/>
                </a:solidFill>
              </a:rPr>
              <a:t>дневековые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государства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Африки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C4AAF7-B580-573F-EA76-7F33F5223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01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639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0DACA-EAB8-375F-9888-B889D09D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Африка до 1500 г.</a:t>
            </a:r>
          </a:p>
        </p:txBody>
      </p:sp>
      <p:cxnSp>
        <p:nvCxnSpPr>
          <p:cNvPr id="16400" name="Straight Connector 1639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7B0DE1B-17F0-855C-6076-C28CEE56A6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7353" y="492573"/>
            <a:ext cx="6306483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39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Город Тимбукту | Серия 'Жарчайшие точки планеты'">
            <a:extLst>
              <a:ext uri="{FF2B5EF4-FFF2-40B4-BE49-F238E27FC236}">
                <a16:creationId xmlns:a16="http://schemas.microsoft.com/office/drawing/2014/main" id="{D00D22F9-12A3-7EC0-CAB1-905F214127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0" name="Rectangle 174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B1B70-8141-3A4D-48DD-C3088D1A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Тимбукту – крупнейший город Мали</a:t>
            </a:r>
          </a:p>
        </p:txBody>
      </p:sp>
      <p:cxnSp>
        <p:nvCxnSpPr>
          <p:cNvPr id="17421" name="Straight Connector 174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9" name="Straight Connector 174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075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39866-4D1F-6D15-C0DE-64459E0A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79150-3E0E-99B4-8468-1F2B65C7B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8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96BD4-96FB-6788-00B8-2C037731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1493D-C295-E059-906D-20DF9E3C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7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31997-B7BB-5876-0B3D-2B4CECD5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Географическое положение и занятия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A7A65-197F-7964-6BAA-2D3A51F59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9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0F677-5B5A-B5DF-3FF6-5459E966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Заселение Америки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ак люди заселяли Америку?">
            <a:extLst>
              <a:ext uri="{FF2B5EF4-FFF2-40B4-BE49-F238E27FC236}">
                <a16:creationId xmlns:a16="http://schemas.microsoft.com/office/drawing/2014/main" id="{6D76A73B-5C46-7FE6-A8E0-87A0E47717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4540" y="640080"/>
            <a:ext cx="5134127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4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7B037-4266-E0EC-C7C5-5258DF84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ru-RU" sz="3900"/>
              <a:t>Особенности географического положения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76856CE-5007-44A4-6FEC-B42F87E1B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77157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70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3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3BAB956-6F14-8229-4824-8D1F979D3D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960438"/>
            <a:ext cx="3608388" cy="4930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9519E6F-9443-9C8F-3CAF-D988B26A0E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960438"/>
            <a:ext cx="3384550" cy="4930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90405-8A44-296E-18DA-10B353A8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Географическая карта</a:t>
            </a:r>
          </a:p>
        </p:txBody>
      </p:sp>
    </p:spTree>
    <p:extLst>
      <p:ext uri="{BB962C8B-B14F-4D97-AF65-F5344CB8AC3E}">
        <p14:creationId xmlns:p14="http://schemas.microsoft.com/office/powerpoint/2010/main" val="394563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C1D-9C24-C441-3B3C-783E286B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Основные занятия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78ECBE8-700E-BCF8-DF8C-FB2B4CDA2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00867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28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60D19-4FF2-B11B-4106-08013E38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Земледелие и первые государства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61534-A942-CA0D-5119-043B1301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2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506</Words>
  <Application>Microsoft Office PowerPoint</Application>
  <PresentationFormat>Широкоэкранный</PresentationFormat>
  <Paragraphs>72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Тема Office</vt:lpstr>
      <vt:lpstr>§ 18. Америка и Африка в Средневековье</vt:lpstr>
      <vt:lpstr>Проверка д/з</vt:lpstr>
      <vt:lpstr>План урока</vt:lpstr>
      <vt:lpstr>1. Географическое положение и занятия</vt:lpstr>
      <vt:lpstr>Заселение Америки</vt:lpstr>
      <vt:lpstr>Особенности географического положения</vt:lpstr>
      <vt:lpstr>Географическая карта</vt:lpstr>
      <vt:lpstr>Основные занятия</vt:lpstr>
      <vt:lpstr>2. Земледелие и первые государства</vt:lpstr>
      <vt:lpstr>Государство Ольмеков – первый очаг развитого земледелия</vt:lpstr>
      <vt:lpstr>Особенности земледелия</vt:lpstr>
      <vt:lpstr>Террасное земледелие</vt:lpstr>
      <vt:lpstr>3. Государства Центральной Америки в Средневековье</vt:lpstr>
      <vt:lpstr>Государство Майя (III – X вв.)</vt:lpstr>
      <vt:lpstr>Особенности цивилизации Майя</vt:lpstr>
      <vt:lpstr>Пирамида Кукулькана в Чичен-Ице</vt:lpstr>
      <vt:lpstr>Календарь Майя</vt:lpstr>
      <vt:lpstr>Государство Ацтеков</vt:lpstr>
      <vt:lpstr>Особенности цивилизации ацтеков</vt:lpstr>
      <vt:lpstr>Теночтитлан – столица ацтеков</vt:lpstr>
      <vt:lpstr>Теночтитлан сегодня</vt:lpstr>
      <vt:lpstr>4. Государства Андского региона в Средневековье</vt:lpstr>
      <vt:lpstr>Государство Моче (I-II вв.)</vt:lpstr>
      <vt:lpstr>Империя инков</vt:lpstr>
      <vt:lpstr>Мачу-Пикчу </vt:lpstr>
      <vt:lpstr>Презентация PowerPoint</vt:lpstr>
      <vt:lpstr>4. Социальная структура и культура государств Америки</vt:lpstr>
      <vt:lpstr>Социальная структура</vt:lpstr>
      <vt:lpstr>Монтесума I – правитель ацтеков</vt:lpstr>
      <vt:lpstr>Культурные достижения</vt:lpstr>
      <vt:lpstr>6. Средневековые государства Африки</vt:lpstr>
      <vt:lpstr>Африка до 1500 г.</vt:lpstr>
      <vt:lpstr>Тимбукту – крупнейший город Мали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18. Америка и Африка в Средневековье</dc:title>
  <dc:creator>Роман Жигалов</dc:creator>
  <cp:lastModifiedBy>Роман Жигалов</cp:lastModifiedBy>
  <cp:revision>1</cp:revision>
  <dcterms:created xsi:type="dcterms:W3CDTF">2022-07-26T17:30:28Z</dcterms:created>
  <dcterms:modified xsi:type="dcterms:W3CDTF">2022-07-27T13:57:18Z</dcterms:modified>
</cp:coreProperties>
</file>