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BE209-83F5-45D1-A864-035DBBC8D2F9}" v="1491" dt="2022-01-27T17:59:07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B99BE209-83F5-45D1-A864-035DBBC8D2F9}"/>
    <pc:docChg chg="addSld delSld modSld">
      <pc:chgData name="Zhigalov Roman" userId="1f97e9fdf7779aa5" providerId="Windows Live" clId="Web-{B99BE209-83F5-45D1-A864-035DBBC8D2F9}" dt="2022-01-27T17:59:07.847" v="1485"/>
      <pc:docMkLst>
        <pc:docMk/>
      </pc:docMkLst>
      <pc:sldChg chg="modSp">
        <pc:chgData name="Zhigalov Roman" userId="1f97e9fdf7779aa5" providerId="Windows Live" clId="Web-{B99BE209-83F5-45D1-A864-035DBBC8D2F9}" dt="2022-01-27T16:52:12.729" v="0" actId="20577"/>
        <pc:sldMkLst>
          <pc:docMk/>
          <pc:sldMk cId="1351651579" sldId="256"/>
        </pc:sldMkLst>
        <pc:spChg chg="mod">
          <ac:chgData name="Zhigalov Roman" userId="1f97e9fdf7779aa5" providerId="Windows Live" clId="Web-{B99BE209-83F5-45D1-A864-035DBBC8D2F9}" dt="2022-01-27T16:52:12.729" v="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B99BE209-83F5-45D1-A864-035DBBC8D2F9}" dt="2022-01-27T16:52:29.276" v="8" actId="20577"/>
        <pc:sldMkLst>
          <pc:docMk/>
          <pc:sldMk cId="2203048838" sldId="257"/>
        </pc:sldMkLst>
        <pc:spChg chg="mod">
          <ac:chgData name="Zhigalov Roman" userId="1f97e9fdf7779aa5" providerId="Windows Live" clId="Web-{B99BE209-83F5-45D1-A864-035DBBC8D2F9}" dt="2022-01-27T16:52:29.276" v="8" actId="20577"/>
          <ac:spMkLst>
            <pc:docMk/>
            <pc:sldMk cId="2203048838" sldId="257"/>
            <ac:spMk id="2" creationId="{C24482E3-1C74-401E-AB84-69FAC5CD652F}"/>
          </ac:spMkLst>
        </pc:spChg>
      </pc:sldChg>
      <pc:sldChg chg="addSp modSp new mod setBg">
        <pc:chgData name="Zhigalov Roman" userId="1f97e9fdf7779aa5" providerId="Windows Live" clId="Web-{B99BE209-83F5-45D1-A864-035DBBC8D2F9}" dt="2022-01-27T16:54:23.215" v="33"/>
        <pc:sldMkLst>
          <pc:docMk/>
          <pc:sldMk cId="457050149" sldId="258"/>
        </pc:sldMkLst>
        <pc:spChg chg="mod">
          <ac:chgData name="Zhigalov Roman" userId="1f97e9fdf7779aa5" providerId="Windows Live" clId="Web-{B99BE209-83F5-45D1-A864-035DBBC8D2F9}" dt="2022-01-27T16:54:23.215" v="33"/>
          <ac:spMkLst>
            <pc:docMk/>
            <pc:sldMk cId="457050149" sldId="258"/>
            <ac:spMk id="2" creationId="{308E71E5-0FA9-4FD5-AD4F-1107F5F6F48A}"/>
          </ac:spMkLst>
        </pc:spChg>
        <pc:spChg chg="mod">
          <ac:chgData name="Zhigalov Roman" userId="1f97e9fdf7779aa5" providerId="Windows Live" clId="Web-{B99BE209-83F5-45D1-A864-035DBBC8D2F9}" dt="2022-01-27T16:54:23.215" v="33"/>
          <ac:spMkLst>
            <pc:docMk/>
            <pc:sldMk cId="457050149" sldId="258"/>
            <ac:spMk id="3" creationId="{772E9507-A03F-4748-B9E5-897D01D7781B}"/>
          </ac:spMkLst>
        </pc:spChg>
        <pc:spChg chg="add">
          <ac:chgData name="Zhigalov Roman" userId="1f97e9fdf7779aa5" providerId="Windows Live" clId="Web-{B99BE209-83F5-45D1-A864-035DBBC8D2F9}" dt="2022-01-27T16:54:23.215" v="33"/>
          <ac:spMkLst>
            <pc:docMk/>
            <pc:sldMk cId="457050149" sldId="258"/>
            <ac:spMk id="9" creationId="{F13C74B1-5B17-4795-BED0-7140497B445A}"/>
          </ac:spMkLst>
        </pc:spChg>
        <pc:spChg chg="add">
          <ac:chgData name="Zhigalov Roman" userId="1f97e9fdf7779aa5" providerId="Windows Live" clId="Web-{B99BE209-83F5-45D1-A864-035DBBC8D2F9}" dt="2022-01-27T16:54:23.215" v="33"/>
          <ac:spMkLst>
            <pc:docMk/>
            <pc:sldMk cId="457050149" sldId="258"/>
            <ac:spMk id="11" creationId="{D4974D33-8DC5-464E-8C6D-BE58F0669C17}"/>
          </ac:spMkLst>
        </pc:spChg>
        <pc:picChg chg="add">
          <ac:chgData name="Zhigalov Roman" userId="1f97e9fdf7779aa5" providerId="Windows Live" clId="Web-{B99BE209-83F5-45D1-A864-035DBBC8D2F9}" dt="2022-01-27T16:54:23.215" v="33"/>
          <ac:picMkLst>
            <pc:docMk/>
            <pc:sldMk cId="457050149" sldId="258"/>
            <ac:picMk id="5" creationId="{8DB63231-0B6C-4A10-B615-AF82E6A67788}"/>
          </ac:picMkLst>
        </pc:picChg>
      </pc:sldChg>
      <pc:sldChg chg="addSp modSp new mod setBg">
        <pc:chgData name="Zhigalov Roman" userId="1f97e9fdf7779aa5" providerId="Windows Live" clId="Web-{B99BE209-83F5-45D1-A864-035DBBC8D2F9}" dt="2022-01-27T16:54:50.778" v="37"/>
        <pc:sldMkLst>
          <pc:docMk/>
          <pc:sldMk cId="2646638919" sldId="259"/>
        </pc:sldMkLst>
        <pc:spChg chg="mod">
          <ac:chgData name="Zhigalov Roman" userId="1f97e9fdf7779aa5" providerId="Windows Live" clId="Web-{B99BE209-83F5-45D1-A864-035DBBC8D2F9}" dt="2022-01-27T16:54:50.778" v="37"/>
          <ac:spMkLst>
            <pc:docMk/>
            <pc:sldMk cId="2646638919" sldId="259"/>
            <ac:spMk id="2" creationId="{2A907682-EABC-4947-8F3F-6536E6B26577}"/>
          </ac:spMkLst>
        </pc:spChg>
        <pc:spChg chg="mod">
          <ac:chgData name="Zhigalov Roman" userId="1f97e9fdf7779aa5" providerId="Windows Live" clId="Web-{B99BE209-83F5-45D1-A864-035DBBC8D2F9}" dt="2022-01-27T16:54:50.778" v="37"/>
          <ac:spMkLst>
            <pc:docMk/>
            <pc:sldMk cId="2646638919" sldId="259"/>
            <ac:spMk id="3" creationId="{BDFB2DAC-0D26-449B-A2C5-AD18BEE0D8D4}"/>
          </ac:spMkLst>
        </pc:spChg>
        <pc:spChg chg="add">
          <ac:chgData name="Zhigalov Roman" userId="1f97e9fdf7779aa5" providerId="Windows Live" clId="Web-{B99BE209-83F5-45D1-A864-035DBBC8D2F9}" dt="2022-01-27T16:54:50.778" v="37"/>
          <ac:spMkLst>
            <pc:docMk/>
            <pc:sldMk cId="2646638919" sldId="259"/>
            <ac:spMk id="8" creationId="{4522B21E-B2B9-4C72-9A71-C87EFD137480}"/>
          </ac:spMkLst>
        </pc:spChg>
        <pc:spChg chg="add">
          <ac:chgData name="Zhigalov Roman" userId="1f97e9fdf7779aa5" providerId="Windows Live" clId="Web-{B99BE209-83F5-45D1-A864-035DBBC8D2F9}" dt="2022-01-27T16:54:50.778" v="37"/>
          <ac:spMkLst>
            <pc:docMk/>
            <pc:sldMk cId="2646638919" sldId="259"/>
            <ac:spMk id="10" creationId="{5EB7D2A2-F448-44D4-938C-DC84CBCB3B1E}"/>
          </ac:spMkLst>
        </pc:spChg>
        <pc:spChg chg="add">
          <ac:chgData name="Zhigalov Roman" userId="1f97e9fdf7779aa5" providerId="Windows Live" clId="Web-{B99BE209-83F5-45D1-A864-035DBBC8D2F9}" dt="2022-01-27T16:54:50.778" v="37"/>
          <ac:spMkLst>
            <pc:docMk/>
            <pc:sldMk cId="2646638919" sldId="259"/>
            <ac:spMk id="12" creationId="{871AEA07-1E14-44B4-8E55-64EF049CD66F}"/>
          </ac:spMkLst>
        </pc:spChg>
        <pc:cxnChg chg="add">
          <ac:chgData name="Zhigalov Roman" userId="1f97e9fdf7779aa5" providerId="Windows Live" clId="Web-{B99BE209-83F5-45D1-A864-035DBBC8D2F9}" dt="2022-01-27T16:54:50.778" v="37"/>
          <ac:cxnSpMkLst>
            <pc:docMk/>
            <pc:sldMk cId="2646638919" sldId="259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B99BE209-83F5-45D1-A864-035DBBC8D2F9}" dt="2022-01-27T17:00:05.751" v="130"/>
        <pc:sldMkLst>
          <pc:docMk/>
          <pc:sldMk cId="500821854" sldId="260"/>
        </pc:sldMkLst>
        <pc:spChg chg="mod">
          <ac:chgData name="Zhigalov Roman" userId="1f97e9fdf7779aa5" providerId="Windows Live" clId="Web-{B99BE209-83F5-45D1-A864-035DBBC8D2F9}" dt="2022-01-27T17:00:05.751" v="130"/>
          <ac:spMkLst>
            <pc:docMk/>
            <pc:sldMk cId="500821854" sldId="260"/>
            <ac:spMk id="2" creationId="{FDE9D276-4EBD-4D5D-9375-11184D70808B}"/>
          </ac:spMkLst>
        </pc:spChg>
        <pc:spChg chg="add del mod">
          <ac:chgData name="Zhigalov Roman" userId="1f97e9fdf7779aa5" providerId="Windows Live" clId="Web-{B99BE209-83F5-45D1-A864-035DBBC8D2F9}" dt="2022-01-27T17:00:05.751" v="130"/>
          <ac:spMkLst>
            <pc:docMk/>
            <pc:sldMk cId="500821854" sldId="260"/>
            <ac:spMk id="3" creationId="{C12A3DF6-2E60-4835-A56B-9A64422013CA}"/>
          </ac:spMkLst>
        </pc:spChg>
        <pc:spChg chg="add">
          <ac:chgData name="Zhigalov Roman" userId="1f97e9fdf7779aa5" providerId="Windows Live" clId="Web-{B99BE209-83F5-45D1-A864-035DBBC8D2F9}" dt="2022-01-27T17:00:05.751" v="130"/>
          <ac:spMkLst>
            <pc:docMk/>
            <pc:sldMk cId="500821854" sldId="260"/>
            <ac:spMk id="6" creationId="{2E442304-DDBD-4F7B-8017-36BCC863FB40}"/>
          </ac:spMkLst>
        </pc:spChg>
        <pc:spChg chg="add del">
          <ac:chgData name="Zhigalov Roman" userId="1f97e9fdf7779aa5" providerId="Windows Live" clId="Web-{B99BE209-83F5-45D1-A864-035DBBC8D2F9}" dt="2022-01-27T17:00:03.033" v="127"/>
          <ac:spMkLst>
            <pc:docMk/>
            <pc:sldMk cId="500821854" sldId="260"/>
            <ac:spMk id="8" creationId="{777A147A-9ED8-46B4-8660-1B3C2AA880B5}"/>
          </ac:spMkLst>
        </pc:spChg>
        <pc:spChg chg="add del">
          <ac:chgData name="Zhigalov Roman" userId="1f97e9fdf7779aa5" providerId="Windows Live" clId="Web-{B99BE209-83F5-45D1-A864-035DBBC8D2F9}" dt="2022-01-27T17:00:05.720" v="129"/>
          <ac:spMkLst>
            <pc:docMk/>
            <pc:sldMk cId="500821854" sldId="260"/>
            <ac:spMk id="9" creationId="{B819A166-7571-4003-A6B8-B62034C3ED30}"/>
          </ac:spMkLst>
        </pc:spChg>
        <pc:spChg chg="add del">
          <ac:chgData name="Zhigalov Roman" userId="1f97e9fdf7779aa5" providerId="Windows Live" clId="Web-{B99BE209-83F5-45D1-A864-035DBBC8D2F9}" dt="2022-01-27T17:00:03.033" v="127"/>
          <ac:spMkLst>
            <pc:docMk/>
            <pc:sldMk cId="500821854" sldId="260"/>
            <ac:spMk id="10" creationId="{5D6C15A0-C087-4593-8414-2B4EC1CDC3DE}"/>
          </ac:spMkLst>
        </pc:spChg>
        <pc:spChg chg="add">
          <ac:chgData name="Zhigalov Roman" userId="1f97e9fdf7779aa5" providerId="Windows Live" clId="Web-{B99BE209-83F5-45D1-A864-035DBBC8D2F9}" dt="2022-01-27T17:00:05.751" v="130"/>
          <ac:spMkLst>
            <pc:docMk/>
            <pc:sldMk cId="500821854" sldId="260"/>
            <ac:spMk id="11" creationId="{5E107275-3853-46FD-A241-DE4355A42675}"/>
          </ac:spMkLst>
        </pc:spChg>
        <pc:graphicFrameChg chg="add del">
          <ac:chgData name="Zhigalov Roman" userId="1f97e9fdf7779aa5" providerId="Windows Live" clId="Web-{B99BE209-83F5-45D1-A864-035DBBC8D2F9}" dt="2022-01-27T17:00:05.720" v="129"/>
          <ac:graphicFrameMkLst>
            <pc:docMk/>
            <pc:sldMk cId="500821854" sldId="260"/>
            <ac:graphicFrameMk id="5" creationId="{9E85653B-1680-449C-9065-F13192217FF1}"/>
          </ac:graphicFrameMkLst>
        </pc:graphicFrameChg>
        <pc:graphicFrameChg chg="add">
          <ac:chgData name="Zhigalov Roman" userId="1f97e9fdf7779aa5" providerId="Windows Live" clId="Web-{B99BE209-83F5-45D1-A864-035DBBC8D2F9}" dt="2022-01-27T17:00:05.751" v="130"/>
          <ac:graphicFrameMkLst>
            <pc:docMk/>
            <pc:sldMk cId="500821854" sldId="260"/>
            <ac:graphicFrameMk id="7" creationId="{74B798C5-FDB3-4E92-8595-129B451A256C}"/>
          </ac:graphicFrameMkLst>
        </pc:graphicFrameChg>
      </pc:sldChg>
      <pc:sldChg chg="addSp delSp modSp new mod setBg">
        <pc:chgData name="Zhigalov Roman" userId="1f97e9fdf7779aa5" providerId="Windows Live" clId="Web-{B99BE209-83F5-45D1-A864-035DBBC8D2F9}" dt="2022-01-27T17:03:08.129" v="139"/>
        <pc:sldMkLst>
          <pc:docMk/>
          <pc:sldMk cId="2513378335" sldId="261"/>
        </pc:sldMkLst>
        <pc:spChg chg="mod">
          <ac:chgData name="Zhigalov Roman" userId="1f97e9fdf7779aa5" providerId="Windows Live" clId="Web-{B99BE209-83F5-45D1-A864-035DBBC8D2F9}" dt="2022-01-27T17:03:08.129" v="139"/>
          <ac:spMkLst>
            <pc:docMk/>
            <pc:sldMk cId="2513378335" sldId="261"/>
            <ac:spMk id="2" creationId="{A564D44E-B862-4165-A1DF-77C0E5688E40}"/>
          </ac:spMkLst>
        </pc:spChg>
        <pc:spChg chg="del">
          <ac:chgData name="Zhigalov Roman" userId="1f97e9fdf7779aa5" providerId="Windows Live" clId="Web-{B99BE209-83F5-45D1-A864-035DBBC8D2F9}" dt="2022-01-27T17:02:52.957" v="132"/>
          <ac:spMkLst>
            <pc:docMk/>
            <pc:sldMk cId="2513378335" sldId="261"/>
            <ac:spMk id="3" creationId="{D0C95092-CF8C-4E05-A53B-369FC33AD7EE}"/>
          </ac:spMkLst>
        </pc:spChg>
        <pc:spChg chg="mod">
          <ac:chgData name="Zhigalov Roman" userId="1f97e9fdf7779aa5" providerId="Windows Live" clId="Web-{B99BE209-83F5-45D1-A864-035DBBC8D2F9}" dt="2022-01-27T17:03:08.129" v="139"/>
          <ac:spMkLst>
            <pc:docMk/>
            <pc:sldMk cId="2513378335" sldId="261"/>
            <ac:spMk id="4" creationId="{A50EC2FD-9DED-472C-AB8A-410891CC8834}"/>
          </ac:spMkLst>
        </pc:spChg>
        <pc:spChg chg="add">
          <ac:chgData name="Zhigalov Roman" userId="1f97e9fdf7779aa5" providerId="Windows Live" clId="Web-{B99BE209-83F5-45D1-A864-035DBBC8D2F9}" dt="2022-01-27T17:03:08.129" v="139"/>
          <ac:spMkLst>
            <pc:docMk/>
            <pc:sldMk cId="2513378335" sldId="261"/>
            <ac:spMk id="10" creationId="{F13C74B1-5B17-4795-BED0-7140497B445A}"/>
          </ac:spMkLst>
        </pc:spChg>
        <pc:spChg chg="add">
          <ac:chgData name="Zhigalov Roman" userId="1f97e9fdf7779aa5" providerId="Windows Live" clId="Web-{B99BE209-83F5-45D1-A864-035DBBC8D2F9}" dt="2022-01-27T17:03:08.129" v="139"/>
          <ac:spMkLst>
            <pc:docMk/>
            <pc:sldMk cId="2513378335" sldId="261"/>
            <ac:spMk id="12" creationId="{D4974D33-8DC5-464E-8C6D-BE58F0669C17}"/>
          </ac:spMkLst>
        </pc:spChg>
        <pc:picChg chg="add mod ord">
          <ac:chgData name="Zhigalov Roman" userId="1f97e9fdf7779aa5" providerId="Windows Live" clId="Web-{B99BE209-83F5-45D1-A864-035DBBC8D2F9}" dt="2022-01-27T17:03:08.129" v="139"/>
          <ac:picMkLst>
            <pc:docMk/>
            <pc:sldMk cId="2513378335" sldId="261"/>
            <ac:picMk id="5" creationId="{3E6CC998-49B4-4B04-88EB-E12FC9588B03}"/>
          </ac:picMkLst>
        </pc:picChg>
      </pc:sldChg>
      <pc:sldChg chg="addSp delSp modSp new mod setBg">
        <pc:chgData name="Zhigalov Roman" userId="1f97e9fdf7779aa5" providerId="Windows Live" clId="Web-{B99BE209-83F5-45D1-A864-035DBBC8D2F9}" dt="2022-01-27T17:05:27.818" v="156"/>
        <pc:sldMkLst>
          <pc:docMk/>
          <pc:sldMk cId="2435071458" sldId="262"/>
        </pc:sldMkLst>
        <pc:spChg chg="mod ord">
          <ac:chgData name="Zhigalov Roman" userId="1f97e9fdf7779aa5" providerId="Windows Live" clId="Web-{B99BE209-83F5-45D1-A864-035DBBC8D2F9}" dt="2022-01-27T17:05:27.818" v="156"/>
          <ac:spMkLst>
            <pc:docMk/>
            <pc:sldMk cId="2435071458" sldId="262"/>
            <ac:spMk id="2" creationId="{8DDDDB85-8E59-4A90-BC9C-A662AE78F50C}"/>
          </ac:spMkLst>
        </pc:spChg>
        <pc:spChg chg="del">
          <ac:chgData name="Zhigalov Roman" userId="1f97e9fdf7779aa5" providerId="Windows Live" clId="Web-{B99BE209-83F5-45D1-A864-035DBBC8D2F9}" dt="2022-01-27T17:05:11.912" v="141"/>
          <ac:spMkLst>
            <pc:docMk/>
            <pc:sldMk cId="2435071458" sldId="262"/>
            <ac:spMk id="3" creationId="{4A4CB1BE-9075-4B5A-93F6-C2540285C2F6}"/>
          </ac:spMkLst>
        </pc:spChg>
        <pc:spChg chg="add">
          <ac:chgData name="Zhigalov Roman" userId="1f97e9fdf7779aa5" providerId="Windows Live" clId="Web-{B99BE209-83F5-45D1-A864-035DBBC8D2F9}" dt="2022-01-27T17:05:27.818" v="156"/>
          <ac:spMkLst>
            <pc:docMk/>
            <pc:sldMk cId="2435071458" sldId="262"/>
            <ac:spMk id="9" creationId="{37C89E4B-3C9F-44B9-8B86-D9E3D112D8EC}"/>
          </ac:spMkLst>
        </pc:spChg>
        <pc:picChg chg="add mod ord">
          <ac:chgData name="Zhigalov Roman" userId="1f97e9fdf7779aa5" providerId="Windows Live" clId="Web-{B99BE209-83F5-45D1-A864-035DBBC8D2F9}" dt="2022-01-27T17:05:27.818" v="156"/>
          <ac:picMkLst>
            <pc:docMk/>
            <pc:sldMk cId="2435071458" sldId="262"/>
            <ac:picMk id="4" creationId="{69414E31-3E61-446A-B320-13AB05966C8D}"/>
          </ac:picMkLst>
        </pc:picChg>
        <pc:cxnChg chg="add">
          <ac:chgData name="Zhigalov Roman" userId="1f97e9fdf7779aa5" providerId="Windows Live" clId="Web-{B99BE209-83F5-45D1-A864-035DBBC8D2F9}" dt="2022-01-27T17:05:27.818" v="156"/>
          <ac:cxnSpMkLst>
            <pc:docMk/>
            <pc:sldMk cId="2435071458" sldId="262"/>
            <ac:cxnSpMk id="11" creationId="{AA2EAA10-076F-46BD-8F0F-B9A2FB77A85C}"/>
          </ac:cxnSpMkLst>
        </pc:cxnChg>
        <pc:cxnChg chg="add">
          <ac:chgData name="Zhigalov Roman" userId="1f97e9fdf7779aa5" providerId="Windows Live" clId="Web-{B99BE209-83F5-45D1-A864-035DBBC8D2F9}" dt="2022-01-27T17:05:27.818" v="156"/>
          <ac:cxnSpMkLst>
            <pc:docMk/>
            <pc:sldMk cId="2435071458" sldId="262"/>
            <ac:cxnSpMk id="13" creationId="{D891E407-403B-4764-86C9-33A56D3BCAA3}"/>
          </ac:cxnSpMkLst>
        </pc:cxnChg>
      </pc:sldChg>
      <pc:sldChg chg="addSp modSp new mod setBg">
        <pc:chgData name="Zhigalov Roman" userId="1f97e9fdf7779aa5" providerId="Windows Live" clId="Web-{B99BE209-83F5-45D1-A864-035DBBC8D2F9}" dt="2022-01-27T17:07:09.554" v="287" actId="20577"/>
        <pc:sldMkLst>
          <pc:docMk/>
          <pc:sldMk cId="3633348884" sldId="263"/>
        </pc:sldMkLst>
        <pc:spChg chg="mod">
          <ac:chgData name="Zhigalov Roman" userId="1f97e9fdf7779aa5" providerId="Windows Live" clId="Web-{B99BE209-83F5-45D1-A864-035DBBC8D2F9}" dt="2022-01-27T17:06:59.273" v="285"/>
          <ac:spMkLst>
            <pc:docMk/>
            <pc:sldMk cId="3633348884" sldId="263"/>
            <ac:spMk id="2" creationId="{801B2809-48DA-4936-883E-6EFB0FE88423}"/>
          </ac:spMkLst>
        </pc:spChg>
        <pc:spChg chg="mod">
          <ac:chgData name="Zhigalov Roman" userId="1f97e9fdf7779aa5" providerId="Windows Live" clId="Web-{B99BE209-83F5-45D1-A864-035DBBC8D2F9}" dt="2022-01-27T17:07:09.554" v="287" actId="20577"/>
          <ac:spMkLst>
            <pc:docMk/>
            <pc:sldMk cId="3633348884" sldId="263"/>
            <ac:spMk id="3" creationId="{8532DA0D-3BDD-4BB7-9D5E-23B63787C98B}"/>
          </ac:spMkLst>
        </pc:spChg>
        <pc:spChg chg="add">
          <ac:chgData name="Zhigalov Roman" userId="1f97e9fdf7779aa5" providerId="Windows Live" clId="Web-{B99BE209-83F5-45D1-A864-035DBBC8D2F9}" dt="2022-01-27T17:06:59.273" v="285"/>
          <ac:spMkLst>
            <pc:docMk/>
            <pc:sldMk cId="3633348884" sldId="263"/>
            <ac:spMk id="8" creationId="{777A147A-9ED8-46B4-8660-1B3C2AA880B5}"/>
          </ac:spMkLst>
        </pc:spChg>
        <pc:spChg chg="add">
          <ac:chgData name="Zhigalov Roman" userId="1f97e9fdf7779aa5" providerId="Windows Live" clId="Web-{B99BE209-83F5-45D1-A864-035DBBC8D2F9}" dt="2022-01-27T17:06:59.273" v="285"/>
          <ac:spMkLst>
            <pc:docMk/>
            <pc:sldMk cId="3633348884" sldId="263"/>
            <ac:spMk id="10" creationId="{5D6C15A0-C087-4593-8414-2B4EC1CDC3DE}"/>
          </ac:spMkLst>
        </pc:spChg>
      </pc:sldChg>
      <pc:sldChg chg="addSp delSp modSp new del">
        <pc:chgData name="Zhigalov Roman" userId="1f97e9fdf7779aa5" providerId="Windows Live" clId="Web-{B99BE209-83F5-45D1-A864-035DBBC8D2F9}" dt="2022-01-27T17:07:55.961" v="291"/>
        <pc:sldMkLst>
          <pc:docMk/>
          <pc:sldMk cId="1670314103" sldId="264"/>
        </pc:sldMkLst>
        <pc:spChg chg="add del">
          <ac:chgData name="Zhigalov Roman" userId="1f97e9fdf7779aa5" providerId="Windows Live" clId="Web-{B99BE209-83F5-45D1-A864-035DBBC8D2F9}" dt="2022-01-27T17:07:54.774" v="290"/>
          <ac:spMkLst>
            <pc:docMk/>
            <pc:sldMk cId="1670314103" sldId="264"/>
            <ac:spMk id="3" creationId="{318E26E0-4D3A-4BC8-97BF-6E9DD2A3E500}"/>
          </ac:spMkLst>
        </pc:spChg>
        <pc:picChg chg="add del mod ord">
          <ac:chgData name="Zhigalov Roman" userId="1f97e9fdf7779aa5" providerId="Windows Live" clId="Web-{B99BE209-83F5-45D1-A864-035DBBC8D2F9}" dt="2022-01-27T17:07:54.774" v="290"/>
          <ac:picMkLst>
            <pc:docMk/>
            <pc:sldMk cId="1670314103" sldId="264"/>
            <ac:picMk id="4" creationId="{B9E05D65-5387-459F-B5F2-C423CD427356}"/>
          </ac:picMkLst>
        </pc:picChg>
      </pc:sldChg>
      <pc:sldChg chg="addSp delSp modSp new mod setBg">
        <pc:chgData name="Zhigalov Roman" userId="1f97e9fdf7779aa5" providerId="Windows Live" clId="Web-{B99BE209-83F5-45D1-A864-035DBBC8D2F9}" dt="2022-01-27T17:08:07.899" v="294"/>
        <pc:sldMkLst>
          <pc:docMk/>
          <pc:sldMk cId="1772295386" sldId="264"/>
        </pc:sldMkLst>
        <pc:spChg chg="del">
          <ac:chgData name="Zhigalov Roman" userId="1f97e9fdf7779aa5" providerId="Windows Live" clId="Web-{B99BE209-83F5-45D1-A864-035DBBC8D2F9}" dt="2022-01-27T17:08:07.899" v="294"/>
          <ac:spMkLst>
            <pc:docMk/>
            <pc:sldMk cId="1772295386" sldId="264"/>
            <ac:spMk id="2" creationId="{AE6D7217-5321-4EF1-AAC2-9E42DFFA61DE}"/>
          </ac:spMkLst>
        </pc:spChg>
        <pc:spChg chg="del">
          <ac:chgData name="Zhigalov Roman" userId="1f97e9fdf7779aa5" providerId="Windows Live" clId="Web-{B99BE209-83F5-45D1-A864-035DBBC8D2F9}" dt="2022-01-27T17:08:03.696" v="293"/>
          <ac:spMkLst>
            <pc:docMk/>
            <pc:sldMk cId="1772295386" sldId="264"/>
            <ac:spMk id="3" creationId="{69890EEF-C401-4A5E-8064-6E8F7E77AB47}"/>
          </ac:spMkLst>
        </pc:spChg>
        <pc:spChg chg="add">
          <ac:chgData name="Zhigalov Roman" userId="1f97e9fdf7779aa5" providerId="Windows Live" clId="Web-{B99BE209-83F5-45D1-A864-035DBBC8D2F9}" dt="2022-01-27T17:08:07.899" v="294"/>
          <ac:spMkLst>
            <pc:docMk/>
            <pc:sldMk cId="1772295386" sldId="264"/>
            <ac:spMk id="9" creationId="{42A4FC2C-047E-45A5-965D-8E1E3BF09BC6}"/>
          </ac:spMkLst>
        </pc:spChg>
        <pc:picChg chg="add mod ord">
          <ac:chgData name="Zhigalov Roman" userId="1f97e9fdf7779aa5" providerId="Windows Live" clId="Web-{B99BE209-83F5-45D1-A864-035DBBC8D2F9}" dt="2022-01-27T17:08:07.899" v="294"/>
          <ac:picMkLst>
            <pc:docMk/>
            <pc:sldMk cId="1772295386" sldId="264"/>
            <ac:picMk id="4" creationId="{3F262200-DFEB-4E3D-99F7-D566BE6D72FD}"/>
          </ac:picMkLst>
        </pc:picChg>
      </pc:sldChg>
      <pc:sldChg chg="addSp delSp modSp new mod setBg">
        <pc:chgData name="Zhigalov Roman" userId="1f97e9fdf7779aa5" providerId="Windows Live" clId="Web-{B99BE209-83F5-45D1-A864-035DBBC8D2F9}" dt="2022-01-27T17:08:18.883" v="297"/>
        <pc:sldMkLst>
          <pc:docMk/>
          <pc:sldMk cId="2666672163" sldId="265"/>
        </pc:sldMkLst>
        <pc:spChg chg="del">
          <ac:chgData name="Zhigalov Roman" userId="1f97e9fdf7779aa5" providerId="Windows Live" clId="Web-{B99BE209-83F5-45D1-A864-035DBBC8D2F9}" dt="2022-01-27T17:08:18.883" v="297"/>
          <ac:spMkLst>
            <pc:docMk/>
            <pc:sldMk cId="2666672163" sldId="265"/>
            <ac:spMk id="2" creationId="{74215A1F-7D87-40A2-9C77-2132C0CD24D6}"/>
          </ac:spMkLst>
        </pc:spChg>
        <pc:spChg chg="del">
          <ac:chgData name="Zhigalov Roman" userId="1f97e9fdf7779aa5" providerId="Windows Live" clId="Web-{B99BE209-83F5-45D1-A864-035DBBC8D2F9}" dt="2022-01-27T17:08:15.102" v="296"/>
          <ac:spMkLst>
            <pc:docMk/>
            <pc:sldMk cId="2666672163" sldId="265"/>
            <ac:spMk id="3" creationId="{AFF920C3-D6CE-4E55-BC0E-56750F85D8F6}"/>
          </ac:spMkLst>
        </pc:spChg>
        <pc:spChg chg="add">
          <ac:chgData name="Zhigalov Roman" userId="1f97e9fdf7779aa5" providerId="Windows Live" clId="Web-{B99BE209-83F5-45D1-A864-035DBBC8D2F9}" dt="2022-01-27T17:08:18.883" v="297"/>
          <ac:spMkLst>
            <pc:docMk/>
            <pc:sldMk cId="2666672163" sldId="265"/>
            <ac:spMk id="9" creationId="{42A4FC2C-047E-45A5-965D-8E1E3BF09BC6}"/>
          </ac:spMkLst>
        </pc:spChg>
        <pc:picChg chg="add mod ord">
          <ac:chgData name="Zhigalov Roman" userId="1f97e9fdf7779aa5" providerId="Windows Live" clId="Web-{B99BE209-83F5-45D1-A864-035DBBC8D2F9}" dt="2022-01-27T17:08:18.883" v="297"/>
          <ac:picMkLst>
            <pc:docMk/>
            <pc:sldMk cId="2666672163" sldId="265"/>
            <ac:picMk id="4" creationId="{7CA06812-ABB7-4590-9172-EA0978853E3E}"/>
          </ac:picMkLst>
        </pc:picChg>
      </pc:sldChg>
      <pc:sldChg chg="addSp delSp modSp new mod setBg">
        <pc:chgData name="Zhigalov Roman" userId="1f97e9fdf7779aa5" providerId="Windows Live" clId="Web-{B99BE209-83F5-45D1-A864-035DBBC8D2F9}" dt="2022-01-27T17:08:37.821" v="300"/>
        <pc:sldMkLst>
          <pc:docMk/>
          <pc:sldMk cId="2483701966" sldId="266"/>
        </pc:sldMkLst>
        <pc:spChg chg="del">
          <ac:chgData name="Zhigalov Roman" userId="1f97e9fdf7779aa5" providerId="Windows Live" clId="Web-{B99BE209-83F5-45D1-A864-035DBBC8D2F9}" dt="2022-01-27T17:08:37.821" v="300"/>
          <ac:spMkLst>
            <pc:docMk/>
            <pc:sldMk cId="2483701966" sldId="266"/>
            <ac:spMk id="2" creationId="{5AAF0BA0-5B7B-4E90-83A9-A0D97094B06C}"/>
          </ac:spMkLst>
        </pc:spChg>
        <pc:spChg chg="del">
          <ac:chgData name="Zhigalov Roman" userId="1f97e9fdf7779aa5" providerId="Windows Live" clId="Web-{B99BE209-83F5-45D1-A864-035DBBC8D2F9}" dt="2022-01-27T17:08:34.337" v="299"/>
          <ac:spMkLst>
            <pc:docMk/>
            <pc:sldMk cId="2483701966" sldId="266"/>
            <ac:spMk id="3" creationId="{3739DD1C-EEEB-4387-BB16-B7C17FC9B979}"/>
          </ac:spMkLst>
        </pc:spChg>
        <pc:spChg chg="add">
          <ac:chgData name="Zhigalov Roman" userId="1f97e9fdf7779aa5" providerId="Windows Live" clId="Web-{B99BE209-83F5-45D1-A864-035DBBC8D2F9}" dt="2022-01-27T17:08:37.821" v="300"/>
          <ac:spMkLst>
            <pc:docMk/>
            <pc:sldMk cId="2483701966" sldId="266"/>
            <ac:spMk id="9" creationId="{42A4FC2C-047E-45A5-965D-8E1E3BF09BC6}"/>
          </ac:spMkLst>
        </pc:spChg>
        <pc:picChg chg="add mod ord">
          <ac:chgData name="Zhigalov Roman" userId="1f97e9fdf7779aa5" providerId="Windows Live" clId="Web-{B99BE209-83F5-45D1-A864-035DBBC8D2F9}" dt="2022-01-27T17:08:37.821" v="300"/>
          <ac:picMkLst>
            <pc:docMk/>
            <pc:sldMk cId="2483701966" sldId="266"/>
            <ac:picMk id="4" creationId="{4E94CB4B-3077-45CE-902E-BBA7550BF772}"/>
          </ac:picMkLst>
        </pc:picChg>
      </pc:sldChg>
      <pc:sldChg chg="addSp modSp new mod setBg">
        <pc:chgData name="Zhigalov Roman" userId="1f97e9fdf7779aa5" providerId="Windows Live" clId="Web-{B99BE209-83F5-45D1-A864-035DBBC8D2F9}" dt="2022-01-27T17:12:08.621" v="459" actId="20577"/>
        <pc:sldMkLst>
          <pc:docMk/>
          <pc:sldMk cId="2362588701" sldId="267"/>
        </pc:sldMkLst>
        <pc:spChg chg="mod">
          <ac:chgData name="Zhigalov Roman" userId="1f97e9fdf7779aa5" providerId="Windows Live" clId="Web-{B99BE209-83F5-45D1-A864-035DBBC8D2F9}" dt="2022-01-27T17:12:03.840" v="458"/>
          <ac:spMkLst>
            <pc:docMk/>
            <pc:sldMk cId="2362588701" sldId="267"/>
            <ac:spMk id="2" creationId="{921D0D89-B633-4462-8B56-6DFCED8C38C4}"/>
          </ac:spMkLst>
        </pc:spChg>
        <pc:spChg chg="mod">
          <ac:chgData name="Zhigalov Roman" userId="1f97e9fdf7779aa5" providerId="Windows Live" clId="Web-{B99BE209-83F5-45D1-A864-035DBBC8D2F9}" dt="2022-01-27T17:12:08.621" v="459" actId="20577"/>
          <ac:spMkLst>
            <pc:docMk/>
            <pc:sldMk cId="2362588701" sldId="267"/>
            <ac:spMk id="3" creationId="{055905E4-0D9A-4FC1-8052-6945C5F50A0A}"/>
          </ac:spMkLst>
        </pc:spChg>
        <pc:spChg chg="add">
          <ac:chgData name="Zhigalov Roman" userId="1f97e9fdf7779aa5" providerId="Windows Live" clId="Web-{B99BE209-83F5-45D1-A864-035DBBC8D2F9}" dt="2022-01-27T17:12:03.840" v="458"/>
          <ac:spMkLst>
            <pc:docMk/>
            <pc:sldMk cId="2362588701" sldId="267"/>
            <ac:spMk id="8" creationId="{777A147A-9ED8-46B4-8660-1B3C2AA880B5}"/>
          </ac:spMkLst>
        </pc:spChg>
        <pc:spChg chg="add">
          <ac:chgData name="Zhigalov Roman" userId="1f97e9fdf7779aa5" providerId="Windows Live" clId="Web-{B99BE209-83F5-45D1-A864-035DBBC8D2F9}" dt="2022-01-27T17:12:03.840" v="458"/>
          <ac:spMkLst>
            <pc:docMk/>
            <pc:sldMk cId="2362588701" sldId="267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B99BE209-83F5-45D1-A864-035DBBC8D2F9}" dt="2022-01-27T17:14:18.451" v="467"/>
        <pc:sldMkLst>
          <pc:docMk/>
          <pc:sldMk cId="4121858229" sldId="268"/>
        </pc:sldMkLst>
        <pc:spChg chg="mod">
          <ac:chgData name="Zhigalov Roman" userId="1f97e9fdf7779aa5" providerId="Windows Live" clId="Web-{B99BE209-83F5-45D1-A864-035DBBC8D2F9}" dt="2022-01-27T17:14:18.451" v="467"/>
          <ac:spMkLst>
            <pc:docMk/>
            <pc:sldMk cId="4121858229" sldId="268"/>
            <ac:spMk id="2" creationId="{E39E3813-561A-4887-9617-99D9E402ABD6}"/>
          </ac:spMkLst>
        </pc:spChg>
        <pc:spChg chg="mod">
          <ac:chgData name="Zhigalov Roman" userId="1f97e9fdf7779aa5" providerId="Windows Live" clId="Web-{B99BE209-83F5-45D1-A864-035DBBC8D2F9}" dt="2022-01-27T17:14:18.451" v="467"/>
          <ac:spMkLst>
            <pc:docMk/>
            <pc:sldMk cId="4121858229" sldId="268"/>
            <ac:spMk id="3" creationId="{58820E0C-C9EF-45E5-8A5A-3EAE96879B6F}"/>
          </ac:spMkLst>
        </pc:spChg>
        <pc:spChg chg="add">
          <ac:chgData name="Zhigalov Roman" userId="1f97e9fdf7779aa5" providerId="Windows Live" clId="Web-{B99BE209-83F5-45D1-A864-035DBBC8D2F9}" dt="2022-01-27T17:14:18.451" v="467"/>
          <ac:spMkLst>
            <pc:docMk/>
            <pc:sldMk cId="4121858229" sldId="268"/>
            <ac:spMk id="8" creationId="{4522B21E-B2B9-4C72-9A71-C87EFD137480}"/>
          </ac:spMkLst>
        </pc:spChg>
        <pc:spChg chg="add">
          <ac:chgData name="Zhigalov Roman" userId="1f97e9fdf7779aa5" providerId="Windows Live" clId="Web-{B99BE209-83F5-45D1-A864-035DBBC8D2F9}" dt="2022-01-27T17:14:18.451" v="467"/>
          <ac:spMkLst>
            <pc:docMk/>
            <pc:sldMk cId="4121858229" sldId="268"/>
            <ac:spMk id="10" creationId="{5EB7D2A2-F448-44D4-938C-DC84CBCB3B1E}"/>
          </ac:spMkLst>
        </pc:spChg>
        <pc:spChg chg="add">
          <ac:chgData name="Zhigalov Roman" userId="1f97e9fdf7779aa5" providerId="Windows Live" clId="Web-{B99BE209-83F5-45D1-A864-035DBBC8D2F9}" dt="2022-01-27T17:14:18.451" v="467"/>
          <ac:spMkLst>
            <pc:docMk/>
            <pc:sldMk cId="4121858229" sldId="268"/>
            <ac:spMk id="12" creationId="{871AEA07-1E14-44B4-8E55-64EF049CD66F}"/>
          </ac:spMkLst>
        </pc:spChg>
        <pc:cxnChg chg="add">
          <ac:chgData name="Zhigalov Roman" userId="1f97e9fdf7779aa5" providerId="Windows Live" clId="Web-{B99BE209-83F5-45D1-A864-035DBBC8D2F9}" dt="2022-01-27T17:14:18.451" v="467"/>
          <ac:cxnSpMkLst>
            <pc:docMk/>
            <pc:sldMk cId="4121858229" sldId="268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B99BE209-83F5-45D1-A864-035DBBC8D2F9}" dt="2022-01-27T17:18:57.423" v="611" actId="20577"/>
        <pc:sldMkLst>
          <pc:docMk/>
          <pc:sldMk cId="367231574" sldId="269"/>
        </pc:sldMkLst>
        <pc:spChg chg="mod">
          <ac:chgData name="Zhigalov Roman" userId="1f97e9fdf7779aa5" providerId="Windows Live" clId="Web-{B99BE209-83F5-45D1-A864-035DBBC8D2F9}" dt="2022-01-27T17:18:54.111" v="610"/>
          <ac:spMkLst>
            <pc:docMk/>
            <pc:sldMk cId="367231574" sldId="269"/>
            <ac:spMk id="2" creationId="{F8AA19F0-C7E6-4DB9-B427-943207BCA222}"/>
          </ac:spMkLst>
        </pc:spChg>
        <pc:spChg chg="mod">
          <ac:chgData name="Zhigalov Roman" userId="1f97e9fdf7779aa5" providerId="Windows Live" clId="Web-{B99BE209-83F5-45D1-A864-035DBBC8D2F9}" dt="2022-01-27T17:18:57.423" v="611" actId="20577"/>
          <ac:spMkLst>
            <pc:docMk/>
            <pc:sldMk cId="367231574" sldId="269"/>
            <ac:spMk id="3" creationId="{DE83BC4D-83C8-4DC0-99C5-88CF99AFB586}"/>
          </ac:spMkLst>
        </pc:spChg>
        <pc:spChg chg="add">
          <ac:chgData name="Zhigalov Roman" userId="1f97e9fdf7779aa5" providerId="Windows Live" clId="Web-{B99BE209-83F5-45D1-A864-035DBBC8D2F9}" dt="2022-01-27T17:18:54.111" v="610"/>
          <ac:spMkLst>
            <pc:docMk/>
            <pc:sldMk cId="367231574" sldId="269"/>
            <ac:spMk id="8" creationId="{777A147A-9ED8-46B4-8660-1B3C2AA880B5}"/>
          </ac:spMkLst>
        </pc:spChg>
        <pc:spChg chg="add">
          <ac:chgData name="Zhigalov Roman" userId="1f97e9fdf7779aa5" providerId="Windows Live" clId="Web-{B99BE209-83F5-45D1-A864-035DBBC8D2F9}" dt="2022-01-27T17:18:54.111" v="610"/>
          <ac:spMkLst>
            <pc:docMk/>
            <pc:sldMk cId="367231574" sldId="269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B99BE209-83F5-45D1-A864-035DBBC8D2F9}" dt="2022-01-27T17:20:22.128" v="673"/>
        <pc:sldMkLst>
          <pc:docMk/>
          <pc:sldMk cId="2086370414" sldId="270"/>
        </pc:sldMkLst>
        <pc:spChg chg="mod">
          <ac:chgData name="Zhigalov Roman" userId="1f97e9fdf7779aa5" providerId="Windows Live" clId="Web-{B99BE209-83F5-45D1-A864-035DBBC8D2F9}" dt="2022-01-27T17:20:22.128" v="673"/>
          <ac:spMkLst>
            <pc:docMk/>
            <pc:sldMk cId="2086370414" sldId="270"/>
            <ac:spMk id="2" creationId="{41BAEF44-3304-46F1-93B8-1EE8B985A2FE}"/>
          </ac:spMkLst>
        </pc:spChg>
        <pc:spChg chg="del">
          <ac:chgData name="Zhigalov Roman" userId="1f97e9fdf7779aa5" providerId="Windows Live" clId="Web-{B99BE209-83F5-45D1-A864-035DBBC8D2F9}" dt="2022-01-27T17:19:33.861" v="613"/>
          <ac:spMkLst>
            <pc:docMk/>
            <pc:sldMk cId="2086370414" sldId="270"/>
            <ac:spMk id="3" creationId="{EC494C4C-AB94-4CCA-B980-0DA8618B8D4B}"/>
          </ac:spMkLst>
        </pc:spChg>
        <pc:spChg chg="mod">
          <ac:chgData name="Zhigalov Roman" userId="1f97e9fdf7779aa5" providerId="Windows Live" clId="Web-{B99BE209-83F5-45D1-A864-035DBBC8D2F9}" dt="2022-01-27T17:20:22.128" v="673"/>
          <ac:spMkLst>
            <pc:docMk/>
            <pc:sldMk cId="2086370414" sldId="270"/>
            <ac:spMk id="4" creationId="{9A7BC6F1-E921-4FA8-A84F-D2BC6497550F}"/>
          </ac:spMkLst>
        </pc:spChg>
        <pc:spChg chg="add">
          <ac:chgData name="Zhigalov Roman" userId="1f97e9fdf7779aa5" providerId="Windows Live" clId="Web-{B99BE209-83F5-45D1-A864-035DBBC8D2F9}" dt="2022-01-27T17:20:22.128" v="673"/>
          <ac:spMkLst>
            <pc:docMk/>
            <pc:sldMk cId="2086370414" sldId="270"/>
            <ac:spMk id="10" creationId="{665DBBEF-238B-476B-96AB-8AAC3224ECEA}"/>
          </ac:spMkLst>
        </pc:spChg>
        <pc:spChg chg="add">
          <ac:chgData name="Zhigalov Roman" userId="1f97e9fdf7779aa5" providerId="Windows Live" clId="Web-{B99BE209-83F5-45D1-A864-035DBBC8D2F9}" dt="2022-01-27T17:20:22.128" v="673"/>
          <ac:spMkLst>
            <pc:docMk/>
            <pc:sldMk cId="2086370414" sldId="270"/>
            <ac:spMk id="12" creationId="{3FCFB1DE-0B7E-48CC-BA90-B2AB0889F9D6}"/>
          </ac:spMkLst>
        </pc:spChg>
        <pc:picChg chg="add mod ord">
          <ac:chgData name="Zhigalov Roman" userId="1f97e9fdf7779aa5" providerId="Windows Live" clId="Web-{B99BE209-83F5-45D1-A864-035DBBC8D2F9}" dt="2022-01-27T17:20:22.128" v="673"/>
          <ac:picMkLst>
            <pc:docMk/>
            <pc:sldMk cId="2086370414" sldId="270"/>
            <ac:picMk id="5" creationId="{EFDEA84E-4306-4EA6-87A3-2A591E9B8E3D}"/>
          </ac:picMkLst>
        </pc:picChg>
      </pc:sldChg>
      <pc:sldChg chg="addSp modSp new mod setBg">
        <pc:chgData name="Zhigalov Roman" userId="1f97e9fdf7779aa5" providerId="Windows Live" clId="Web-{B99BE209-83F5-45D1-A864-035DBBC8D2F9}" dt="2022-01-27T17:23:56.631" v="778" actId="20577"/>
        <pc:sldMkLst>
          <pc:docMk/>
          <pc:sldMk cId="138391764" sldId="271"/>
        </pc:sldMkLst>
        <pc:spChg chg="mod">
          <ac:chgData name="Zhigalov Roman" userId="1f97e9fdf7779aa5" providerId="Windows Live" clId="Web-{B99BE209-83F5-45D1-A864-035DBBC8D2F9}" dt="2022-01-27T17:23:53.318" v="776"/>
          <ac:spMkLst>
            <pc:docMk/>
            <pc:sldMk cId="138391764" sldId="271"/>
            <ac:spMk id="2" creationId="{9FA12E38-E941-41B8-B39D-9E1421BF18C8}"/>
          </ac:spMkLst>
        </pc:spChg>
        <pc:spChg chg="mod">
          <ac:chgData name="Zhigalov Roman" userId="1f97e9fdf7779aa5" providerId="Windows Live" clId="Web-{B99BE209-83F5-45D1-A864-035DBBC8D2F9}" dt="2022-01-27T17:23:56.631" v="778" actId="20577"/>
          <ac:spMkLst>
            <pc:docMk/>
            <pc:sldMk cId="138391764" sldId="271"/>
            <ac:spMk id="3" creationId="{FE81330F-1C80-4516-A527-E2F29F383CF2}"/>
          </ac:spMkLst>
        </pc:spChg>
        <pc:spChg chg="add">
          <ac:chgData name="Zhigalov Roman" userId="1f97e9fdf7779aa5" providerId="Windows Live" clId="Web-{B99BE209-83F5-45D1-A864-035DBBC8D2F9}" dt="2022-01-27T17:23:53.318" v="776"/>
          <ac:spMkLst>
            <pc:docMk/>
            <pc:sldMk cId="138391764" sldId="271"/>
            <ac:spMk id="8" creationId="{777A147A-9ED8-46B4-8660-1B3C2AA880B5}"/>
          </ac:spMkLst>
        </pc:spChg>
        <pc:spChg chg="add">
          <ac:chgData name="Zhigalov Roman" userId="1f97e9fdf7779aa5" providerId="Windows Live" clId="Web-{B99BE209-83F5-45D1-A864-035DBBC8D2F9}" dt="2022-01-27T17:23:53.318" v="776"/>
          <ac:spMkLst>
            <pc:docMk/>
            <pc:sldMk cId="138391764" sldId="271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B99BE209-83F5-45D1-A864-035DBBC8D2F9}" dt="2022-01-27T17:25:29.507" v="788"/>
        <pc:sldMkLst>
          <pc:docMk/>
          <pc:sldMk cId="1669715515" sldId="272"/>
        </pc:sldMkLst>
        <pc:spChg chg="mod">
          <ac:chgData name="Zhigalov Roman" userId="1f97e9fdf7779aa5" providerId="Windows Live" clId="Web-{B99BE209-83F5-45D1-A864-035DBBC8D2F9}" dt="2022-01-27T17:25:29.507" v="788"/>
          <ac:spMkLst>
            <pc:docMk/>
            <pc:sldMk cId="1669715515" sldId="272"/>
            <ac:spMk id="2" creationId="{95DB2713-8EAF-42D4-998C-B041CE1D5033}"/>
          </ac:spMkLst>
        </pc:spChg>
        <pc:spChg chg="mod">
          <ac:chgData name="Zhigalov Roman" userId="1f97e9fdf7779aa5" providerId="Windows Live" clId="Web-{B99BE209-83F5-45D1-A864-035DBBC8D2F9}" dt="2022-01-27T17:25:29.507" v="788"/>
          <ac:spMkLst>
            <pc:docMk/>
            <pc:sldMk cId="1669715515" sldId="272"/>
            <ac:spMk id="3" creationId="{FEC46066-8754-4514-8EF3-65BBC907EF15}"/>
          </ac:spMkLst>
        </pc:spChg>
        <pc:spChg chg="add">
          <ac:chgData name="Zhigalov Roman" userId="1f97e9fdf7779aa5" providerId="Windows Live" clId="Web-{B99BE209-83F5-45D1-A864-035DBBC8D2F9}" dt="2022-01-27T17:25:29.507" v="788"/>
          <ac:spMkLst>
            <pc:docMk/>
            <pc:sldMk cId="1669715515" sldId="272"/>
            <ac:spMk id="8" creationId="{4522B21E-B2B9-4C72-9A71-C87EFD137480}"/>
          </ac:spMkLst>
        </pc:spChg>
        <pc:spChg chg="add">
          <ac:chgData name="Zhigalov Roman" userId="1f97e9fdf7779aa5" providerId="Windows Live" clId="Web-{B99BE209-83F5-45D1-A864-035DBBC8D2F9}" dt="2022-01-27T17:25:29.507" v="788"/>
          <ac:spMkLst>
            <pc:docMk/>
            <pc:sldMk cId="1669715515" sldId="272"/>
            <ac:spMk id="10" creationId="{5EB7D2A2-F448-44D4-938C-DC84CBCB3B1E}"/>
          </ac:spMkLst>
        </pc:spChg>
        <pc:spChg chg="add">
          <ac:chgData name="Zhigalov Roman" userId="1f97e9fdf7779aa5" providerId="Windows Live" clId="Web-{B99BE209-83F5-45D1-A864-035DBBC8D2F9}" dt="2022-01-27T17:25:29.507" v="788"/>
          <ac:spMkLst>
            <pc:docMk/>
            <pc:sldMk cId="1669715515" sldId="272"/>
            <ac:spMk id="12" creationId="{871AEA07-1E14-44B4-8E55-64EF049CD66F}"/>
          </ac:spMkLst>
        </pc:spChg>
        <pc:cxnChg chg="add">
          <ac:chgData name="Zhigalov Roman" userId="1f97e9fdf7779aa5" providerId="Windows Live" clId="Web-{B99BE209-83F5-45D1-A864-035DBBC8D2F9}" dt="2022-01-27T17:25:29.507" v="788"/>
          <ac:cxnSpMkLst>
            <pc:docMk/>
            <pc:sldMk cId="1669715515" sldId="272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B99BE209-83F5-45D1-A864-035DBBC8D2F9}" dt="2022-01-27T17:32:08.966" v="835"/>
        <pc:sldMkLst>
          <pc:docMk/>
          <pc:sldMk cId="170185635" sldId="273"/>
        </pc:sldMkLst>
        <pc:spChg chg="mod">
          <ac:chgData name="Zhigalov Roman" userId="1f97e9fdf7779aa5" providerId="Windows Live" clId="Web-{B99BE209-83F5-45D1-A864-035DBBC8D2F9}" dt="2022-01-27T17:32:08.966" v="835"/>
          <ac:spMkLst>
            <pc:docMk/>
            <pc:sldMk cId="170185635" sldId="273"/>
            <ac:spMk id="2" creationId="{5BF24524-BAD7-463F-93F5-82C414A2CEB3}"/>
          </ac:spMkLst>
        </pc:spChg>
        <pc:spChg chg="del">
          <ac:chgData name="Zhigalov Roman" userId="1f97e9fdf7779aa5" providerId="Windows Live" clId="Web-{B99BE209-83F5-45D1-A864-035DBBC8D2F9}" dt="2022-01-27T17:31:25.777" v="790"/>
          <ac:spMkLst>
            <pc:docMk/>
            <pc:sldMk cId="170185635" sldId="273"/>
            <ac:spMk id="3" creationId="{DF64AE98-C6A9-4FE2-90B9-BA03D0C594E4}"/>
          </ac:spMkLst>
        </pc:spChg>
        <pc:spChg chg="mod">
          <ac:chgData name="Zhigalov Roman" userId="1f97e9fdf7779aa5" providerId="Windows Live" clId="Web-{B99BE209-83F5-45D1-A864-035DBBC8D2F9}" dt="2022-01-27T17:32:08.966" v="835"/>
          <ac:spMkLst>
            <pc:docMk/>
            <pc:sldMk cId="170185635" sldId="273"/>
            <ac:spMk id="4" creationId="{95FA9096-6A97-49B6-8EEC-EA92F66E2A14}"/>
          </ac:spMkLst>
        </pc:spChg>
        <pc:spChg chg="add">
          <ac:chgData name="Zhigalov Roman" userId="1f97e9fdf7779aa5" providerId="Windows Live" clId="Web-{B99BE209-83F5-45D1-A864-035DBBC8D2F9}" dt="2022-01-27T17:32:08.966" v="835"/>
          <ac:spMkLst>
            <pc:docMk/>
            <pc:sldMk cId="170185635" sldId="273"/>
            <ac:spMk id="10" creationId="{665DBBEF-238B-476B-96AB-8AAC3224ECEA}"/>
          </ac:spMkLst>
        </pc:spChg>
        <pc:spChg chg="add">
          <ac:chgData name="Zhigalov Roman" userId="1f97e9fdf7779aa5" providerId="Windows Live" clId="Web-{B99BE209-83F5-45D1-A864-035DBBC8D2F9}" dt="2022-01-27T17:32:08.966" v="835"/>
          <ac:spMkLst>
            <pc:docMk/>
            <pc:sldMk cId="170185635" sldId="273"/>
            <ac:spMk id="12" creationId="{3FCFB1DE-0B7E-48CC-BA90-B2AB0889F9D6}"/>
          </ac:spMkLst>
        </pc:spChg>
        <pc:picChg chg="add mod ord">
          <ac:chgData name="Zhigalov Roman" userId="1f97e9fdf7779aa5" providerId="Windows Live" clId="Web-{B99BE209-83F5-45D1-A864-035DBBC8D2F9}" dt="2022-01-27T17:32:08.966" v="835"/>
          <ac:picMkLst>
            <pc:docMk/>
            <pc:sldMk cId="170185635" sldId="273"/>
            <ac:picMk id="5" creationId="{92EAACF5-E574-479D-8B54-E5EB626B62F4}"/>
          </ac:picMkLst>
        </pc:picChg>
      </pc:sldChg>
      <pc:sldChg chg="addSp delSp modSp new mod setBg">
        <pc:chgData name="Zhigalov Roman" userId="1f97e9fdf7779aa5" providerId="Windows Live" clId="Web-{B99BE209-83F5-45D1-A864-035DBBC8D2F9}" dt="2022-01-27T17:33:41.482" v="906" actId="20577"/>
        <pc:sldMkLst>
          <pc:docMk/>
          <pc:sldMk cId="2866472444" sldId="274"/>
        </pc:sldMkLst>
        <pc:spChg chg="mod">
          <ac:chgData name="Zhigalov Roman" userId="1f97e9fdf7779aa5" providerId="Windows Live" clId="Web-{B99BE209-83F5-45D1-A864-035DBBC8D2F9}" dt="2022-01-27T17:33:41.482" v="906" actId="20577"/>
          <ac:spMkLst>
            <pc:docMk/>
            <pc:sldMk cId="2866472444" sldId="274"/>
            <ac:spMk id="2" creationId="{81A92069-C70E-4437-B10C-19856D1E768C}"/>
          </ac:spMkLst>
        </pc:spChg>
        <pc:spChg chg="del">
          <ac:chgData name="Zhigalov Roman" userId="1f97e9fdf7779aa5" providerId="Windows Live" clId="Web-{B99BE209-83F5-45D1-A864-035DBBC8D2F9}" dt="2022-01-27T17:33:00.451" v="867"/>
          <ac:spMkLst>
            <pc:docMk/>
            <pc:sldMk cId="2866472444" sldId="274"/>
            <ac:spMk id="3" creationId="{6E0C1098-B1EE-4D79-9EE0-245C6F35EE9F}"/>
          </ac:spMkLst>
        </pc:spChg>
        <pc:spChg chg="add">
          <ac:chgData name="Zhigalov Roman" userId="1f97e9fdf7779aa5" providerId="Windows Live" clId="Web-{B99BE209-83F5-45D1-A864-035DBBC8D2F9}" dt="2022-01-27T17:33:04.185" v="868"/>
          <ac:spMkLst>
            <pc:docMk/>
            <pc:sldMk cId="2866472444" sldId="274"/>
            <ac:spMk id="9" creationId="{665DBBEF-238B-476B-96AB-8AAC3224ECEA}"/>
          </ac:spMkLst>
        </pc:spChg>
        <pc:spChg chg="add">
          <ac:chgData name="Zhigalov Roman" userId="1f97e9fdf7779aa5" providerId="Windows Live" clId="Web-{B99BE209-83F5-45D1-A864-035DBBC8D2F9}" dt="2022-01-27T17:33:04.185" v="868"/>
          <ac:spMkLst>
            <pc:docMk/>
            <pc:sldMk cId="2866472444" sldId="274"/>
            <ac:spMk id="11" creationId="{3FCFB1DE-0B7E-48CC-BA90-B2AB0889F9D6}"/>
          </ac:spMkLst>
        </pc:spChg>
        <pc:picChg chg="add mod ord">
          <ac:chgData name="Zhigalov Roman" userId="1f97e9fdf7779aa5" providerId="Windows Live" clId="Web-{B99BE209-83F5-45D1-A864-035DBBC8D2F9}" dt="2022-01-27T17:33:04.185" v="868"/>
          <ac:picMkLst>
            <pc:docMk/>
            <pc:sldMk cId="2866472444" sldId="274"/>
            <ac:picMk id="4" creationId="{4D23D614-B5F7-4BB4-8249-696C2B09F3FB}"/>
          </ac:picMkLst>
        </pc:picChg>
      </pc:sldChg>
      <pc:sldChg chg="addSp modSp new mod setBg">
        <pc:chgData name="Zhigalov Roman" userId="1f97e9fdf7779aa5" providerId="Windows Live" clId="Web-{B99BE209-83F5-45D1-A864-035DBBC8D2F9}" dt="2022-01-27T17:35:10.968" v="1045" actId="20577"/>
        <pc:sldMkLst>
          <pc:docMk/>
          <pc:sldMk cId="3037792411" sldId="275"/>
        </pc:sldMkLst>
        <pc:spChg chg="mod">
          <ac:chgData name="Zhigalov Roman" userId="1f97e9fdf7779aa5" providerId="Windows Live" clId="Web-{B99BE209-83F5-45D1-A864-035DBBC8D2F9}" dt="2022-01-27T17:35:07.359" v="1043"/>
          <ac:spMkLst>
            <pc:docMk/>
            <pc:sldMk cId="3037792411" sldId="275"/>
            <ac:spMk id="2" creationId="{5F8335AE-1BDE-49C5-B7CD-0E88C43154E3}"/>
          </ac:spMkLst>
        </pc:spChg>
        <pc:spChg chg="mod">
          <ac:chgData name="Zhigalov Roman" userId="1f97e9fdf7779aa5" providerId="Windows Live" clId="Web-{B99BE209-83F5-45D1-A864-035DBBC8D2F9}" dt="2022-01-27T17:35:10.968" v="1045" actId="20577"/>
          <ac:spMkLst>
            <pc:docMk/>
            <pc:sldMk cId="3037792411" sldId="275"/>
            <ac:spMk id="3" creationId="{301D1DA4-E314-4D01-8FA4-C9B403E172C7}"/>
          </ac:spMkLst>
        </pc:spChg>
        <pc:spChg chg="add">
          <ac:chgData name="Zhigalov Roman" userId="1f97e9fdf7779aa5" providerId="Windows Live" clId="Web-{B99BE209-83F5-45D1-A864-035DBBC8D2F9}" dt="2022-01-27T17:35:07.359" v="1043"/>
          <ac:spMkLst>
            <pc:docMk/>
            <pc:sldMk cId="3037792411" sldId="275"/>
            <ac:spMk id="8" creationId="{777A147A-9ED8-46B4-8660-1B3C2AA880B5}"/>
          </ac:spMkLst>
        </pc:spChg>
        <pc:spChg chg="add">
          <ac:chgData name="Zhigalov Roman" userId="1f97e9fdf7779aa5" providerId="Windows Live" clId="Web-{B99BE209-83F5-45D1-A864-035DBBC8D2F9}" dt="2022-01-27T17:35:07.359" v="1043"/>
          <ac:spMkLst>
            <pc:docMk/>
            <pc:sldMk cId="3037792411" sldId="275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B99BE209-83F5-45D1-A864-035DBBC8D2F9}" dt="2022-01-27T17:37:51.002" v="1052"/>
        <pc:sldMkLst>
          <pc:docMk/>
          <pc:sldMk cId="1485776945" sldId="276"/>
        </pc:sldMkLst>
        <pc:spChg chg="mod">
          <ac:chgData name="Zhigalov Roman" userId="1f97e9fdf7779aa5" providerId="Windows Live" clId="Web-{B99BE209-83F5-45D1-A864-035DBBC8D2F9}" dt="2022-01-27T17:37:51.002" v="1052"/>
          <ac:spMkLst>
            <pc:docMk/>
            <pc:sldMk cId="1485776945" sldId="276"/>
            <ac:spMk id="2" creationId="{895B3A30-FCD1-493A-B0F7-143382F4A278}"/>
          </ac:spMkLst>
        </pc:spChg>
        <pc:spChg chg="mod">
          <ac:chgData name="Zhigalov Roman" userId="1f97e9fdf7779aa5" providerId="Windows Live" clId="Web-{B99BE209-83F5-45D1-A864-035DBBC8D2F9}" dt="2022-01-27T17:37:51.002" v="1052"/>
          <ac:spMkLst>
            <pc:docMk/>
            <pc:sldMk cId="1485776945" sldId="276"/>
            <ac:spMk id="3" creationId="{428CA81F-283C-4470-A7A4-8A194C47E017}"/>
          </ac:spMkLst>
        </pc:spChg>
        <pc:spChg chg="add">
          <ac:chgData name="Zhigalov Roman" userId="1f97e9fdf7779aa5" providerId="Windows Live" clId="Web-{B99BE209-83F5-45D1-A864-035DBBC8D2F9}" dt="2022-01-27T17:37:51.002" v="1052"/>
          <ac:spMkLst>
            <pc:docMk/>
            <pc:sldMk cId="1485776945" sldId="276"/>
            <ac:spMk id="8" creationId="{4522B21E-B2B9-4C72-9A71-C87EFD137480}"/>
          </ac:spMkLst>
        </pc:spChg>
        <pc:spChg chg="add">
          <ac:chgData name="Zhigalov Roman" userId="1f97e9fdf7779aa5" providerId="Windows Live" clId="Web-{B99BE209-83F5-45D1-A864-035DBBC8D2F9}" dt="2022-01-27T17:37:51.002" v="1052"/>
          <ac:spMkLst>
            <pc:docMk/>
            <pc:sldMk cId="1485776945" sldId="276"/>
            <ac:spMk id="10" creationId="{5EB7D2A2-F448-44D4-938C-DC84CBCB3B1E}"/>
          </ac:spMkLst>
        </pc:spChg>
        <pc:spChg chg="add">
          <ac:chgData name="Zhigalov Roman" userId="1f97e9fdf7779aa5" providerId="Windows Live" clId="Web-{B99BE209-83F5-45D1-A864-035DBBC8D2F9}" dt="2022-01-27T17:37:51.002" v="1052"/>
          <ac:spMkLst>
            <pc:docMk/>
            <pc:sldMk cId="1485776945" sldId="276"/>
            <ac:spMk id="12" creationId="{871AEA07-1E14-44B4-8E55-64EF049CD66F}"/>
          </ac:spMkLst>
        </pc:spChg>
        <pc:cxnChg chg="add">
          <ac:chgData name="Zhigalov Roman" userId="1f97e9fdf7779aa5" providerId="Windows Live" clId="Web-{B99BE209-83F5-45D1-A864-035DBBC8D2F9}" dt="2022-01-27T17:37:51.002" v="1052"/>
          <ac:cxnSpMkLst>
            <pc:docMk/>
            <pc:sldMk cId="1485776945" sldId="276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B99BE209-83F5-45D1-A864-035DBBC8D2F9}" dt="2022-01-27T17:47:19.056" v="1169" actId="20577"/>
        <pc:sldMkLst>
          <pc:docMk/>
          <pc:sldMk cId="3619757470" sldId="277"/>
        </pc:sldMkLst>
        <pc:spChg chg="mod">
          <ac:chgData name="Zhigalov Roman" userId="1f97e9fdf7779aa5" providerId="Windows Live" clId="Web-{B99BE209-83F5-45D1-A864-035DBBC8D2F9}" dt="2022-01-27T17:47:16.197" v="1168"/>
          <ac:spMkLst>
            <pc:docMk/>
            <pc:sldMk cId="3619757470" sldId="277"/>
            <ac:spMk id="2" creationId="{18FEE0B7-E12C-422F-8998-F4DF00A26B1C}"/>
          </ac:spMkLst>
        </pc:spChg>
        <pc:spChg chg="mod">
          <ac:chgData name="Zhigalov Roman" userId="1f97e9fdf7779aa5" providerId="Windows Live" clId="Web-{B99BE209-83F5-45D1-A864-035DBBC8D2F9}" dt="2022-01-27T17:47:19.056" v="1169" actId="20577"/>
          <ac:spMkLst>
            <pc:docMk/>
            <pc:sldMk cId="3619757470" sldId="277"/>
            <ac:spMk id="3" creationId="{E25D81BC-F694-4488-B62C-6770501E33EE}"/>
          </ac:spMkLst>
        </pc:spChg>
        <pc:spChg chg="add">
          <ac:chgData name="Zhigalov Roman" userId="1f97e9fdf7779aa5" providerId="Windows Live" clId="Web-{B99BE209-83F5-45D1-A864-035DBBC8D2F9}" dt="2022-01-27T17:47:16.197" v="1168"/>
          <ac:spMkLst>
            <pc:docMk/>
            <pc:sldMk cId="3619757470" sldId="277"/>
            <ac:spMk id="8" creationId="{777A147A-9ED8-46B4-8660-1B3C2AA880B5}"/>
          </ac:spMkLst>
        </pc:spChg>
        <pc:spChg chg="add">
          <ac:chgData name="Zhigalov Roman" userId="1f97e9fdf7779aa5" providerId="Windows Live" clId="Web-{B99BE209-83F5-45D1-A864-035DBBC8D2F9}" dt="2022-01-27T17:47:16.197" v="1168"/>
          <ac:spMkLst>
            <pc:docMk/>
            <pc:sldMk cId="3619757470" sldId="277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B99BE209-83F5-45D1-A864-035DBBC8D2F9}" dt="2022-01-27T17:52:08.623" v="1223" actId="20577"/>
        <pc:sldMkLst>
          <pc:docMk/>
          <pc:sldMk cId="55309861" sldId="278"/>
        </pc:sldMkLst>
        <pc:spChg chg="mod ord">
          <ac:chgData name="Zhigalov Roman" userId="1f97e9fdf7779aa5" providerId="Windows Live" clId="Web-{B99BE209-83F5-45D1-A864-035DBBC8D2F9}" dt="2022-01-27T17:52:08.623" v="1223" actId="20577"/>
          <ac:spMkLst>
            <pc:docMk/>
            <pc:sldMk cId="55309861" sldId="278"/>
            <ac:spMk id="2" creationId="{F0663838-E3D3-435D-A4C0-A10A243A25C0}"/>
          </ac:spMkLst>
        </pc:spChg>
        <pc:spChg chg="del">
          <ac:chgData name="Zhigalov Roman" userId="1f97e9fdf7779aa5" providerId="Windows Live" clId="Web-{B99BE209-83F5-45D1-A864-035DBBC8D2F9}" dt="2022-01-27T17:51:03.763" v="1194"/>
          <ac:spMkLst>
            <pc:docMk/>
            <pc:sldMk cId="55309861" sldId="278"/>
            <ac:spMk id="3" creationId="{2F2A5032-CF8C-4082-88E1-2320873AE6B5}"/>
          </ac:spMkLst>
        </pc:spChg>
        <pc:spChg chg="add">
          <ac:chgData name="Zhigalov Roman" userId="1f97e9fdf7779aa5" providerId="Windows Live" clId="Web-{B99BE209-83F5-45D1-A864-035DBBC8D2F9}" dt="2022-01-27T17:51:09.794" v="1197"/>
          <ac:spMkLst>
            <pc:docMk/>
            <pc:sldMk cId="55309861" sldId="278"/>
            <ac:spMk id="6" creationId="{37C89E4B-3C9F-44B9-8B86-D9E3D112D8EC}"/>
          </ac:spMkLst>
        </pc:spChg>
        <pc:spChg chg="add del">
          <ac:chgData name="Zhigalov Roman" userId="1f97e9fdf7779aa5" providerId="Windows Live" clId="Web-{B99BE209-83F5-45D1-A864-035DBBC8D2F9}" dt="2022-01-27T17:51:09.794" v="1196"/>
          <ac:spMkLst>
            <pc:docMk/>
            <pc:sldMk cId="55309861" sldId="278"/>
            <ac:spMk id="9" creationId="{665DBBEF-238B-476B-96AB-8AAC3224ECEA}"/>
          </ac:spMkLst>
        </pc:spChg>
        <pc:spChg chg="add del">
          <ac:chgData name="Zhigalov Roman" userId="1f97e9fdf7779aa5" providerId="Windows Live" clId="Web-{B99BE209-83F5-45D1-A864-035DBBC8D2F9}" dt="2022-01-27T17:51:09.794" v="1196"/>
          <ac:spMkLst>
            <pc:docMk/>
            <pc:sldMk cId="55309861" sldId="278"/>
            <ac:spMk id="11" creationId="{3FCFB1DE-0B7E-48CC-BA90-B2AB0889F9D6}"/>
          </ac:spMkLst>
        </pc:spChg>
        <pc:picChg chg="add mod ord">
          <ac:chgData name="Zhigalov Roman" userId="1f97e9fdf7779aa5" providerId="Windows Live" clId="Web-{B99BE209-83F5-45D1-A864-035DBBC8D2F9}" dt="2022-01-27T17:51:09.794" v="1197"/>
          <ac:picMkLst>
            <pc:docMk/>
            <pc:sldMk cId="55309861" sldId="278"/>
            <ac:picMk id="4" creationId="{DAC09DBF-2640-4F41-BBF9-65E345673CDE}"/>
          </ac:picMkLst>
        </pc:picChg>
        <pc:cxnChg chg="add">
          <ac:chgData name="Zhigalov Roman" userId="1f97e9fdf7779aa5" providerId="Windows Live" clId="Web-{B99BE209-83F5-45D1-A864-035DBBC8D2F9}" dt="2022-01-27T17:51:09.794" v="1197"/>
          <ac:cxnSpMkLst>
            <pc:docMk/>
            <pc:sldMk cId="55309861" sldId="278"/>
            <ac:cxnSpMk id="7" creationId="{AA2EAA10-076F-46BD-8F0F-B9A2FB77A85C}"/>
          </ac:cxnSpMkLst>
        </pc:cxnChg>
        <pc:cxnChg chg="add">
          <ac:chgData name="Zhigalov Roman" userId="1f97e9fdf7779aa5" providerId="Windows Live" clId="Web-{B99BE209-83F5-45D1-A864-035DBBC8D2F9}" dt="2022-01-27T17:51:09.794" v="1197"/>
          <ac:cxnSpMkLst>
            <pc:docMk/>
            <pc:sldMk cId="55309861" sldId="278"/>
            <ac:cxnSpMk id="13" creationId="{D891E407-403B-4764-86C9-33A56D3BCAA3}"/>
          </ac:cxnSpMkLst>
        </pc:cxnChg>
      </pc:sldChg>
      <pc:sldChg chg="addSp modSp new mod setBg modClrScheme chgLayout">
        <pc:chgData name="Zhigalov Roman" userId="1f97e9fdf7779aa5" providerId="Windows Live" clId="Web-{B99BE209-83F5-45D1-A864-035DBBC8D2F9}" dt="2022-01-27T17:55:19.125" v="1341"/>
        <pc:sldMkLst>
          <pc:docMk/>
          <pc:sldMk cId="787254168" sldId="279"/>
        </pc:sldMkLst>
        <pc:spChg chg="mod ord">
          <ac:chgData name="Zhigalov Roman" userId="1f97e9fdf7779aa5" providerId="Windows Live" clId="Web-{B99BE209-83F5-45D1-A864-035DBBC8D2F9}" dt="2022-01-27T17:55:19.125" v="1341"/>
          <ac:spMkLst>
            <pc:docMk/>
            <pc:sldMk cId="787254168" sldId="279"/>
            <ac:spMk id="2" creationId="{087F7499-94E7-4E4D-A685-401D51559E55}"/>
          </ac:spMkLst>
        </pc:spChg>
        <pc:spChg chg="mod ord">
          <ac:chgData name="Zhigalov Roman" userId="1f97e9fdf7779aa5" providerId="Windows Live" clId="Web-{B99BE209-83F5-45D1-A864-035DBBC8D2F9}" dt="2022-01-27T17:55:19.125" v="1341"/>
          <ac:spMkLst>
            <pc:docMk/>
            <pc:sldMk cId="787254168" sldId="279"/>
            <ac:spMk id="3" creationId="{7AD79874-2755-44AD-A578-788BF2008FF8}"/>
          </ac:spMkLst>
        </pc:spChg>
        <pc:spChg chg="add">
          <ac:chgData name="Zhigalov Roman" userId="1f97e9fdf7779aa5" providerId="Windows Live" clId="Web-{B99BE209-83F5-45D1-A864-035DBBC8D2F9}" dt="2022-01-27T17:55:19.125" v="1341"/>
          <ac:spMkLst>
            <pc:docMk/>
            <pc:sldMk cId="787254168" sldId="279"/>
            <ac:spMk id="8" creationId="{4522B21E-B2B9-4C72-9A71-C87EFD137480}"/>
          </ac:spMkLst>
        </pc:spChg>
        <pc:spChg chg="add">
          <ac:chgData name="Zhigalov Roman" userId="1f97e9fdf7779aa5" providerId="Windows Live" clId="Web-{B99BE209-83F5-45D1-A864-035DBBC8D2F9}" dt="2022-01-27T17:55:19.125" v="1341"/>
          <ac:spMkLst>
            <pc:docMk/>
            <pc:sldMk cId="787254168" sldId="279"/>
            <ac:spMk id="10" creationId="{5EB7D2A2-F448-44D4-938C-DC84CBCB3B1E}"/>
          </ac:spMkLst>
        </pc:spChg>
        <pc:spChg chg="add">
          <ac:chgData name="Zhigalov Roman" userId="1f97e9fdf7779aa5" providerId="Windows Live" clId="Web-{B99BE209-83F5-45D1-A864-035DBBC8D2F9}" dt="2022-01-27T17:55:19.125" v="1341"/>
          <ac:spMkLst>
            <pc:docMk/>
            <pc:sldMk cId="787254168" sldId="279"/>
            <ac:spMk id="12" creationId="{871AEA07-1E14-44B4-8E55-64EF049CD66F}"/>
          </ac:spMkLst>
        </pc:spChg>
        <pc:cxnChg chg="add">
          <ac:chgData name="Zhigalov Roman" userId="1f97e9fdf7779aa5" providerId="Windows Live" clId="Web-{B99BE209-83F5-45D1-A864-035DBBC8D2F9}" dt="2022-01-27T17:55:19.125" v="1341"/>
          <ac:cxnSpMkLst>
            <pc:docMk/>
            <pc:sldMk cId="787254168" sldId="279"/>
            <ac:cxnSpMk id="14" creationId="{F7C8EA93-3210-4C62-99E9-153C275E3A87}"/>
          </ac:cxnSpMkLst>
        </pc:cxnChg>
      </pc:sldChg>
      <pc:sldChg chg="addSp modSp new mod setBg">
        <pc:chgData name="Zhigalov Roman" userId="1f97e9fdf7779aa5" providerId="Windows Live" clId="Web-{B99BE209-83F5-45D1-A864-035DBBC8D2F9}" dt="2022-01-27T17:53:35.374" v="1337" actId="20577"/>
        <pc:sldMkLst>
          <pc:docMk/>
          <pc:sldMk cId="1471960579" sldId="280"/>
        </pc:sldMkLst>
        <pc:spChg chg="mod">
          <ac:chgData name="Zhigalov Roman" userId="1f97e9fdf7779aa5" providerId="Windows Live" clId="Web-{B99BE209-83F5-45D1-A864-035DBBC8D2F9}" dt="2022-01-27T17:53:32.827" v="1336"/>
          <ac:spMkLst>
            <pc:docMk/>
            <pc:sldMk cId="1471960579" sldId="280"/>
            <ac:spMk id="2" creationId="{C415C79F-F200-4BCC-B605-32DDC773B2A4}"/>
          </ac:spMkLst>
        </pc:spChg>
        <pc:spChg chg="mod">
          <ac:chgData name="Zhigalov Roman" userId="1f97e9fdf7779aa5" providerId="Windows Live" clId="Web-{B99BE209-83F5-45D1-A864-035DBBC8D2F9}" dt="2022-01-27T17:53:35.374" v="1337" actId="20577"/>
          <ac:spMkLst>
            <pc:docMk/>
            <pc:sldMk cId="1471960579" sldId="280"/>
            <ac:spMk id="3" creationId="{28937585-40F3-4A4C-AF5C-56290A17AFA5}"/>
          </ac:spMkLst>
        </pc:spChg>
        <pc:spChg chg="add">
          <ac:chgData name="Zhigalov Roman" userId="1f97e9fdf7779aa5" providerId="Windows Live" clId="Web-{B99BE209-83F5-45D1-A864-035DBBC8D2F9}" dt="2022-01-27T17:53:32.827" v="1336"/>
          <ac:spMkLst>
            <pc:docMk/>
            <pc:sldMk cId="1471960579" sldId="280"/>
            <ac:spMk id="8" creationId="{777A147A-9ED8-46B4-8660-1B3C2AA880B5}"/>
          </ac:spMkLst>
        </pc:spChg>
        <pc:spChg chg="add">
          <ac:chgData name="Zhigalov Roman" userId="1f97e9fdf7779aa5" providerId="Windows Live" clId="Web-{B99BE209-83F5-45D1-A864-035DBBC8D2F9}" dt="2022-01-27T17:53:32.827" v="1336"/>
          <ac:spMkLst>
            <pc:docMk/>
            <pc:sldMk cId="1471960579" sldId="280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B99BE209-83F5-45D1-A864-035DBBC8D2F9}" dt="2022-01-27T17:56:37.955" v="1463"/>
        <pc:sldMkLst>
          <pc:docMk/>
          <pc:sldMk cId="1675324066" sldId="281"/>
        </pc:sldMkLst>
        <pc:spChg chg="mod">
          <ac:chgData name="Zhigalov Roman" userId="1f97e9fdf7779aa5" providerId="Windows Live" clId="Web-{B99BE209-83F5-45D1-A864-035DBBC8D2F9}" dt="2022-01-27T17:56:37.955" v="1463"/>
          <ac:spMkLst>
            <pc:docMk/>
            <pc:sldMk cId="1675324066" sldId="281"/>
            <ac:spMk id="2" creationId="{18C4B337-9E68-4022-8A09-C9186EFE8859}"/>
          </ac:spMkLst>
        </pc:spChg>
        <pc:spChg chg="del mod">
          <ac:chgData name="Zhigalov Roman" userId="1f97e9fdf7779aa5" providerId="Windows Live" clId="Web-{B99BE209-83F5-45D1-A864-035DBBC8D2F9}" dt="2022-01-27T17:56:37.955" v="1463"/>
          <ac:spMkLst>
            <pc:docMk/>
            <pc:sldMk cId="1675324066" sldId="281"/>
            <ac:spMk id="3" creationId="{45DFE77C-E74E-4EB1-9ADC-1439C789FE41}"/>
          </ac:spMkLst>
        </pc:spChg>
        <pc:spChg chg="add">
          <ac:chgData name="Zhigalov Roman" userId="1f97e9fdf7779aa5" providerId="Windows Live" clId="Web-{B99BE209-83F5-45D1-A864-035DBBC8D2F9}" dt="2022-01-27T17:56:37.955" v="1463"/>
          <ac:spMkLst>
            <pc:docMk/>
            <pc:sldMk cId="1675324066" sldId="281"/>
            <ac:spMk id="9" creationId="{2E442304-DDBD-4F7B-8017-36BCC863FB40}"/>
          </ac:spMkLst>
        </pc:spChg>
        <pc:spChg chg="add">
          <ac:chgData name="Zhigalov Roman" userId="1f97e9fdf7779aa5" providerId="Windows Live" clId="Web-{B99BE209-83F5-45D1-A864-035DBBC8D2F9}" dt="2022-01-27T17:56:37.955" v="1463"/>
          <ac:spMkLst>
            <pc:docMk/>
            <pc:sldMk cId="1675324066" sldId="281"/>
            <ac:spMk id="11" creationId="{5E107275-3853-46FD-A241-DE4355A42675}"/>
          </ac:spMkLst>
        </pc:spChg>
        <pc:graphicFrameChg chg="add">
          <ac:chgData name="Zhigalov Roman" userId="1f97e9fdf7779aa5" providerId="Windows Live" clId="Web-{B99BE209-83F5-45D1-A864-035DBBC8D2F9}" dt="2022-01-27T17:56:37.955" v="1463"/>
          <ac:graphicFrameMkLst>
            <pc:docMk/>
            <pc:sldMk cId="1675324066" sldId="281"/>
            <ac:graphicFrameMk id="5" creationId="{63F72488-DEA5-41BA-903A-93D4CF2FDF6B}"/>
          </ac:graphicFrameMkLst>
        </pc:graphicFrameChg>
      </pc:sldChg>
      <pc:sldChg chg="modSp new">
        <pc:chgData name="Zhigalov Roman" userId="1f97e9fdf7779aa5" providerId="Windows Live" clId="Web-{B99BE209-83F5-45D1-A864-035DBBC8D2F9}" dt="2022-01-27T17:58:12.284" v="1478" actId="20577"/>
        <pc:sldMkLst>
          <pc:docMk/>
          <pc:sldMk cId="3006082133" sldId="282"/>
        </pc:sldMkLst>
        <pc:spChg chg="mod">
          <ac:chgData name="Zhigalov Roman" userId="1f97e9fdf7779aa5" providerId="Windows Live" clId="Web-{B99BE209-83F5-45D1-A864-035DBBC8D2F9}" dt="2022-01-27T17:58:12.284" v="1478" actId="20577"/>
          <ac:spMkLst>
            <pc:docMk/>
            <pc:sldMk cId="3006082133" sldId="282"/>
            <ac:spMk id="2" creationId="{BAD26AE1-E607-44B1-B3F4-74E173CB4576}"/>
          </ac:spMkLst>
        </pc:spChg>
      </pc:sldChg>
      <pc:sldChg chg="modSp new">
        <pc:chgData name="Zhigalov Roman" userId="1f97e9fdf7779aa5" providerId="Windows Live" clId="Web-{B99BE209-83F5-45D1-A864-035DBBC8D2F9}" dt="2022-01-27T17:59:07.300" v="1484" actId="20577"/>
        <pc:sldMkLst>
          <pc:docMk/>
          <pc:sldMk cId="2326743623" sldId="283"/>
        </pc:sldMkLst>
        <pc:spChg chg="mod">
          <ac:chgData name="Zhigalov Roman" userId="1f97e9fdf7779aa5" providerId="Windows Live" clId="Web-{B99BE209-83F5-45D1-A864-035DBBC8D2F9}" dt="2022-01-27T17:59:07.300" v="1484" actId="20577"/>
          <ac:spMkLst>
            <pc:docMk/>
            <pc:sldMk cId="2326743623" sldId="283"/>
            <ac:spMk id="2" creationId="{0EFCC61A-0761-4FFC-A99F-6F20260B849F}"/>
          </ac:spMkLst>
        </pc:spChg>
      </pc:sldChg>
      <pc:sldChg chg="add">
        <pc:chgData name="Zhigalov Roman" userId="1f97e9fdf7779aa5" providerId="Windows Live" clId="Web-{B99BE209-83F5-45D1-A864-035DBBC8D2F9}" dt="2022-01-27T17:59:07.847" v="1485"/>
        <pc:sldMkLst>
          <pc:docMk/>
          <pc:sldMk cId="2419547184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0E1E9-5FB6-4C9D-973C-4AD2C4D12CF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FF021E-EB0E-4AE1-B5E3-77AAFC4739FD}">
      <dgm:prSet/>
      <dgm:spPr/>
      <dgm:t>
        <a:bodyPr/>
        <a:lstStyle/>
        <a:p>
          <a:r>
            <a:rPr lang="ru-RU"/>
            <a:t>Поражение в войне</a:t>
          </a:r>
          <a:endParaRPr lang="en-US"/>
        </a:p>
      </dgm:t>
    </dgm:pt>
    <dgm:pt modelId="{35E01CDA-A5DC-4287-9DE6-783A1018C5DC}" type="parTrans" cxnId="{C39B6AD6-D379-4011-9848-A6AD7C32C618}">
      <dgm:prSet/>
      <dgm:spPr/>
      <dgm:t>
        <a:bodyPr/>
        <a:lstStyle/>
        <a:p>
          <a:endParaRPr lang="en-US"/>
        </a:p>
      </dgm:t>
    </dgm:pt>
    <dgm:pt modelId="{BEE7BA2F-2C5E-48BC-92A4-821EEE4E67DA}" type="sibTrans" cxnId="{C39B6AD6-D379-4011-9848-A6AD7C32C618}">
      <dgm:prSet/>
      <dgm:spPr/>
      <dgm:t>
        <a:bodyPr/>
        <a:lstStyle/>
        <a:p>
          <a:endParaRPr lang="en-US"/>
        </a:p>
      </dgm:t>
    </dgm:pt>
    <dgm:pt modelId="{1F2D1347-BDEE-496C-AB8A-06C0FCC6D209}">
      <dgm:prSet/>
      <dgm:spPr/>
      <dgm:t>
        <a:bodyPr/>
        <a:lstStyle/>
        <a:p>
          <a:r>
            <a:rPr lang="ru-RU"/>
            <a:t>Оккупация территории Турции войсками Антанты </a:t>
          </a:r>
          <a:endParaRPr lang="en-US"/>
        </a:p>
      </dgm:t>
    </dgm:pt>
    <dgm:pt modelId="{08BAB928-A8F6-4215-948C-E57C858E6BF3}" type="parTrans" cxnId="{FB0D4683-332A-4079-AA5D-70BFEC24CC3F}">
      <dgm:prSet/>
      <dgm:spPr/>
      <dgm:t>
        <a:bodyPr/>
        <a:lstStyle/>
        <a:p>
          <a:endParaRPr lang="en-US"/>
        </a:p>
      </dgm:t>
    </dgm:pt>
    <dgm:pt modelId="{A796BA98-37EE-419C-A1F0-D78B3D617BD7}" type="sibTrans" cxnId="{FB0D4683-332A-4079-AA5D-70BFEC24CC3F}">
      <dgm:prSet/>
      <dgm:spPr/>
      <dgm:t>
        <a:bodyPr/>
        <a:lstStyle/>
        <a:p>
          <a:endParaRPr lang="en-US"/>
        </a:p>
      </dgm:t>
    </dgm:pt>
    <dgm:pt modelId="{F2988D33-8BA7-4276-BB98-3019B1C87E70}">
      <dgm:prSet/>
      <dgm:spPr/>
      <dgm:t>
        <a:bodyPr/>
        <a:lstStyle/>
        <a:p>
          <a:r>
            <a:rPr lang="ru-RU"/>
            <a:t>Экономический упадок</a:t>
          </a:r>
          <a:endParaRPr lang="en-US"/>
        </a:p>
      </dgm:t>
    </dgm:pt>
    <dgm:pt modelId="{9337C82B-FECB-4D68-BB71-A5F89E2C8732}" type="parTrans" cxnId="{01E3EDDC-5B42-4332-86A1-1DB9B8F42B96}">
      <dgm:prSet/>
      <dgm:spPr/>
      <dgm:t>
        <a:bodyPr/>
        <a:lstStyle/>
        <a:p>
          <a:endParaRPr lang="en-US"/>
        </a:p>
      </dgm:t>
    </dgm:pt>
    <dgm:pt modelId="{DBB7E9A9-2F7E-41E5-A6DE-D85089B2243F}" type="sibTrans" cxnId="{01E3EDDC-5B42-4332-86A1-1DB9B8F42B96}">
      <dgm:prSet/>
      <dgm:spPr/>
      <dgm:t>
        <a:bodyPr/>
        <a:lstStyle/>
        <a:p>
          <a:endParaRPr lang="en-US"/>
        </a:p>
      </dgm:t>
    </dgm:pt>
    <dgm:pt modelId="{D93FB596-33B3-4AB0-9684-329FC5E8B0D4}">
      <dgm:prSet/>
      <dgm:spPr/>
      <dgm:t>
        <a:bodyPr/>
        <a:lstStyle/>
        <a:p>
          <a:r>
            <a:rPr lang="ru-RU"/>
            <a:t>Страны Антанты намеревались навязать Турции кабальные условия мира</a:t>
          </a:r>
          <a:endParaRPr lang="en-US"/>
        </a:p>
      </dgm:t>
    </dgm:pt>
    <dgm:pt modelId="{07B5FA9B-0BE0-4C66-A3B1-07EEA13B85A0}" type="parTrans" cxnId="{6569EBF1-594C-45C3-926F-E2AC2174A55C}">
      <dgm:prSet/>
      <dgm:spPr/>
      <dgm:t>
        <a:bodyPr/>
        <a:lstStyle/>
        <a:p>
          <a:endParaRPr lang="en-US"/>
        </a:p>
      </dgm:t>
    </dgm:pt>
    <dgm:pt modelId="{7C35F1CA-B8D6-4BCD-BB96-01001E27525B}" type="sibTrans" cxnId="{6569EBF1-594C-45C3-926F-E2AC2174A55C}">
      <dgm:prSet/>
      <dgm:spPr/>
      <dgm:t>
        <a:bodyPr/>
        <a:lstStyle/>
        <a:p>
          <a:endParaRPr lang="en-US"/>
        </a:p>
      </dgm:t>
    </dgm:pt>
    <dgm:pt modelId="{86A854C8-4CF6-40F8-B077-53A95227AD17}" type="pres">
      <dgm:prSet presAssocID="{EB40E1E9-5FB6-4C9D-973C-4AD2C4D12CFA}" presName="vert0" presStyleCnt="0">
        <dgm:presLayoutVars>
          <dgm:dir/>
          <dgm:animOne val="branch"/>
          <dgm:animLvl val="lvl"/>
        </dgm:presLayoutVars>
      </dgm:prSet>
      <dgm:spPr/>
    </dgm:pt>
    <dgm:pt modelId="{A2CD78E7-50D0-4FC7-82B1-38BF2ABDEDCB}" type="pres">
      <dgm:prSet presAssocID="{87FF021E-EB0E-4AE1-B5E3-77AAFC4739FD}" presName="thickLine" presStyleLbl="alignNode1" presStyleIdx="0" presStyleCnt="4"/>
      <dgm:spPr/>
    </dgm:pt>
    <dgm:pt modelId="{7CB97A7D-1B15-4CA7-8111-16AF522756E0}" type="pres">
      <dgm:prSet presAssocID="{87FF021E-EB0E-4AE1-B5E3-77AAFC4739FD}" presName="horz1" presStyleCnt="0"/>
      <dgm:spPr/>
    </dgm:pt>
    <dgm:pt modelId="{0BA87CBC-446B-4CD4-8B44-81F2A806B79D}" type="pres">
      <dgm:prSet presAssocID="{87FF021E-EB0E-4AE1-B5E3-77AAFC4739FD}" presName="tx1" presStyleLbl="revTx" presStyleIdx="0" presStyleCnt="4"/>
      <dgm:spPr/>
    </dgm:pt>
    <dgm:pt modelId="{0681CA7F-FB45-4342-B3E9-5E2C10821858}" type="pres">
      <dgm:prSet presAssocID="{87FF021E-EB0E-4AE1-B5E3-77AAFC4739FD}" presName="vert1" presStyleCnt="0"/>
      <dgm:spPr/>
    </dgm:pt>
    <dgm:pt modelId="{7F720BE1-9D94-47F5-BA50-EA59E94B93EB}" type="pres">
      <dgm:prSet presAssocID="{1F2D1347-BDEE-496C-AB8A-06C0FCC6D209}" presName="thickLine" presStyleLbl="alignNode1" presStyleIdx="1" presStyleCnt="4"/>
      <dgm:spPr/>
    </dgm:pt>
    <dgm:pt modelId="{24C9591D-6330-4E34-A873-CF0ADF2547B5}" type="pres">
      <dgm:prSet presAssocID="{1F2D1347-BDEE-496C-AB8A-06C0FCC6D209}" presName="horz1" presStyleCnt="0"/>
      <dgm:spPr/>
    </dgm:pt>
    <dgm:pt modelId="{5CB73EC6-3975-476B-BB66-F3F82F55F1FA}" type="pres">
      <dgm:prSet presAssocID="{1F2D1347-BDEE-496C-AB8A-06C0FCC6D209}" presName="tx1" presStyleLbl="revTx" presStyleIdx="1" presStyleCnt="4"/>
      <dgm:spPr/>
    </dgm:pt>
    <dgm:pt modelId="{A23A8E3C-2AE0-4A57-8A2F-8B25F6880A01}" type="pres">
      <dgm:prSet presAssocID="{1F2D1347-BDEE-496C-AB8A-06C0FCC6D209}" presName="vert1" presStyleCnt="0"/>
      <dgm:spPr/>
    </dgm:pt>
    <dgm:pt modelId="{CCF1ADC5-B4DE-42D8-A364-00844517FCE9}" type="pres">
      <dgm:prSet presAssocID="{F2988D33-8BA7-4276-BB98-3019B1C87E70}" presName="thickLine" presStyleLbl="alignNode1" presStyleIdx="2" presStyleCnt="4"/>
      <dgm:spPr/>
    </dgm:pt>
    <dgm:pt modelId="{1071840A-004F-44C1-9FB1-801113A4AF55}" type="pres">
      <dgm:prSet presAssocID="{F2988D33-8BA7-4276-BB98-3019B1C87E70}" presName="horz1" presStyleCnt="0"/>
      <dgm:spPr/>
    </dgm:pt>
    <dgm:pt modelId="{B3B74B69-C53F-4C20-94DF-A3451C34C3D0}" type="pres">
      <dgm:prSet presAssocID="{F2988D33-8BA7-4276-BB98-3019B1C87E70}" presName="tx1" presStyleLbl="revTx" presStyleIdx="2" presStyleCnt="4"/>
      <dgm:spPr/>
    </dgm:pt>
    <dgm:pt modelId="{1B04649A-B062-4D02-A5B1-DC7AC6BAB4E6}" type="pres">
      <dgm:prSet presAssocID="{F2988D33-8BA7-4276-BB98-3019B1C87E70}" presName="vert1" presStyleCnt="0"/>
      <dgm:spPr/>
    </dgm:pt>
    <dgm:pt modelId="{F35DCEEA-224F-46DD-AFE4-35DE054A5DD4}" type="pres">
      <dgm:prSet presAssocID="{D93FB596-33B3-4AB0-9684-329FC5E8B0D4}" presName="thickLine" presStyleLbl="alignNode1" presStyleIdx="3" presStyleCnt="4"/>
      <dgm:spPr/>
    </dgm:pt>
    <dgm:pt modelId="{04455A6E-9A96-4E60-B4E7-7B7DF8D17CDD}" type="pres">
      <dgm:prSet presAssocID="{D93FB596-33B3-4AB0-9684-329FC5E8B0D4}" presName="horz1" presStyleCnt="0"/>
      <dgm:spPr/>
    </dgm:pt>
    <dgm:pt modelId="{24FA6331-7233-4A8C-BE19-491B35271016}" type="pres">
      <dgm:prSet presAssocID="{D93FB596-33B3-4AB0-9684-329FC5E8B0D4}" presName="tx1" presStyleLbl="revTx" presStyleIdx="3" presStyleCnt="4"/>
      <dgm:spPr/>
    </dgm:pt>
    <dgm:pt modelId="{3E4A14DA-CC3C-4628-B471-946BBE460339}" type="pres">
      <dgm:prSet presAssocID="{D93FB596-33B3-4AB0-9684-329FC5E8B0D4}" presName="vert1" presStyleCnt="0"/>
      <dgm:spPr/>
    </dgm:pt>
  </dgm:ptLst>
  <dgm:cxnLst>
    <dgm:cxn modelId="{5A5BE821-92DD-4C4E-A0FB-18AEED464CF1}" type="presOf" srcId="{D93FB596-33B3-4AB0-9684-329FC5E8B0D4}" destId="{24FA6331-7233-4A8C-BE19-491B35271016}" srcOrd="0" destOrd="0" presId="urn:microsoft.com/office/officeart/2008/layout/LinedList"/>
    <dgm:cxn modelId="{81AE4662-3958-4671-82AE-4B916D41AFC4}" type="presOf" srcId="{87FF021E-EB0E-4AE1-B5E3-77AAFC4739FD}" destId="{0BA87CBC-446B-4CD4-8B44-81F2A806B79D}" srcOrd="0" destOrd="0" presId="urn:microsoft.com/office/officeart/2008/layout/LinedList"/>
    <dgm:cxn modelId="{FB0D4683-332A-4079-AA5D-70BFEC24CC3F}" srcId="{EB40E1E9-5FB6-4C9D-973C-4AD2C4D12CFA}" destId="{1F2D1347-BDEE-496C-AB8A-06C0FCC6D209}" srcOrd="1" destOrd="0" parTransId="{08BAB928-A8F6-4215-948C-E57C858E6BF3}" sibTransId="{A796BA98-37EE-419C-A1F0-D78B3D617BD7}"/>
    <dgm:cxn modelId="{1B79528F-AA8E-4370-90B9-3ED9E9C10CDE}" type="presOf" srcId="{EB40E1E9-5FB6-4C9D-973C-4AD2C4D12CFA}" destId="{86A854C8-4CF6-40F8-B077-53A95227AD17}" srcOrd="0" destOrd="0" presId="urn:microsoft.com/office/officeart/2008/layout/LinedList"/>
    <dgm:cxn modelId="{0E40439F-0CFC-4103-A599-4D356E33F715}" type="presOf" srcId="{F2988D33-8BA7-4276-BB98-3019B1C87E70}" destId="{B3B74B69-C53F-4C20-94DF-A3451C34C3D0}" srcOrd="0" destOrd="0" presId="urn:microsoft.com/office/officeart/2008/layout/LinedList"/>
    <dgm:cxn modelId="{C40CBEC6-87C0-4446-ACEA-6C0DA7DA1B9E}" type="presOf" srcId="{1F2D1347-BDEE-496C-AB8A-06C0FCC6D209}" destId="{5CB73EC6-3975-476B-BB66-F3F82F55F1FA}" srcOrd="0" destOrd="0" presId="urn:microsoft.com/office/officeart/2008/layout/LinedList"/>
    <dgm:cxn modelId="{C39B6AD6-D379-4011-9848-A6AD7C32C618}" srcId="{EB40E1E9-5FB6-4C9D-973C-4AD2C4D12CFA}" destId="{87FF021E-EB0E-4AE1-B5E3-77AAFC4739FD}" srcOrd="0" destOrd="0" parTransId="{35E01CDA-A5DC-4287-9DE6-783A1018C5DC}" sibTransId="{BEE7BA2F-2C5E-48BC-92A4-821EEE4E67DA}"/>
    <dgm:cxn modelId="{01E3EDDC-5B42-4332-86A1-1DB9B8F42B96}" srcId="{EB40E1E9-5FB6-4C9D-973C-4AD2C4D12CFA}" destId="{F2988D33-8BA7-4276-BB98-3019B1C87E70}" srcOrd="2" destOrd="0" parTransId="{9337C82B-FECB-4D68-BB71-A5F89E2C8732}" sibTransId="{DBB7E9A9-2F7E-41E5-A6DE-D85089B2243F}"/>
    <dgm:cxn modelId="{6569EBF1-594C-45C3-926F-E2AC2174A55C}" srcId="{EB40E1E9-5FB6-4C9D-973C-4AD2C4D12CFA}" destId="{D93FB596-33B3-4AB0-9684-329FC5E8B0D4}" srcOrd="3" destOrd="0" parTransId="{07B5FA9B-0BE0-4C66-A3B1-07EEA13B85A0}" sibTransId="{7C35F1CA-B8D6-4BCD-BB96-01001E27525B}"/>
    <dgm:cxn modelId="{2144C85C-E8B5-42D5-B605-364E51CFF922}" type="presParOf" srcId="{86A854C8-4CF6-40F8-B077-53A95227AD17}" destId="{A2CD78E7-50D0-4FC7-82B1-38BF2ABDEDCB}" srcOrd="0" destOrd="0" presId="urn:microsoft.com/office/officeart/2008/layout/LinedList"/>
    <dgm:cxn modelId="{737520D9-04EC-4D02-AE4A-144495A7DE45}" type="presParOf" srcId="{86A854C8-4CF6-40F8-B077-53A95227AD17}" destId="{7CB97A7D-1B15-4CA7-8111-16AF522756E0}" srcOrd="1" destOrd="0" presId="urn:microsoft.com/office/officeart/2008/layout/LinedList"/>
    <dgm:cxn modelId="{99B5CA73-1A66-4098-B16B-8E31F336DFED}" type="presParOf" srcId="{7CB97A7D-1B15-4CA7-8111-16AF522756E0}" destId="{0BA87CBC-446B-4CD4-8B44-81F2A806B79D}" srcOrd="0" destOrd="0" presId="urn:microsoft.com/office/officeart/2008/layout/LinedList"/>
    <dgm:cxn modelId="{1736105D-00F7-491E-8895-F2B399227BDB}" type="presParOf" srcId="{7CB97A7D-1B15-4CA7-8111-16AF522756E0}" destId="{0681CA7F-FB45-4342-B3E9-5E2C10821858}" srcOrd="1" destOrd="0" presId="urn:microsoft.com/office/officeart/2008/layout/LinedList"/>
    <dgm:cxn modelId="{F024864A-551B-4794-B926-024CD0E15C29}" type="presParOf" srcId="{86A854C8-4CF6-40F8-B077-53A95227AD17}" destId="{7F720BE1-9D94-47F5-BA50-EA59E94B93EB}" srcOrd="2" destOrd="0" presId="urn:microsoft.com/office/officeart/2008/layout/LinedList"/>
    <dgm:cxn modelId="{4A3C9A60-8AE7-438D-8F1C-EB5672292F5C}" type="presParOf" srcId="{86A854C8-4CF6-40F8-B077-53A95227AD17}" destId="{24C9591D-6330-4E34-A873-CF0ADF2547B5}" srcOrd="3" destOrd="0" presId="urn:microsoft.com/office/officeart/2008/layout/LinedList"/>
    <dgm:cxn modelId="{214B1807-D4D2-4DF2-88EE-8719D20CC9AE}" type="presParOf" srcId="{24C9591D-6330-4E34-A873-CF0ADF2547B5}" destId="{5CB73EC6-3975-476B-BB66-F3F82F55F1FA}" srcOrd="0" destOrd="0" presId="urn:microsoft.com/office/officeart/2008/layout/LinedList"/>
    <dgm:cxn modelId="{7DE42E2D-85F2-451A-BA49-9AF30868C836}" type="presParOf" srcId="{24C9591D-6330-4E34-A873-CF0ADF2547B5}" destId="{A23A8E3C-2AE0-4A57-8A2F-8B25F6880A01}" srcOrd="1" destOrd="0" presId="urn:microsoft.com/office/officeart/2008/layout/LinedList"/>
    <dgm:cxn modelId="{27423F40-244A-478E-B91B-21A35929787C}" type="presParOf" srcId="{86A854C8-4CF6-40F8-B077-53A95227AD17}" destId="{CCF1ADC5-B4DE-42D8-A364-00844517FCE9}" srcOrd="4" destOrd="0" presId="urn:microsoft.com/office/officeart/2008/layout/LinedList"/>
    <dgm:cxn modelId="{39764611-4375-475C-ACBA-6F1E68CE6300}" type="presParOf" srcId="{86A854C8-4CF6-40F8-B077-53A95227AD17}" destId="{1071840A-004F-44C1-9FB1-801113A4AF55}" srcOrd="5" destOrd="0" presId="urn:microsoft.com/office/officeart/2008/layout/LinedList"/>
    <dgm:cxn modelId="{04E84832-A54C-4B36-98A1-43EEE791465F}" type="presParOf" srcId="{1071840A-004F-44C1-9FB1-801113A4AF55}" destId="{B3B74B69-C53F-4C20-94DF-A3451C34C3D0}" srcOrd="0" destOrd="0" presId="urn:microsoft.com/office/officeart/2008/layout/LinedList"/>
    <dgm:cxn modelId="{E43E6BA7-A4E0-4262-A5C5-FF3DEA1E1377}" type="presParOf" srcId="{1071840A-004F-44C1-9FB1-801113A4AF55}" destId="{1B04649A-B062-4D02-A5B1-DC7AC6BAB4E6}" srcOrd="1" destOrd="0" presId="urn:microsoft.com/office/officeart/2008/layout/LinedList"/>
    <dgm:cxn modelId="{E8678C9B-5242-49F1-8C51-133ABEAE888E}" type="presParOf" srcId="{86A854C8-4CF6-40F8-B077-53A95227AD17}" destId="{F35DCEEA-224F-46DD-AFE4-35DE054A5DD4}" srcOrd="6" destOrd="0" presId="urn:microsoft.com/office/officeart/2008/layout/LinedList"/>
    <dgm:cxn modelId="{009D94DF-DDFB-4E4F-A8E9-01648C868BE5}" type="presParOf" srcId="{86A854C8-4CF6-40F8-B077-53A95227AD17}" destId="{04455A6E-9A96-4E60-B4E7-7B7DF8D17CDD}" srcOrd="7" destOrd="0" presId="urn:microsoft.com/office/officeart/2008/layout/LinedList"/>
    <dgm:cxn modelId="{3A63A9F9-E642-4AA8-8B0F-31DB112437EC}" type="presParOf" srcId="{04455A6E-9A96-4E60-B4E7-7B7DF8D17CDD}" destId="{24FA6331-7233-4A8C-BE19-491B35271016}" srcOrd="0" destOrd="0" presId="urn:microsoft.com/office/officeart/2008/layout/LinedList"/>
    <dgm:cxn modelId="{33DF3761-34FE-4354-B807-5D4A1BE9E965}" type="presParOf" srcId="{04455A6E-9A96-4E60-B4E7-7B7DF8D17CDD}" destId="{3E4A14DA-CC3C-4628-B471-946BBE4603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C2C4B-38BE-4227-9053-856BAA0C3DB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74457D-1C7B-4BA7-B77A-74B96FC7D5E8}">
      <dgm:prSet/>
      <dgm:spPr/>
      <dgm:t>
        <a:bodyPr/>
        <a:lstStyle/>
        <a:p>
          <a:r>
            <a:rPr lang="ru-RU"/>
            <a:t>Ислам - определяющий фактор развития культуры</a:t>
          </a:r>
          <a:endParaRPr lang="en-US"/>
        </a:p>
      </dgm:t>
    </dgm:pt>
    <dgm:pt modelId="{4CB8E263-C9AF-4892-A14C-142D83462EDC}" type="parTrans" cxnId="{9E7A84D6-D847-4183-A905-57EAEF2569C0}">
      <dgm:prSet/>
      <dgm:spPr/>
      <dgm:t>
        <a:bodyPr/>
        <a:lstStyle/>
        <a:p>
          <a:endParaRPr lang="en-US"/>
        </a:p>
      </dgm:t>
    </dgm:pt>
    <dgm:pt modelId="{7D2DC085-8933-41AC-A819-4BAB2791DFC0}" type="sibTrans" cxnId="{9E7A84D6-D847-4183-A905-57EAEF2569C0}">
      <dgm:prSet/>
      <dgm:spPr/>
      <dgm:t>
        <a:bodyPr/>
        <a:lstStyle/>
        <a:p>
          <a:endParaRPr lang="en-US"/>
        </a:p>
      </dgm:t>
    </dgm:pt>
    <dgm:pt modelId="{284E23E9-906E-4F88-AA4C-8E11FA26FF09}">
      <dgm:prSet/>
      <dgm:spPr/>
      <dgm:t>
        <a:bodyPr/>
        <a:lstStyle/>
        <a:p>
          <a:r>
            <a:rPr lang="ru-RU"/>
            <a:t>Два течения в исламе: фундаменталисты и реформаторы</a:t>
          </a:r>
          <a:endParaRPr lang="en-US"/>
        </a:p>
      </dgm:t>
    </dgm:pt>
    <dgm:pt modelId="{D507EB92-1E40-4E3F-B31E-EEEE7F9DB97C}" type="parTrans" cxnId="{0B98DB08-CC7D-412F-9343-6FE6D8B14A72}">
      <dgm:prSet/>
      <dgm:spPr/>
      <dgm:t>
        <a:bodyPr/>
        <a:lstStyle/>
        <a:p>
          <a:endParaRPr lang="en-US"/>
        </a:p>
      </dgm:t>
    </dgm:pt>
    <dgm:pt modelId="{3FF12095-8D9F-4663-8872-A33EF2E0DDD8}" type="sibTrans" cxnId="{0B98DB08-CC7D-412F-9343-6FE6D8B14A72}">
      <dgm:prSet/>
      <dgm:spPr/>
      <dgm:t>
        <a:bodyPr/>
        <a:lstStyle/>
        <a:p>
          <a:endParaRPr lang="en-US"/>
        </a:p>
      </dgm:t>
    </dgm:pt>
    <dgm:pt modelId="{A016A604-1778-4C70-A674-25DB6C5BF754}">
      <dgm:prSet/>
      <dgm:spPr/>
      <dgm:t>
        <a:bodyPr/>
        <a:lstStyle/>
        <a:p>
          <a:r>
            <a:rPr lang="ru-RU"/>
            <a:t>Значительное отставание в области образования, науки и техники</a:t>
          </a:r>
          <a:endParaRPr lang="en-US"/>
        </a:p>
      </dgm:t>
    </dgm:pt>
    <dgm:pt modelId="{D38F76FE-8952-40A9-8704-005FD354106A}" type="parTrans" cxnId="{AD2CD6AA-7BEC-469A-BA76-490E3019B6D0}">
      <dgm:prSet/>
      <dgm:spPr/>
      <dgm:t>
        <a:bodyPr/>
        <a:lstStyle/>
        <a:p>
          <a:endParaRPr lang="en-US"/>
        </a:p>
      </dgm:t>
    </dgm:pt>
    <dgm:pt modelId="{51100CD7-AB53-46BD-8D75-B6FDDB54FDF0}" type="sibTrans" cxnId="{AD2CD6AA-7BEC-469A-BA76-490E3019B6D0}">
      <dgm:prSet/>
      <dgm:spPr/>
      <dgm:t>
        <a:bodyPr/>
        <a:lstStyle/>
        <a:p>
          <a:endParaRPr lang="en-US"/>
        </a:p>
      </dgm:t>
    </dgm:pt>
    <dgm:pt modelId="{202CE64B-6B03-42CB-AA0A-B4BFEC04AFA0}">
      <dgm:prSet/>
      <dgm:spPr/>
      <dgm:t>
        <a:bodyPr/>
        <a:lstStyle/>
        <a:p>
          <a:r>
            <a:rPr lang="ru-RU"/>
            <a:t>Шариат - основа жизни</a:t>
          </a:r>
          <a:endParaRPr lang="en-US"/>
        </a:p>
      </dgm:t>
    </dgm:pt>
    <dgm:pt modelId="{EC98D796-52A2-4FAC-BF0A-C3B3F4DE3339}" type="parTrans" cxnId="{0FE3C5C2-4A1D-4478-93E5-61492DE749F5}">
      <dgm:prSet/>
      <dgm:spPr/>
      <dgm:t>
        <a:bodyPr/>
        <a:lstStyle/>
        <a:p>
          <a:endParaRPr lang="en-US"/>
        </a:p>
      </dgm:t>
    </dgm:pt>
    <dgm:pt modelId="{9DF17B6E-CD8E-4497-8A9F-D6CD11A08401}" type="sibTrans" cxnId="{0FE3C5C2-4A1D-4478-93E5-61492DE749F5}">
      <dgm:prSet/>
      <dgm:spPr/>
      <dgm:t>
        <a:bodyPr/>
        <a:lstStyle/>
        <a:p>
          <a:endParaRPr lang="en-US"/>
        </a:p>
      </dgm:t>
    </dgm:pt>
    <dgm:pt modelId="{B52FE956-0DC9-402C-984A-DFD97C9F08F6}" type="pres">
      <dgm:prSet presAssocID="{DFCC2C4B-38BE-4227-9053-856BAA0C3DB0}" presName="vert0" presStyleCnt="0">
        <dgm:presLayoutVars>
          <dgm:dir/>
          <dgm:animOne val="branch"/>
          <dgm:animLvl val="lvl"/>
        </dgm:presLayoutVars>
      </dgm:prSet>
      <dgm:spPr/>
    </dgm:pt>
    <dgm:pt modelId="{66171322-F9B7-468B-8171-08EADFAC17DE}" type="pres">
      <dgm:prSet presAssocID="{BA74457D-1C7B-4BA7-B77A-74B96FC7D5E8}" presName="thickLine" presStyleLbl="alignNode1" presStyleIdx="0" presStyleCnt="4"/>
      <dgm:spPr/>
    </dgm:pt>
    <dgm:pt modelId="{598B41C8-BD5C-4B01-803D-1C7814AF53B3}" type="pres">
      <dgm:prSet presAssocID="{BA74457D-1C7B-4BA7-B77A-74B96FC7D5E8}" presName="horz1" presStyleCnt="0"/>
      <dgm:spPr/>
    </dgm:pt>
    <dgm:pt modelId="{3A6E063A-93F0-4174-B13F-E39A020C1334}" type="pres">
      <dgm:prSet presAssocID="{BA74457D-1C7B-4BA7-B77A-74B96FC7D5E8}" presName="tx1" presStyleLbl="revTx" presStyleIdx="0" presStyleCnt="4"/>
      <dgm:spPr/>
    </dgm:pt>
    <dgm:pt modelId="{434EE6FE-3094-47B5-B0CF-1E770E06F97B}" type="pres">
      <dgm:prSet presAssocID="{BA74457D-1C7B-4BA7-B77A-74B96FC7D5E8}" presName="vert1" presStyleCnt="0"/>
      <dgm:spPr/>
    </dgm:pt>
    <dgm:pt modelId="{7DEEE049-4D7C-4696-926C-CE2572844B41}" type="pres">
      <dgm:prSet presAssocID="{284E23E9-906E-4F88-AA4C-8E11FA26FF09}" presName="thickLine" presStyleLbl="alignNode1" presStyleIdx="1" presStyleCnt="4"/>
      <dgm:spPr/>
    </dgm:pt>
    <dgm:pt modelId="{86E78333-6033-4D2D-87AB-7881B0B9394B}" type="pres">
      <dgm:prSet presAssocID="{284E23E9-906E-4F88-AA4C-8E11FA26FF09}" presName="horz1" presStyleCnt="0"/>
      <dgm:spPr/>
    </dgm:pt>
    <dgm:pt modelId="{088A9EEA-50EE-47F2-8E63-0D6C04C18539}" type="pres">
      <dgm:prSet presAssocID="{284E23E9-906E-4F88-AA4C-8E11FA26FF09}" presName="tx1" presStyleLbl="revTx" presStyleIdx="1" presStyleCnt="4"/>
      <dgm:spPr/>
    </dgm:pt>
    <dgm:pt modelId="{8809C2E0-76D8-4FEB-9A9A-9EB2793E2F81}" type="pres">
      <dgm:prSet presAssocID="{284E23E9-906E-4F88-AA4C-8E11FA26FF09}" presName="vert1" presStyleCnt="0"/>
      <dgm:spPr/>
    </dgm:pt>
    <dgm:pt modelId="{0154707E-22A4-4958-9702-AE6F180E6067}" type="pres">
      <dgm:prSet presAssocID="{A016A604-1778-4C70-A674-25DB6C5BF754}" presName="thickLine" presStyleLbl="alignNode1" presStyleIdx="2" presStyleCnt="4"/>
      <dgm:spPr/>
    </dgm:pt>
    <dgm:pt modelId="{87AC53FE-D420-473E-B078-2BB7FE29CE2D}" type="pres">
      <dgm:prSet presAssocID="{A016A604-1778-4C70-A674-25DB6C5BF754}" presName="horz1" presStyleCnt="0"/>
      <dgm:spPr/>
    </dgm:pt>
    <dgm:pt modelId="{65985977-E209-40EC-B7D9-E6660CF54862}" type="pres">
      <dgm:prSet presAssocID="{A016A604-1778-4C70-A674-25DB6C5BF754}" presName="tx1" presStyleLbl="revTx" presStyleIdx="2" presStyleCnt="4"/>
      <dgm:spPr/>
    </dgm:pt>
    <dgm:pt modelId="{0D0DA064-ADDF-4496-A592-EDFB2FD25B03}" type="pres">
      <dgm:prSet presAssocID="{A016A604-1778-4C70-A674-25DB6C5BF754}" presName="vert1" presStyleCnt="0"/>
      <dgm:spPr/>
    </dgm:pt>
    <dgm:pt modelId="{7B0E33D0-B3E4-4742-B154-C59D6BC708AF}" type="pres">
      <dgm:prSet presAssocID="{202CE64B-6B03-42CB-AA0A-B4BFEC04AFA0}" presName="thickLine" presStyleLbl="alignNode1" presStyleIdx="3" presStyleCnt="4"/>
      <dgm:spPr/>
    </dgm:pt>
    <dgm:pt modelId="{3F662234-D828-4529-8610-92310423606A}" type="pres">
      <dgm:prSet presAssocID="{202CE64B-6B03-42CB-AA0A-B4BFEC04AFA0}" presName="horz1" presStyleCnt="0"/>
      <dgm:spPr/>
    </dgm:pt>
    <dgm:pt modelId="{479AC4D4-8B58-450F-B9E5-7995E685FF6A}" type="pres">
      <dgm:prSet presAssocID="{202CE64B-6B03-42CB-AA0A-B4BFEC04AFA0}" presName="tx1" presStyleLbl="revTx" presStyleIdx="3" presStyleCnt="4"/>
      <dgm:spPr/>
    </dgm:pt>
    <dgm:pt modelId="{B8406898-703A-456A-AC58-4F1A5A7FFBB5}" type="pres">
      <dgm:prSet presAssocID="{202CE64B-6B03-42CB-AA0A-B4BFEC04AFA0}" presName="vert1" presStyleCnt="0"/>
      <dgm:spPr/>
    </dgm:pt>
  </dgm:ptLst>
  <dgm:cxnLst>
    <dgm:cxn modelId="{0B98DB08-CC7D-412F-9343-6FE6D8B14A72}" srcId="{DFCC2C4B-38BE-4227-9053-856BAA0C3DB0}" destId="{284E23E9-906E-4F88-AA4C-8E11FA26FF09}" srcOrd="1" destOrd="0" parTransId="{D507EB92-1E40-4E3F-B31E-EEEE7F9DB97C}" sibTransId="{3FF12095-8D9F-4663-8872-A33EF2E0DDD8}"/>
    <dgm:cxn modelId="{1E36F521-FB51-4B3D-A1BE-F2DDEE772670}" type="presOf" srcId="{A016A604-1778-4C70-A674-25DB6C5BF754}" destId="{65985977-E209-40EC-B7D9-E6660CF54862}" srcOrd="0" destOrd="0" presId="urn:microsoft.com/office/officeart/2008/layout/LinedList"/>
    <dgm:cxn modelId="{2A7BF93A-6FF9-44F2-9C8A-6B23B3279BFF}" type="presOf" srcId="{DFCC2C4B-38BE-4227-9053-856BAA0C3DB0}" destId="{B52FE956-0DC9-402C-984A-DFD97C9F08F6}" srcOrd="0" destOrd="0" presId="urn:microsoft.com/office/officeart/2008/layout/LinedList"/>
    <dgm:cxn modelId="{5A426B41-DBA4-4AAA-AE83-0934ED9B1CB3}" type="presOf" srcId="{BA74457D-1C7B-4BA7-B77A-74B96FC7D5E8}" destId="{3A6E063A-93F0-4174-B13F-E39A020C1334}" srcOrd="0" destOrd="0" presId="urn:microsoft.com/office/officeart/2008/layout/LinedList"/>
    <dgm:cxn modelId="{6BAC517A-87DC-4C71-8FA9-AAFECB1A4B25}" type="presOf" srcId="{284E23E9-906E-4F88-AA4C-8E11FA26FF09}" destId="{088A9EEA-50EE-47F2-8E63-0D6C04C18539}" srcOrd="0" destOrd="0" presId="urn:microsoft.com/office/officeart/2008/layout/LinedList"/>
    <dgm:cxn modelId="{F8F81C98-5760-4D0E-8557-6CE1B13216E8}" type="presOf" srcId="{202CE64B-6B03-42CB-AA0A-B4BFEC04AFA0}" destId="{479AC4D4-8B58-450F-B9E5-7995E685FF6A}" srcOrd="0" destOrd="0" presId="urn:microsoft.com/office/officeart/2008/layout/LinedList"/>
    <dgm:cxn modelId="{AD2CD6AA-7BEC-469A-BA76-490E3019B6D0}" srcId="{DFCC2C4B-38BE-4227-9053-856BAA0C3DB0}" destId="{A016A604-1778-4C70-A674-25DB6C5BF754}" srcOrd="2" destOrd="0" parTransId="{D38F76FE-8952-40A9-8704-005FD354106A}" sibTransId="{51100CD7-AB53-46BD-8D75-B6FDDB54FDF0}"/>
    <dgm:cxn modelId="{0FE3C5C2-4A1D-4478-93E5-61492DE749F5}" srcId="{DFCC2C4B-38BE-4227-9053-856BAA0C3DB0}" destId="{202CE64B-6B03-42CB-AA0A-B4BFEC04AFA0}" srcOrd="3" destOrd="0" parTransId="{EC98D796-52A2-4FAC-BF0A-C3B3F4DE3339}" sibTransId="{9DF17B6E-CD8E-4497-8A9F-D6CD11A08401}"/>
    <dgm:cxn modelId="{9E7A84D6-D847-4183-A905-57EAEF2569C0}" srcId="{DFCC2C4B-38BE-4227-9053-856BAA0C3DB0}" destId="{BA74457D-1C7B-4BA7-B77A-74B96FC7D5E8}" srcOrd="0" destOrd="0" parTransId="{4CB8E263-C9AF-4892-A14C-142D83462EDC}" sibTransId="{7D2DC085-8933-41AC-A819-4BAB2791DFC0}"/>
    <dgm:cxn modelId="{D3C722EE-9CCA-4477-BF5E-E4313F0F0A93}" type="presParOf" srcId="{B52FE956-0DC9-402C-984A-DFD97C9F08F6}" destId="{66171322-F9B7-468B-8171-08EADFAC17DE}" srcOrd="0" destOrd="0" presId="urn:microsoft.com/office/officeart/2008/layout/LinedList"/>
    <dgm:cxn modelId="{261686BC-BC0C-45EC-B18C-998B80171954}" type="presParOf" srcId="{B52FE956-0DC9-402C-984A-DFD97C9F08F6}" destId="{598B41C8-BD5C-4B01-803D-1C7814AF53B3}" srcOrd="1" destOrd="0" presId="urn:microsoft.com/office/officeart/2008/layout/LinedList"/>
    <dgm:cxn modelId="{80DA5C36-9428-4074-8053-8283937DF0F8}" type="presParOf" srcId="{598B41C8-BD5C-4B01-803D-1C7814AF53B3}" destId="{3A6E063A-93F0-4174-B13F-E39A020C1334}" srcOrd="0" destOrd="0" presId="urn:microsoft.com/office/officeart/2008/layout/LinedList"/>
    <dgm:cxn modelId="{7CA71A93-8FBE-4EE0-A35F-09A042234731}" type="presParOf" srcId="{598B41C8-BD5C-4B01-803D-1C7814AF53B3}" destId="{434EE6FE-3094-47B5-B0CF-1E770E06F97B}" srcOrd="1" destOrd="0" presId="urn:microsoft.com/office/officeart/2008/layout/LinedList"/>
    <dgm:cxn modelId="{14D6BCC7-112B-4FCE-BB30-504034D77705}" type="presParOf" srcId="{B52FE956-0DC9-402C-984A-DFD97C9F08F6}" destId="{7DEEE049-4D7C-4696-926C-CE2572844B41}" srcOrd="2" destOrd="0" presId="urn:microsoft.com/office/officeart/2008/layout/LinedList"/>
    <dgm:cxn modelId="{BEA0111D-CC9F-4E6D-B309-8BB4CA5D15CB}" type="presParOf" srcId="{B52FE956-0DC9-402C-984A-DFD97C9F08F6}" destId="{86E78333-6033-4D2D-87AB-7881B0B9394B}" srcOrd="3" destOrd="0" presId="urn:microsoft.com/office/officeart/2008/layout/LinedList"/>
    <dgm:cxn modelId="{13D32F29-2CEE-496D-B241-81305D241CF0}" type="presParOf" srcId="{86E78333-6033-4D2D-87AB-7881B0B9394B}" destId="{088A9EEA-50EE-47F2-8E63-0D6C04C18539}" srcOrd="0" destOrd="0" presId="urn:microsoft.com/office/officeart/2008/layout/LinedList"/>
    <dgm:cxn modelId="{E37EB0ED-6C6E-44E3-8FF7-D6BA29E6CFF3}" type="presParOf" srcId="{86E78333-6033-4D2D-87AB-7881B0B9394B}" destId="{8809C2E0-76D8-4FEB-9A9A-9EB2793E2F81}" srcOrd="1" destOrd="0" presId="urn:microsoft.com/office/officeart/2008/layout/LinedList"/>
    <dgm:cxn modelId="{0C451230-D011-4A53-B072-FB2933A753E1}" type="presParOf" srcId="{B52FE956-0DC9-402C-984A-DFD97C9F08F6}" destId="{0154707E-22A4-4958-9702-AE6F180E6067}" srcOrd="4" destOrd="0" presId="urn:microsoft.com/office/officeart/2008/layout/LinedList"/>
    <dgm:cxn modelId="{69ECD1B3-57A3-4712-AE1B-17F9DCD7AAE3}" type="presParOf" srcId="{B52FE956-0DC9-402C-984A-DFD97C9F08F6}" destId="{87AC53FE-D420-473E-B078-2BB7FE29CE2D}" srcOrd="5" destOrd="0" presId="urn:microsoft.com/office/officeart/2008/layout/LinedList"/>
    <dgm:cxn modelId="{4230AB60-E834-4534-82AB-3C1A4B95509D}" type="presParOf" srcId="{87AC53FE-D420-473E-B078-2BB7FE29CE2D}" destId="{65985977-E209-40EC-B7D9-E6660CF54862}" srcOrd="0" destOrd="0" presId="urn:microsoft.com/office/officeart/2008/layout/LinedList"/>
    <dgm:cxn modelId="{0158BDCC-9160-488E-972D-D3B719AAE926}" type="presParOf" srcId="{87AC53FE-D420-473E-B078-2BB7FE29CE2D}" destId="{0D0DA064-ADDF-4496-A592-EDFB2FD25B03}" srcOrd="1" destOrd="0" presId="urn:microsoft.com/office/officeart/2008/layout/LinedList"/>
    <dgm:cxn modelId="{6DBE7066-1EEB-4750-BE7F-D456025065AA}" type="presParOf" srcId="{B52FE956-0DC9-402C-984A-DFD97C9F08F6}" destId="{7B0E33D0-B3E4-4742-B154-C59D6BC708AF}" srcOrd="6" destOrd="0" presId="urn:microsoft.com/office/officeart/2008/layout/LinedList"/>
    <dgm:cxn modelId="{00A7A9CB-2129-4BD1-9117-7601706B42FA}" type="presParOf" srcId="{B52FE956-0DC9-402C-984A-DFD97C9F08F6}" destId="{3F662234-D828-4529-8610-92310423606A}" srcOrd="7" destOrd="0" presId="urn:microsoft.com/office/officeart/2008/layout/LinedList"/>
    <dgm:cxn modelId="{41D7D17E-1F5D-4A5A-A92C-564A7CF94E7F}" type="presParOf" srcId="{3F662234-D828-4529-8610-92310423606A}" destId="{479AC4D4-8B58-450F-B9E5-7995E685FF6A}" srcOrd="0" destOrd="0" presId="urn:microsoft.com/office/officeart/2008/layout/LinedList"/>
    <dgm:cxn modelId="{CFEDEEF0-BBFE-40A6-9936-5FD5C4A3A726}" type="presParOf" srcId="{3F662234-D828-4529-8610-92310423606A}" destId="{B8406898-703A-456A-AC58-4F1A5A7FFB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D78E7-50D0-4FC7-82B1-38BF2ABDEDC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87CBC-446B-4CD4-8B44-81F2A806B79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Поражение в войне</a:t>
          </a:r>
          <a:endParaRPr lang="en-US" sz="3000" kern="1200"/>
        </a:p>
      </dsp:txBody>
      <dsp:txXfrm>
        <a:off x="0" y="0"/>
        <a:ext cx="6900512" cy="1384035"/>
      </dsp:txXfrm>
    </dsp:sp>
    <dsp:sp modelId="{7F720BE1-9D94-47F5-BA50-EA59E94B93E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73EC6-3975-476B-BB66-F3F82F55F1F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Оккупация территории Турции войсками Антанты </a:t>
          </a:r>
          <a:endParaRPr lang="en-US" sz="3000" kern="1200"/>
        </a:p>
      </dsp:txBody>
      <dsp:txXfrm>
        <a:off x="0" y="1384035"/>
        <a:ext cx="6900512" cy="1384035"/>
      </dsp:txXfrm>
    </dsp:sp>
    <dsp:sp modelId="{CCF1ADC5-B4DE-42D8-A364-00844517FCE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74B69-C53F-4C20-94DF-A3451C34C3D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Экономический упадок</a:t>
          </a:r>
          <a:endParaRPr lang="en-US" sz="3000" kern="1200"/>
        </a:p>
      </dsp:txBody>
      <dsp:txXfrm>
        <a:off x="0" y="2768070"/>
        <a:ext cx="6900512" cy="1384035"/>
      </dsp:txXfrm>
    </dsp:sp>
    <dsp:sp modelId="{F35DCEEA-224F-46DD-AFE4-35DE054A5DD4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A6331-7233-4A8C-BE19-491B35271016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Страны Антанты намеревались навязать Турции кабальные условия мира</a:t>
          </a:r>
          <a:endParaRPr lang="en-US" sz="30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71322-F9B7-468B-8171-08EADFAC17DE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E063A-93F0-4174-B13F-E39A020C1334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Ислам - определяющий фактор развития культуры</a:t>
          </a:r>
          <a:endParaRPr lang="en-US" sz="3400" kern="1200"/>
        </a:p>
      </dsp:txBody>
      <dsp:txXfrm>
        <a:off x="0" y="0"/>
        <a:ext cx="6900512" cy="1384035"/>
      </dsp:txXfrm>
    </dsp:sp>
    <dsp:sp modelId="{7DEEE049-4D7C-4696-926C-CE2572844B4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A9EEA-50EE-47F2-8E63-0D6C04C1853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Два течения в исламе: фундаменталисты и реформаторы</a:t>
          </a:r>
          <a:endParaRPr lang="en-US" sz="3400" kern="1200"/>
        </a:p>
      </dsp:txBody>
      <dsp:txXfrm>
        <a:off x="0" y="1384035"/>
        <a:ext cx="6900512" cy="1384035"/>
      </dsp:txXfrm>
    </dsp:sp>
    <dsp:sp modelId="{0154707E-22A4-4958-9702-AE6F180E606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85977-E209-40EC-B7D9-E6660CF5486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Значительное отставание в области образования, науки и техники</a:t>
          </a:r>
          <a:endParaRPr lang="en-US" sz="3400" kern="1200"/>
        </a:p>
      </dsp:txBody>
      <dsp:txXfrm>
        <a:off x="0" y="2768070"/>
        <a:ext cx="6900512" cy="1384035"/>
      </dsp:txXfrm>
    </dsp:sp>
    <dsp:sp modelId="{7B0E33D0-B3E4-4742-B154-C59D6BC708A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AC4D4-8B58-450F-B9E5-7995E685FF6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/>
            <a:t>Шариат - основа жизни</a:t>
          </a:r>
          <a:endParaRPr lang="en-US" sz="34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18. Мусульманский мир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группа, люди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7CA06812-ABB7-4590-9172-EA0978853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7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нешний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4E94CB4B-3077-45CE-902E-BBA7550BF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0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D0D89-B633-4462-8B56-6DFCED8C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Турция в 20-е - 30-е гг.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905E4-0D9A-4FC1-8052-6945C5F5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Модернизация всех сфер жизни</a:t>
            </a:r>
          </a:p>
          <a:p>
            <a:r>
              <a:rPr lang="ru-RU" sz="2400" dirty="0">
                <a:cs typeface="Calibri"/>
              </a:rPr>
              <a:t>Секуляризация общества</a:t>
            </a:r>
          </a:p>
          <a:p>
            <a:r>
              <a:rPr lang="ru-RU" sz="2400" dirty="0">
                <a:cs typeface="Calibri"/>
              </a:rPr>
              <a:t>Установление однопартийного режима НРП</a:t>
            </a:r>
          </a:p>
          <a:p>
            <a:r>
              <a:rPr lang="ru-RU" sz="2400" dirty="0">
                <a:cs typeface="Calibri"/>
              </a:rPr>
              <a:t>Поощрение развития буржуазных отношений</a:t>
            </a:r>
          </a:p>
          <a:p>
            <a:r>
              <a:rPr lang="ru-RU" sz="2400" dirty="0">
                <a:cs typeface="Calibri"/>
              </a:rPr>
              <a:t>Развитие транспорта, промышленности, сельского хозяйства</a:t>
            </a:r>
          </a:p>
          <a:p>
            <a:r>
              <a:rPr lang="ru-RU" sz="2400" dirty="0">
                <a:cs typeface="Calibri"/>
              </a:rPr>
              <a:t>Нейтралитет во внешней политике</a:t>
            </a:r>
          </a:p>
        </p:txBody>
      </p:sp>
    </p:spTree>
    <p:extLst>
      <p:ext uri="{BB962C8B-B14F-4D97-AF65-F5344CB8AC3E}">
        <p14:creationId xmlns:p14="http://schemas.microsoft.com/office/powerpoint/2010/main" val="236258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E3813-561A-4887-9617-99D9E402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Иран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820E0C-C9EF-45E5-8A5A-3EAE96879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85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A19F0-C7E6-4DB9-B427-943207BC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>
                <a:cs typeface="Calibri Light"/>
              </a:rPr>
              <a:t>Особенности развития</a:t>
            </a:r>
            <a:endParaRPr lang="ru-RU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3BC4D-83C8-4DC0-99C5-88CF99AF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Почти полностью был оккупирован англичанами, которые контролировали все сферы жизни государства (до 1921 г.)</a:t>
            </a:r>
          </a:p>
          <a:p>
            <a:r>
              <a:rPr lang="ru-RU" sz="2400" dirty="0">
                <a:cs typeface="Calibri"/>
              </a:rPr>
              <a:t>Борьба за независимость (в особенности в северных регионах)</a:t>
            </a:r>
          </a:p>
          <a:p>
            <a:r>
              <a:rPr lang="ru-RU" sz="2400" dirty="0">
                <a:cs typeface="Calibri"/>
              </a:rPr>
              <a:t>Слаборазвитая экономика, промышленность и сельское хозяйство</a:t>
            </a:r>
          </a:p>
          <a:p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3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AEF44-3304-46F1-93B8-1EE8B985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Реза Пехвели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7BC6F1-E921-4FA8-A84F-D2BC64975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Премьер-министр Персии, который в 1925 г. парламентом был объявлен наследственным шахом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человек, нос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EFDEA84E-4306-4EA6-87A3-2A591E9B8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441" y="640080"/>
            <a:ext cx="444032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12E38-E941-41B8-B39D-9E1421BF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Иран при Резе Пехвели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1330F-1C80-4516-A527-E2F29F38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Установление режима личной диктатуры</a:t>
            </a:r>
          </a:p>
          <a:p>
            <a:r>
              <a:rPr lang="ru-RU" sz="2400" dirty="0">
                <a:cs typeface="Calibri"/>
              </a:rPr>
              <a:t>Реформы, направленные на модернизацию промышленности</a:t>
            </a:r>
          </a:p>
          <a:p>
            <a:r>
              <a:rPr lang="ru-RU" sz="2400" dirty="0">
                <a:cs typeface="Calibri"/>
              </a:rPr>
              <a:t>Нейтралитет во внешней политике</a:t>
            </a:r>
          </a:p>
          <a:p>
            <a:r>
              <a:rPr lang="ru-RU" sz="2400" dirty="0">
                <a:cs typeface="Calibri"/>
              </a:rPr>
              <a:t>Постепенное улучшение уровня жизни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13839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B2713-8EAF-42D4-998C-B041CE1D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Афганистан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46066-8754-4514-8EF3-65BBC907E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15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24524-BAD7-463F-93F5-82C414A2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Аманулла-хан</a:t>
            </a:r>
          </a:p>
          <a:p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FA9096-6A97-49B6-8EEC-EA92F66E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Лидер Афганистана с 1919 г. Выступал за полную независимость страны от Великобритании. 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стена, человек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2EAACF5-E574-479D-8B54-E5EB626B6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953" y="640080"/>
            <a:ext cx="410730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92069-C70E-4437-B10C-19856D1E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kern="1200" dirty="0" err="1">
                <a:latin typeface="+mj-lt"/>
                <a:ea typeface="+mj-ea"/>
                <a:cs typeface="+mj-cs"/>
              </a:rPr>
              <a:t>Май-август</a:t>
            </a:r>
            <a:r>
              <a:rPr lang="en-US" sz="4600" kern="1200" dirty="0">
                <a:latin typeface="+mj-lt"/>
                <a:ea typeface="+mj-ea"/>
                <a:cs typeface="+mj-cs"/>
              </a:rPr>
              <a:t> 1919 г. - </a:t>
            </a:r>
            <a:r>
              <a:rPr lang="en-US" sz="4600" kern="1200" dirty="0" err="1">
                <a:latin typeface="+mj-lt"/>
                <a:ea typeface="+mj-ea"/>
                <a:cs typeface="+mj-cs"/>
              </a:rPr>
              <a:t>Афгано-английская</a:t>
            </a:r>
            <a:r>
              <a:rPr lang="en-US" sz="4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latin typeface="+mj-lt"/>
                <a:ea typeface="+mj-ea"/>
                <a:cs typeface="+mj-cs"/>
              </a:rPr>
              <a:t>война</a:t>
            </a:r>
            <a:r>
              <a:rPr lang="en-US" sz="4600" dirty="0"/>
              <a:t> (</a:t>
            </a:r>
            <a:r>
              <a:rPr lang="en-US" sz="4600" dirty="0" err="1"/>
              <a:t>победа</a:t>
            </a:r>
            <a:r>
              <a:rPr lang="en-US" sz="4600" dirty="0"/>
              <a:t> </a:t>
            </a:r>
            <a:r>
              <a:rPr lang="en-US" sz="4600" dirty="0" err="1"/>
              <a:t>Афганистана</a:t>
            </a:r>
            <a:r>
              <a:rPr lang="en-US" sz="4600" dirty="0"/>
              <a:t>)</a:t>
            </a:r>
            <a:endParaRPr lang="en-US" sz="4600" kern="1200" dirty="0">
              <a:latin typeface="+mj-l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поле, стары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D23D614-B5F7-4BB4-8249-696C2B09F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72931"/>
            <a:ext cx="7214616" cy="52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7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482E3-1C74-401E-AB84-69FAC5CD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9D18B-6FE0-43B0-88EF-6A2F70388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48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335AE-1BDE-49C5-B7CD-0E88C431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Афганистан в 20-е - 30-е гг.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D1DA4-E314-4D01-8FA4-C9B403E1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Усиление суверенитета</a:t>
            </a:r>
          </a:p>
          <a:p>
            <a:r>
              <a:rPr lang="ru-RU" sz="2400" dirty="0">
                <a:cs typeface="Calibri"/>
              </a:rPr>
              <a:t>Налаживание дипломатических отношений с СССР</a:t>
            </a:r>
          </a:p>
          <a:p>
            <a:r>
              <a:rPr lang="ru-RU" sz="2400" dirty="0">
                <a:cs typeface="Calibri"/>
              </a:rPr>
              <a:t>В 1923 г. была принята первая в истории страны Конституция</a:t>
            </a:r>
          </a:p>
          <a:p>
            <a:r>
              <a:rPr lang="ru-RU" sz="2400" dirty="0">
                <a:cs typeface="Calibri"/>
              </a:rPr>
              <a:t>Расширение политических и гражданских прав и свобод</a:t>
            </a:r>
          </a:p>
          <a:p>
            <a:r>
              <a:rPr lang="ru-RU" sz="2400" dirty="0">
                <a:cs typeface="Calibri"/>
              </a:rPr>
              <a:t>Проведение реформ в различных сферах жизни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037792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B3A30-FCD1-493A-B0F7-143382F4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Египет 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8CA81F-283C-4470-A7A4-8A194C47E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776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EE0B7-E12C-422F-8998-F4DF00A2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>
                <a:cs typeface="Calibri Light"/>
              </a:rPr>
              <a:t>Особенности развития</a:t>
            </a:r>
            <a:endParaRPr lang="ru-RU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D81BC-F694-4488-B62C-6770501E3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Оккупирован Англией</a:t>
            </a:r>
          </a:p>
          <a:p>
            <a:r>
              <a:rPr lang="ru-RU" sz="2400" dirty="0">
                <a:cs typeface="Calibri"/>
              </a:rPr>
              <a:t>Рост национально-освободительного движения</a:t>
            </a:r>
          </a:p>
          <a:p>
            <a:r>
              <a:rPr lang="ru-RU" sz="2400" dirty="0">
                <a:cs typeface="Calibri"/>
              </a:rPr>
              <a:t>Создание буржуазной партии "</a:t>
            </a:r>
            <a:r>
              <a:rPr lang="ru-RU" sz="2400" dirty="0" err="1">
                <a:cs typeface="Calibri"/>
              </a:rPr>
              <a:t>Вафд</a:t>
            </a:r>
            <a:r>
              <a:rPr lang="ru-RU" sz="2400" dirty="0">
                <a:cs typeface="Calibri"/>
              </a:rPr>
              <a:t>" (Египетская делегация), боровшаяся за независимость</a:t>
            </a:r>
          </a:p>
          <a:p>
            <a:r>
              <a:rPr lang="ru-RU" sz="2400" dirty="0">
                <a:cs typeface="Calibri"/>
              </a:rPr>
              <a:t>Экономическая отсталость</a:t>
            </a:r>
          </a:p>
        </p:txBody>
      </p:sp>
    </p:spTree>
    <p:extLst>
      <p:ext uri="{BB962C8B-B14F-4D97-AF65-F5344CB8AC3E}">
        <p14:creationId xmlns:p14="http://schemas.microsoft.com/office/powerpoint/2010/main" val="3619757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старый, групп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AC09DBF-2640-4F41-BBF9-65E345673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63838-E3D3-435D-A4C0-A10A243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1919 г.  и 1921 г. -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восстание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Египте</a:t>
            </a:r>
            <a:endParaRPr lang="en-US" sz="3600" dirty="0" err="1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09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5C79F-F200-4BCC-B605-32DDC773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800">
                <a:cs typeface="Calibri Light"/>
              </a:rPr>
              <a:t>1922 г. - декларация о "Независимости Египта"</a:t>
            </a:r>
            <a:endParaRPr lang="ru-RU" sz="38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37585-40F3-4A4C-AF5C-56290A17A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dirty="0">
                <a:cs typeface="Calibri"/>
              </a:rPr>
              <a:t>Египет получал независимость во внутренних делах</a:t>
            </a:r>
          </a:p>
          <a:p>
            <a:r>
              <a:rPr lang="ru-RU" sz="2400" dirty="0">
                <a:cs typeface="Calibri"/>
              </a:rPr>
              <a:t>Сохранение английских войск на территории страны</a:t>
            </a:r>
          </a:p>
          <a:p>
            <a:r>
              <a:rPr lang="ru-RU" sz="2400" dirty="0">
                <a:cs typeface="Calibri"/>
              </a:rPr>
              <a:t>Провозглашение конституционной монархии</a:t>
            </a:r>
          </a:p>
        </p:txBody>
      </p:sp>
    </p:spTree>
    <p:extLst>
      <p:ext uri="{BB962C8B-B14F-4D97-AF65-F5344CB8AC3E}">
        <p14:creationId xmlns:p14="http://schemas.microsoft.com/office/powerpoint/2010/main" val="1471960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7499-94E7-4E4D-A685-401D5155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Культура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79874-2755-44AD-A578-788BF2008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254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4B337-9E68-4022-8A09-C9186EFE8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>
                <a:cs typeface="Calibri Light"/>
              </a:rPr>
              <a:t>Особенности развития</a:t>
            </a:r>
            <a:endParaRPr lang="ru-RU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3F72488-DEA5-41BA-903A-93D4CF2FD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1697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532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26AE1-E607-44B1-B3F4-74E173CB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46117-9DAE-44EF-BD96-754A3EC5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82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CC61A-0761-4FFC-A99F-6F20260B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85524-310F-4D51-8E30-138660FD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743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4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E71E5-0FA9-4FD5-AD4F-1107F5F6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cs typeface="Calibri Light"/>
              </a:rPr>
              <a:t>План урока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E9507-A03F-4748-B9E5-897D01D7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>
                <a:cs typeface="Calibri"/>
              </a:rPr>
              <a:t>Турция</a:t>
            </a:r>
          </a:p>
          <a:p>
            <a:r>
              <a:rPr lang="ru-RU" sz="2200">
                <a:cs typeface="Calibri"/>
              </a:rPr>
              <a:t>Иран</a:t>
            </a:r>
          </a:p>
          <a:p>
            <a:r>
              <a:rPr lang="ru-RU" sz="2200">
                <a:cs typeface="Calibri"/>
              </a:rPr>
              <a:t>Афганистан</a:t>
            </a:r>
          </a:p>
          <a:p>
            <a:r>
              <a:rPr lang="ru-RU" sz="2200">
                <a:cs typeface="Calibri"/>
              </a:rPr>
              <a:t>Египет</a:t>
            </a:r>
          </a:p>
          <a:p>
            <a:r>
              <a:rPr lang="ru-RU" sz="2200">
                <a:cs typeface="Calibri"/>
              </a:rPr>
              <a:t>Культура</a:t>
            </a:r>
          </a:p>
        </p:txBody>
      </p:sp>
      <p:pic>
        <p:nvPicPr>
          <p:cNvPr id="5" name="Picture 4" descr="Цветной горами">
            <a:extLst>
              <a:ext uri="{FF2B5EF4-FFF2-40B4-BE49-F238E27FC236}">
                <a16:creationId xmlns:a16="http://schemas.microsoft.com/office/drawing/2014/main" id="{8DB63231-0B6C-4A10-B615-AF82E6A67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7" r="16211" b="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705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07682-EABC-4947-8F3F-6536E6B2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Турция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B2DAC-0D26-449B-A2C5-AD18BEE0D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3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D276-4EBD-4D5D-9375-11184D70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>
                <a:cs typeface="Calibri Light"/>
              </a:rPr>
              <a:t>Турция после Первой Мировой войны</a:t>
            </a:r>
            <a:endParaRPr lang="ru-RU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74B798C5-FDB3-4E92-8595-129B451A2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2432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82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4D44E-B862-4165-A1DF-77C0E568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Мустафа Кемаль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0EC2FD-9DED-472C-AB8A-410891CC8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османский и турецкий государственный, политический и военный деятель. Основатель и первый лидер Республиканской народной партии Турции; первый президент Турецкой Республики, основатель современного турецкого государства.</a:t>
            </a:r>
          </a:p>
        </p:txBody>
      </p:sp>
      <p:pic>
        <p:nvPicPr>
          <p:cNvPr id="5" name="Рисунок 5" descr="Изображение выглядит как текст, мужчина, челове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3E6CC998-49B4-4B04-88EB-E12FC9588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2597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337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внутренний, носит, одет&#10;&#10;Автоматически созданное описание">
            <a:extLst>
              <a:ext uri="{FF2B5EF4-FFF2-40B4-BE49-F238E27FC236}">
                <a16:creationId xmlns:a16="http://schemas.microsoft.com/office/drawing/2014/main" id="{69414E31-3E61-446A-B320-13AB05966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2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DDB85-8E59-4A90-BC9C-A662AE78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1919 – 1923 гг. - революция в Турции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07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B2809-48DA-4936-883E-6EFB0FE8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>
                <a:cs typeface="Calibri Light"/>
              </a:rPr>
              <a:t>Основные события революции </a:t>
            </a:r>
            <a:endParaRPr lang="ru-RU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2DA0D-3BDD-4BB7-9D5E-23B63787C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600" dirty="0">
                <a:cs typeface="Calibri"/>
              </a:rPr>
              <a:t>1 ноября 1922 г. - парламент Турции упраздняет Султанат</a:t>
            </a:r>
          </a:p>
          <a:p>
            <a:r>
              <a:rPr lang="ru-RU" sz="2600" dirty="0">
                <a:cs typeface="Calibri"/>
              </a:rPr>
              <a:t>Апрель 1923 г. - создание Народно-республиканской партии</a:t>
            </a:r>
          </a:p>
          <a:p>
            <a:r>
              <a:rPr lang="ru-RU" sz="2600" dirty="0">
                <a:cs typeface="Calibri"/>
              </a:rPr>
              <a:t>23 октября 1923 г. - провозглашение Турции республикой</a:t>
            </a:r>
          </a:p>
        </p:txBody>
      </p:sp>
    </p:spTree>
    <p:extLst>
      <p:ext uri="{BB962C8B-B14F-4D97-AF65-F5344CB8AC3E}">
        <p14:creationId xmlns:p14="http://schemas.microsoft.com/office/powerpoint/2010/main" val="363334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3F262200-DFEB-4E3D-99F7-D566BE6D7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95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§ 18. Мусульманский мир</vt:lpstr>
      <vt:lpstr>Проверка д/з</vt:lpstr>
      <vt:lpstr>План урока</vt:lpstr>
      <vt:lpstr>1. Турция</vt:lpstr>
      <vt:lpstr>Турция после Первой Мировой войны</vt:lpstr>
      <vt:lpstr>Мустафа Кемаль</vt:lpstr>
      <vt:lpstr>1919 – 1923 гг. - революция в Турции</vt:lpstr>
      <vt:lpstr>Основные события революции </vt:lpstr>
      <vt:lpstr>Презентация PowerPoint</vt:lpstr>
      <vt:lpstr>Презентация PowerPoint</vt:lpstr>
      <vt:lpstr>Презентация PowerPoint</vt:lpstr>
      <vt:lpstr>Турция в 20-е - 30-е гг.</vt:lpstr>
      <vt:lpstr>2. Иран</vt:lpstr>
      <vt:lpstr>Особенности развития</vt:lpstr>
      <vt:lpstr>Реза Пехвели</vt:lpstr>
      <vt:lpstr>Иран при Резе Пехвели</vt:lpstr>
      <vt:lpstr>3. Афганистан</vt:lpstr>
      <vt:lpstr>Аманулла-хан </vt:lpstr>
      <vt:lpstr>Май-август 1919 г. - Афгано-английская война (победа Афганистана)</vt:lpstr>
      <vt:lpstr>Афганистан в 20-е - 30-е гг.</vt:lpstr>
      <vt:lpstr>4. Египет </vt:lpstr>
      <vt:lpstr>Особенности развития</vt:lpstr>
      <vt:lpstr>1919 г.  и 1921 г. - восстание в Египте</vt:lpstr>
      <vt:lpstr>1922 г. - декларация о "Независимости Египта"</vt:lpstr>
      <vt:lpstr>5. Культура</vt:lpstr>
      <vt:lpstr>Особенности развития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18. Мусульманский мир</dc:title>
  <dc:creator/>
  <cp:lastModifiedBy/>
  <cp:revision>169</cp:revision>
  <dcterms:created xsi:type="dcterms:W3CDTF">2022-01-27T16:51:52Z</dcterms:created>
  <dcterms:modified xsi:type="dcterms:W3CDTF">2022-01-27T17:59:11Z</dcterms:modified>
</cp:coreProperties>
</file>