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4" r:id="rId1"/>
  </p:sldMasterIdLst>
  <p:sldIdLst>
    <p:sldId id="256" r:id="rId2"/>
    <p:sldId id="257" r:id="rId3"/>
    <p:sldId id="258" r:id="rId4"/>
    <p:sldId id="259" r:id="rId5"/>
    <p:sldId id="261" r:id="rId6"/>
    <p:sldId id="260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4" r:id="rId17"/>
    <p:sldId id="271" r:id="rId18"/>
    <p:sldId id="272" r:id="rId19"/>
    <p:sldId id="273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3B8DC7E-DE96-42E3-90C0-7311B0FFC48C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4C8572F9-11FB-410F-8CDA-3956792C8EED}">
      <dgm:prSet custT="1"/>
      <dgm:spPr/>
      <dgm:t>
        <a:bodyPr/>
        <a:lstStyle/>
        <a:p>
          <a:r>
            <a:rPr lang="ru-RU" sz="4000" baseline="0"/>
            <a:t>Причины войны</a:t>
          </a:r>
          <a:endParaRPr lang="en-US" sz="4000"/>
        </a:p>
      </dgm:t>
    </dgm:pt>
    <dgm:pt modelId="{321A43C2-C241-4513-A101-D64A3B55CD07}" type="parTrans" cxnId="{0C5CB812-8055-4E8E-8B16-FD8C606D464A}">
      <dgm:prSet/>
      <dgm:spPr/>
      <dgm:t>
        <a:bodyPr/>
        <a:lstStyle/>
        <a:p>
          <a:endParaRPr lang="en-US" sz="2000"/>
        </a:p>
      </dgm:t>
    </dgm:pt>
    <dgm:pt modelId="{78D29202-BC87-498A-A2EA-75EFA2CCBC30}" type="sibTrans" cxnId="{0C5CB812-8055-4E8E-8B16-FD8C606D464A}">
      <dgm:prSet/>
      <dgm:spPr/>
      <dgm:t>
        <a:bodyPr/>
        <a:lstStyle/>
        <a:p>
          <a:endParaRPr lang="en-US" sz="2000"/>
        </a:p>
      </dgm:t>
    </dgm:pt>
    <dgm:pt modelId="{F86A306E-D410-4288-A5D0-CEA3E18E23EF}">
      <dgm:prSet custT="1"/>
      <dgm:spPr/>
      <dgm:t>
        <a:bodyPr/>
        <a:lstStyle/>
        <a:p>
          <a:r>
            <a:rPr lang="ru-RU" sz="4000" baseline="0"/>
            <a:t>Ход военных действий и основные сражения</a:t>
          </a:r>
          <a:endParaRPr lang="en-US" sz="4000"/>
        </a:p>
      </dgm:t>
    </dgm:pt>
    <dgm:pt modelId="{CFF10A28-D254-4B6F-BF6A-1F2F99A18B63}" type="parTrans" cxnId="{364DE788-AC59-44C6-8E14-33C83536E9D5}">
      <dgm:prSet/>
      <dgm:spPr/>
      <dgm:t>
        <a:bodyPr/>
        <a:lstStyle/>
        <a:p>
          <a:endParaRPr lang="en-US" sz="2000"/>
        </a:p>
      </dgm:t>
    </dgm:pt>
    <dgm:pt modelId="{5580B28C-EDA9-45B0-BF20-42E46D698913}" type="sibTrans" cxnId="{364DE788-AC59-44C6-8E14-33C83536E9D5}">
      <dgm:prSet/>
      <dgm:spPr/>
      <dgm:t>
        <a:bodyPr/>
        <a:lstStyle/>
        <a:p>
          <a:endParaRPr lang="en-US" sz="2000"/>
        </a:p>
      </dgm:t>
    </dgm:pt>
    <dgm:pt modelId="{20698411-3F1C-44D0-B4D4-D78261E99FCE}">
      <dgm:prSet custT="1"/>
      <dgm:spPr/>
      <dgm:t>
        <a:bodyPr/>
        <a:lstStyle/>
        <a:p>
          <a:r>
            <a:rPr lang="ru-RU" sz="4000" baseline="0"/>
            <a:t>Новый облик войны</a:t>
          </a:r>
          <a:endParaRPr lang="en-US" sz="4000"/>
        </a:p>
      </dgm:t>
    </dgm:pt>
    <dgm:pt modelId="{9AAB80C9-B492-448C-9495-6A0DB0D2ABFA}" type="parTrans" cxnId="{A378C9A1-48E8-406D-97C6-9FADD85512B8}">
      <dgm:prSet/>
      <dgm:spPr/>
      <dgm:t>
        <a:bodyPr/>
        <a:lstStyle/>
        <a:p>
          <a:endParaRPr lang="en-US" sz="2000"/>
        </a:p>
      </dgm:t>
    </dgm:pt>
    <dgm:pt modelId="{C91759C8-29A2-4D97-B1EF-A9C97BB9FA08}" type="sibTrans" cxnId="{A378C9A1-48E8-406D-97C6-9FADD85512B8}">
      <dgm:prSet/>
      <dgm:spPr/>
      <dgm:t>
        <a:bodyPr/>
        <a:lstStyle/>
        <a:p>
          <a:endParaRPr lang="en-US" sz="2000"/>
        </a:p>
      </dgm:t>
    </dgm:pt>
    <dgm:pt modelId="{DCD3F5A6-9DC3-4338-A3AA-BCA179275C37}">
      <dgm:prSet custT="1"/>
      <dgm:spPr/>
      <dgm:t>
        <a:bodyPr/>
        <a:lstStyle/>
        <a:p>
          <a:r>
            <a:rPr lang="ru-RU" sz="4000" baseline="0"/>
            <a:t>Итоги войны</a:t>
          </a:r>
          <a:endParaRPr lang="en-US" sz="4000"/>
        </a:p>
      </dgm:t>
    </dgm:pt>
    <dgm:pt modelId="{1267AA03-3224-42C6-A877-0AB20754DED0}" type="parTrans" cxnId="{6C7F96B5-ED05-4100-9D19-3E0D8A2C7B49}">
      <dgm:prSet/>
      <dgm:spPr/>
      <dgm:t>
        <a:bodyPr/>
        <a:lstStyle/>
        <a:p>
          <a:endParaRPr lang="en-US" sz="2000"/>
        </a:p>
      </dgm:t>
    </dgm:pt>
    <dgm:pt modelId="{DF5F6FC7-25CD-46BF-8B2F-D4097EB6EC0F}" type="sibTrans" cxnId="{6C7F96B5-ED05-4100-9D19-3E0D8A2C7B49}">
      <dgm:prSet/>
      <dgm:spPr/>
      <dgm:t>
        <a:bodyPr/>
        <a:lstStyle/>
        <a:p>
          <a:endParaRPr lang="en-US" sz="2000"/>
        </a:p>
      </dgm:t>
    </dgm:pt>
    <dgm:pt modelId="{8D9FD923-0309-4201-B5A7-49C5F1503A52}" type="pres">
      <dgm:prSet presAssocID="{33B8DC7E-DE96-42E3-90C0-7311B0FFC48C}" presName="vert0" presStyleCnt="0">
        <dgm:presLayoutVars>
          <dgm:dir/>
          <dgm:animOne val="branch"/>
          <dgm:animLvl val="lvl"/>
        </dgm:presLayoutVars>
      </dgm:prSet>
      <dgm:spPr/>
    </dgm:pt>
    <dgm:pt modelId="{26619B46-7F69-4445-A10E-DE532D474F8E}" type="pres">
      <dgm:prSet presAssocID="{4C8572F9-11FB-410F-8CDA-3956792C8EED}" presName="thickLine" presStyleLbl="alignNode1" presStyleIdx="0" presStyleCnt="4"/>
      <dgm:spPr/>
    </dgm:pt>
    <dgm:pt modelId="{E71761EA-0024-4044-9B27-C70FC316C071}" type="pres">
      <dgm:prSet presAssocID="{4C8572F9-11FB-410F-8CDA-3956792C8EED}" presName="horz1" presStyleCnt="0"/>
      <dgm:spPr/>
    </dgm:pt>
    <dgm:pt modelId="{5FA6C18A-FCCC-47F5-A0E4-51C70DE93680}" type="pres">
      <dgm:prSet presAssocID="{4C8572F9-11FB-410F-8CDA-3956792C8EED}" presName="tx1" presStyleLbl="revTx" presStyleIdx="0" presStyleCnt="4"/>
      <dgm:spPr/>
    </dgm:pt>
    <dgm:pt modelId="{4C8D0BAB-12B3-4A1E-99EE-880870BDCC70}" type="pres">
      <dgm:prSet presAssocID="{4C8572F9-11FB-410F-8CDA-3956792C8EED}" presName="vert1" presStyleCnt="0"/>
      <dgm:spPr/>
    </dgm:pt>
    <dgm:pt modelId="{0A4ACA16-67FE-404A-8EDC-D951B7C11ED7}" type="pres">
      <dgm:prSet presAssocID="{F86A306E-D410-4288-A5D0-CEA3E18E23EF}" presName="thickLine" presStyleLbl="alignNode1" presStyleIdx="1" presStyleCnt="4"/>
      <dgm:spPr/>
    </dgm:pt>
    <dgm:pt modelId="{9829F57B-0B30-4290-B725-2FFDD4918EB0}" type="pres">
      <dgm:prSet presAssocID="{F86A306E-D410-4288-A5D0-CEA3E18E23EF}" presName="horz1" presStyleCnt="0"/>
      <dgm:spPr/>
    </dgm:pt>
    <dgm:pt modelId="{FA78A369-C91D-439D-A3E9-C6568F4E6380}" type="pres">
      <dgm:prSet presAssocID="{F86A306E-D410-4288-A5D0-CEA3E18E23EF}" presName="tx1" presStyleLbl="revTx" presStyleIdx="1" presStyleCnt="4"/>
      <dgm:spPr/>
    </dgm:pt>
    <dgm:pt modelId="{B22D7BD5-A681-4651-845B-8ECEBBF75826}" type="pres">
      <dgm:prSet presAssocID="{F86A306E-D410-4288-A5D0-CEA3E18E23EF}" presName="vert1" presStyleCnt="0"/>
      <dgm:spPr/>
    </dgm:pt>
    <dgm:pt modelId="{6BFBB148-7C93-4B87-AF13-854EB8CE66B8}" type="pres">
      <dgm:prSet presAssocID="{20698411-3F1C-44D0-B4D4-D78261E99FCE}" presName="thickLine" presStyleLbl="alignNode1" presStyleIdx="2" presStyleCnt="4"/>
      <dgm:spPr/>
    </dgm:pt>
    <dgm:pt modelId="{C96DB0F4-50E5-46C3-995E-E16946CEF046}" type="pres">
      <dgm:prSet presAssocID="{20698411-3F1C-44D0-B4D4-D78261E99FCE}" presName="horz1" presStyleCnt="0"/>
      <dgm:spPr/>
    </dgm:pt>
    <dgm:pt modelId="{3C078A10-8AA1-45DE-B26B-FE691415ECD2}" type="pres">
      <dgm:prSet presAssocID="{20698411-3F1C-44D0-B4D4-D78261E99FCE}" presName="tx1" presStyleLbl="revTx" presStyleIdx="2" presStyleCnt="4"/>
      <dgm:spPr/>
    </dgm:pt>
    <dgm:pt modelId="{636BF2CA-23F9-47CF-8F55-99C99A3563E6}" type="pres">
      <dgm:prSet presAssocID="{20698411-3F1C-44D0-B4D4-D78261E99FCE}" presName="vert1" presStyleCnt="0"/>
      <dgm:spPr/>
    </dgm:pt>
    <dgm:pt modelId="{86E63F24-A0C5-4F55-AA9C-601AB1A26C46}" type="pres">
      <dgm:prSet presAssocID="{DCD3F5A6-9DC3-4338-A3AA-BCA179275C37}" presName="thickLine" presStyleLbl="alignNode1" presStyleIdx="3" presStyleCnt="4"/>
      <dgm:spPr/>
    </dgm:pt>
    <dgm:pt modelId="{A0A9232F-0682-4280-A474-D00C59F125BA}" type="pres">
      <dgm:prSet presAssocID="{DCD3F5A6-9DC3-4338-A3AA-BCA179275C37}" presName="horz1" presStyleCnt="0"/>
      <dgm:spPr/>
    </dgm:pt>
    <dgm:pt modelId="{00F8FA1D-92FF-4FF4-82A0-3F372758D248}" type="pres">
      <dgm:prSet presAssocID="{DCD3F5A6-9DC3-4338-A3AA-BCA179275C37}" presName="tx1" presStyleLbl="revTx" presStyleIdx="3" presStyleCnt="4"/>
      <dgm:spPr/>
    </dgm:pt>
    <dgm:pt modelId="{6B27C1AB-1F63-43E6-941A-EC25791C7C3A}" type="pres">
      <dgm:prSet presAssocID="{DCD3F5A6-9DC3-4338-A3AA-BCA179275C37}" presName="vert1" presStyleCnt="0"/>
      <dgm:spPr/>
    </dgm:pt>
  </dgm:ptLst>
  <dgm:cxnLst>
    <dgm:cxn modelId="{0C5CB812-8055-4E8E-8B16-FD8C606D464A}" srcId="{33B8DC7E-DE96-42E3-90C0-7311B0FFC48C}" destId="{4C8572F9-11FB-410F-8CDA-3956792C8EED}" srcOrd="0" destOrd="0" parTransId="{321A43C2-C241-4513-A101-D64A3B55CD07}" sibTransId="{78D29202-BC87-498A-A2EA-75EFA2CCBC30}"/>
    <dgm:cxn modelId="{550D805F-245F-48DC-A233-D886D671CA2C}" type="presOf" srcId="{F86A306E-D410-4288-A5D0-CEA3E18E23EF}" destId="{FA78A369-C91D-439D-A3E9-C6568F4E6380}" srcOrd="0" destOrd="0" presId="urn:microsoft.com/office/officeart/2008/layout/LinedList"/>
    <dgm:cxn modelId="{72A35F43-D2E4-4692-9F1C-0B5C6B4939A0}" type="presOf" srcId="{DCD3F5A6-9DC3-4338-A3AA-BCA179275C37}" destId="{00F8FA1D-92FF-4FF4-82A0-3F372758D248}" srcOrd="0" destOrd="0" presId="urn:microsoft.com/office/officeart/2008/layout/LinedList"/>
    <dgm:cxn modelId="{46E32565-7DC0-406B-AC0D-BF9F92C74A10}" type="presOf" srcId="{4C8572F9-11FB-410F-8CDA-3956792C8EED}" destId="{5FA6C18A-FCCC-47F5-A0E4-51C70DE93680}" srcOrd="0" destOrd="0" presId="urn:microsoft.com/office/officeart/2008/layout/LinedList"/>
    <dgm:cxn modelId="{364DE788-AC59-44C6-8E14-33C83536E9D5}" srcId="{33B8DC7E-DE96-42E3-90C0-7311B0FFC48C}" destId="{F86A306E-D410-4288-A5D0-CEA3E18E23EF}" srcOrd="1" destOrd="0" parTransId="{CFF10A28-D254-4B6F-BF6A-1F2F99A18B63}" sibTransId="{5580B28C-EDA9-45B0-BF20-42E46D698913}"/>
    <dgm:cxn modelId="{5CD3DB9D-DDFE-4AF1-9719-DE3C1E409472}" type="presOf" srcId="{33B8DC7E-DE96-42E3-90C0-7311B0FFC48C}" destId="{8D9FD923-0309-4201-B5A7-49C5F1503A52}" srcOrd="0" destOrd="0" presId="urn:microsoft.com/office/officeart/2008/layout/LinedList"/>
    <dgm:cxn modelId="{A378C9A1-48E8-406D-97C6-9FADD85512B8}" srcId="{33B8DC7E-DE96-42E3-90C0-7311B0FFC48C}" destId="{20698411-3F1C-44D0-B4D4-D78261E99FCE}" srcOrd="2" destOrd="0" parTransId="{9AAB80C9-B492-448C-9495-6A0DB0D2ABFA}" sibTransId="{C91759C8-29A2-4D97-B1EF-A9C97BB9FA08}"/>
    <dgm:cxn modelId="{6C7F96B5-ED05-4100-9D19-3E0D8A2C7B49}" srcId="{33B8DC7E-DE96-42E3-90C0-7311B0FFC48C}" destId="{DCD3F5A6-9DC3-4338-A3AA-BCA179275C37}" srcOrd="3" destOrd="0" parTransId="{1267AA03-3224-42C6-A877-0AB20754DED0}" sibTransId="{DF5F6FC7-25CD-46BF-8B2F-D4097EB6EC0F}"/>
    <dgm:cxn modelId="{CED1AEC5-343C-45B1-8088-C097B16F653B}" type="presOf" srcId="{20698411-3F1C-44D0-B4D4-D78261E99FCE}" destId="{3C078A10-8AA1-45DE-B26B-FE691415ECD2}" srcOrd="0" destOrd="0" presId="urn:microsoft.com/office/officeart/2008/layout/LinedList"/>
    <dgm:cxn modelId="{1D9AF30F-8E21-43C8-B505-A01F5947024D}" type="presParOf" srcId="{8D9FD923-0309-4201-B5A7-49C5F1503A52}" destId="{26619B46-7F69-4445-A10E-DE532D474F8E}" srcOrd="0" destOrd="0" presId="urn:microsoft.com/office/officeart/2008/layout/LinedList"/>
    <dgm:cxn modelId="{638BA5DC-7671-4133-BB78-C27BAE199D48}" type="presParOf" srcId="{8D9FD923-0309-4201-B5A7-49C5F1503A52}" destId="{E71761EA-0024-4044-9B27-C70FC316C071}" srcOrd="1" destOrd="0" presId="urn:microsoft.com/office/officeart/2008/layout/LinedList"/>
    <dgm:cxn modelId="{EB202F0F-CAAA-4FAB-A0FB-6851617505E1}" type="presParOf" srcId="{E71761EA-0024-4044-9B27-C70FC316C071}" destId="{5FA6C18A-FCCC-47F5-A0E4-51C70DE93680}" srcOrd="0" destOrd="0" presId="urn:microsoft.com/office/officeart/2008/layout/LinedList"/>
    <dgm:cxn modelId="{9480AF2C-F3A8-40C4-A18D-B0517226B57D}" type="presParOf" srcId="{E71761EA-0024-4044-9B27-C70FC316C071}" destId="{4C8D0BAB-12B3-4A1E-99EE-880870BDCC70}" srcOrd="1" destOrd="0" presId="urn:microsoft.com/office/officeart/2008/layout/LinedList"/>
    <dgm:cxn modelId="{26004C3B-E8C1-4F1C-BDB9-A47A7307F6F2}" type="presParOf" srcId="{8D9FD923-0309-4201-B5A7-49C5F1503A52}" destId="{0A4ACA16-67FE-404A-8EDC-D951B7C11ED7}" srcOrd="2" destOrd="0" presId="urn:microsoft.com/office/officeart/2008/layout/LinedList"/>
    <dgm:cxn modelId="{D06F1065-7B99-4EE2-837F-6C3998D3A4BA}" type="presParOf" srcId="{8D9FD923-0309-4201-B5A7-49C5F1503A52}" destId="{9829F57B-0B30-4290-B725-2FFDD4918EB0}" srcOrd="3" destOrd="0" presId="urn:microsoft.com/office/officeart/2008/layout/LinedList"/>
    <dgm:cxn modelId="{AD45D392-77B0-42BC-91DD-B8E125560220}" type="presParOf" srcId="{9829F57B-0B30-4290-B725-2FFDD4918EB0}" destId="{FA78A369-C91D-439D-A3E9-C6568F4E6380}" srcOrd="0" destOrd="0" presId="urn:microsoft.com/office/officeart/2008/layout/LinedList"/>
    <dgm:cxn modelId="{57049AD7-7EBC-4514-A3C6-54F67913B336}" type="presParOf" srcId="{9829F57B-0B30-4290-B725-2FFDD4918EB0}" destId="{B22D7BD5-A681-4651-845B-8ECEBBF75826}" srcOrd="1" destOrd="0" presId="urn:microsoft.com/office/officeart/2008/layout/LinedList"/>
    <dgm:cxn modelId="{D2EBD426-5D4E-4823-8536-B3354ADE099A}" type="presParOf" srcId="{8D9FD923-0309-4201-B5A7-49C5F1503A52}" destId="{6BFBB148-7C93-4B87-AF13-854EB8CE66B8}" srcOrd="4" destOrd="0" presId="urn:microsoft.com/office/officeart/2008/layout/LinedList"/>
    <dgm:cxn modelId="{095A4AC6-CE7C-4DD1-9541-176A8E25CA43}" type="presParOf" srcId="{8D9FD923-0309-4201-B5A7-49C5F1503A52}" destId="{C96DB0F4-50E5-46C3-995E-E16946CEF046}" srcOrd="5" destOrd="0" presId="urn:microsoft.com/office/officeart/2008/layout/LinedList"/>
    <dgm:cxn modelId="{92807C8D-AB60-4C36-BBCC-AF7C5F0F8F0A}" type="presParOf" srcId="{C96DB0F4-50E5-46C3-995E-E16946CEF046}" destId="{3C078A10-8AA1-45DE-B26B-FE691415ECD2}" srcOrd="0" destOrd="0" presId="urn:microsoft.com/office/officeart/2008/layout/LinedList"/>
    <dgm:cxn modelId="{7EB525AE-9D6F-4A7A-88DD-EB1799142078}" type="presParOf" srcId="{C96DB0F4-50E5-46C3-995E-E16946CEF046}" destId="{636BF2CA-23F9-47CF-8F55-99C99A3563E6}" srcOrd="1" destOrd="0" presId="urn:microsoft.com/office/officeart/2008/layout/LinedList"/>
    <dgm:cxn modelId="{3B3B0CDF-989B-4C5B-B6CE-79268CF8AD5A}" type="presParOf" srcId="{8D9FD923-0309-4201-B5A7-49C5F1503A52}" destId="{86E63F24-A0C5-4F55-AA9C-601AB1A26C46}" srcOrd="6" destOrd="0" presId="urn:microsoft.com/office/officeart/2008/layout/LinedList"/>
    <dgm:cxn modelId="{6986CE7E-3739-4D5D-AC32-B972F8FC45EC}" type="presParOf" srcId="{8D9FD923-0309-4201-B5A7-49C5F1503A52}" destId="{A0A9232F-0682-4280-A474-D00C59F125BA}" srcOrd="7" destOrd="0" presId="urn:microsoft.com/office/officeart/2008/layout/LinedList"/>
    <dgm:cxn modelId="{6660C9A0-202E-4939-9E83-0A855D02A5A6}" type="presParOf" srcId="{A0A9232F-0682-4280-A474-D00C59F125BA}" destId="{00F8FA1D-92FF-4FF4-82A0-3F372758D248}" srcOrd="0" destOrd="0" presId="urn:microsoft.com/office/officeart/2008/layout/LinedList"/>
    <dgm:cxn modelId="{6441B900-FF08-484B-A7D9-60B04D2EF2D1}" type="presParOf" srcId="{A0A9232F-0682-4280-A474-D00C59F125BA}" destId="{6B27C1AB-1F63-43E6-941A-EC25791C7C3A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8B0B230-C05F-4D9E-99F6-057144589D44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674FB841-B765-4120-9629-913B7B582EE1}">
      <dgm:prSet/>
      <dgm:spPr/>
      <dgm:t>
        <a:bodyPr/>
        <a:lstStyle/>
        <a:p>
          <a:r>
            <a:rPr lang="ru-RU" baseline="0"/>
            <a:t>Назовите военно-политические блоки, сформированные накануне Первой Мировой войны</a:t>
          </a:r>
          <a:endParaRPr lang="en-US"/>
        </a:p>
      </dgm:t>
    </dgm:pt>
    <dgm:pt modelId="{B824B904-44B2-45EB-A34F-25D93D8F518D}" type="parTrans" cxnId="{623C83D4-05AC-45E6-BD1B-69AE338BD702}">
      <dgm:prSet/>
      <dgm:spPr/>
      <dgm:t>
        <a:bodyPr/>
        <a:lstStyle/>
        <a:p>
          <a:endParaRPr lang="en-US"/>
        </a:p>
      </dgm:t>
    </dgm:pt>
    <dgm:pt modelId="{B2E77B56-8BA0-4D8E-A764-9BAD8D171C1A}" type="sibTrans" cxnId="{623C83D4-05AC-45E6-BD1B-69AE338BD702}">
      <dgm:prSet/>
      <dgm:spPr/>
      <dgm:t>
        <a:bodyPr/>
        <a:lstStyle/>
        <a:p>
          <a:endParaRPr lang="en-US"/>
        </a:p>
      </dgm:t>
    </dgm:pt>
    <dgm:pt modelId="{3A6FB6C1-7895-481F-8736-CBB00B802C83}">
      <dgm:prSet/>
      <dgm:spPr/>
      <dgm:t>
        <a:bodyPr/>
        <a:lstStyle/>
        <a:p>
          <a:r>
            <a:rPr lang="ru-RU" baseline="0"/>
            <a:t>В чём причины начала этого конфликта?</a:t>
          </a:r>
          <a:endParaRPr lang="en-US"/>
        </a:p>
      </dgm:t>
    </dgm:pt>
    <dgm:pt modelId="{C72F888B-00A5-46F5-A35C-1A87FE997209}" type="parTrans" cxnId="{2BF5A31A-06A9-4970-B32F-9AB6B70E50AD}">
      <dgm:prSet/>
      <dgm:spPr/>
      <dgm:t>
        <a:bodyPr/>
        <a:lstStyle/>
        <a:p>
          <a:endParaRPr lang="en-US"/>
        </a:p>
      </dgm:t>
    </dgm:pt>
    <dgm:pt modelId="{AFC7118C-560C-4A00-A21D-2B9BE6903E30}" type="sibTrans" cxnId="{2BF5A31A-06A9-4970-B32F-9AB6B70E50AD}">
      <dgm:prSet/>
      <dgm:spPr/>
      <dgm:t>
        <a:bodyPr/>
        <a:lstStyle/>
        <a:p>
          <a:endParaRPr lang="en-US"/>
        </a:p>
      </dgm:t>
    </dgm:pt>
    <dgm:pt modelId="{A9D0C17B-DDE1-4B82-8A5C-4E428321C993}">
      <dgm:prSet/>
      <dgm:spPr/>
      <dgm:t>
        <a:bodyPr/>
        <a:lstStyle/>
        <a:p>
          <a:r>
            <a:rPr lang="ru-RU" baseline="0"/>
            <a:t>Что стало поводом к развязыванию ПМВ?</a:t>
          </a:r>
          <a:endParaRPr lang="en-US"/>
        </a:p>
      </dgm:t>
    </dgm:pt>
    <dgm:pt modelId="{20C2C63E-F57B-46E0-89CB-58B5F0680B23}" type="parTrans" cxnId="{1E8B7479-C41D-432B-93E2-E3ED853BED77}">
      <dgm:prSet/>
      <dgm:spPr/>
      <dgm:t>
        <a:bodyPr/>
        <a:lstStyle/>
        <a:p>
          <a:endParaRPr lang="en-US"/>
        </a:p>
      </dgm:t>
    </dgm:pt>
    <dgm:pt modelId="{F1C963BA-BAB4-4C61-871A-DA2E0B07E6AC}" type="sibTrans" cxnId="{1E8B7479-C41D-432B-93E2-E3ED853BED77}">
      <dgm:prSet/>
      <dgm:spPr/>
      <dgm:t>
        <a:bodyPr/>
        <a:lstStyle/>
        <a:p>
          <a:endParaRPr lang="en-US"/>
        </a:p>
      </dgm:t>
    </dgm:pt>
    <dgm:pt modelId="{D319FAF4-7FE0-46A1-B06C-8DEDB3E1E8AC}">
      <dgm:prSet/>
      <dgm:spPr/>
      <dgm:t>
        <a:bodyPr/>
        <a:lstStyle/>
        <a:p>
          <a:r>
            <a:rPr lang="ru-RU" baseline="0"/>
            <a:t>В чём заключается противоречие этого события?</a:t>
          </a:r>
          <a:endParaRPr lang="en-US"/>
        </a:p>
      </dgm:t>
    </dgm:pt>
    <dgm:pt modelId="{6A31DADE-DCEB-4C5E-8E60-8FD296E20ABC}" type="parTrans" cxnId="{F03BB61A-3CC4-460F-980B-3C505A648110}">
      <dgm:prSet/>
      <dgm:spPr/>
      <dgm:t>
        <a:bodyPr/>
        <a:lstStyle/>
        <a:p>
          <a:endParaRPr lang="en-US"/>
        </a:p>
      </dgm:t>
    </dgm:pt>
    <dgm:pt modelId="{4D752D92-8B45-424F-AF82-8B9CFDD5FD63}" type="sibTrans" cxnId="{F03BB61A-3CC4-460F-980B-3C505A648110}">
      <dgm:prSet/>
      <dgm:spPr/>
      <dgm:t>
        <a:bodyPr/>
        <a:lstStyle/>
        <a:p>
          <a:endParaRPr lang="en-US"/>
        </a:p>
      </dgm:t>
    </dgm:pt>
    <dgm:pt modelId="{35D6F22A-6B43-4BE6-8AD9-1CD8BDB99789}" type="pres">
      <dgm:prSet presAssocID="{B8B0B230-C05F-4D9E-99F6-057144589D44}" presName="vert0" presStyleCnt="0">
        <dgm:presLayoutVars>
          <dgm:dir/>
          <dgm:animOne val="branch"/>
          <dgm:animLvl val="lvl"/>
        </dgm:presLayoutVars>
      </dgm:prSet>
      <dgm:spPr/>
    </dgm:pt>
    <dgm:pt modelId="{EAB1137E-190F-439C-9A2A-C86FB71A542A}" type="pres">
      <dgm:prSet presAssocID="{674FB841-B765-4120-9629-913B7B582EE1}" presName="thickLine" presStyleLbl="alignNode1" presStyleIdx="0" presStyleCnt="4"/>
      <dgm:spPr/>
    </dgm:pt>
    <dgm:pt modelId="{6C3E2E99-0755-42D7-BF4C-77250722BCAB}" type="pres">
      <dgm:prSet presAssocID="{674FB841-B765-4120-9629-913B7B582EE1}" presName="horz1" presStyleCnt="0"/>
      <dgm:spPr/>
    </dgm:pt>
    <dgm:pt modelId="{E2566614-6738-4C1C-BF05-78724AF0E1AC}" type="pres">
      <dgm:prSet presAssocID="{674FB841-B765-4120-9629-913B7B582EE1}" presName="tx1" presStyleLbl="revTx" presStyleIdx="0" presStyleCnt="4"/>
      <dgm:spPr/>
    </dgm:pt>
    <dgm:pt modelId="{426B3FC2-5810-434E-9BA8-65D7AD165920}" type="pres">
      <dgm:prSet presAssocID="{674FB841-B765-4120-9629-913B7B582EE1}" presName="vert1" presStyleCnt="0"/>
      <dgm:spPr/>
    </dgm:pt>
    <dgm:pt modelId="{B88FC3CD-5E73-4D15-98B3-0C0A806E7C37}" type="pres">
      <dgm:prSet presAssocID="{3A6FB6C1-7895-481F-8736-CBB00B802C83}" presName="thickLine" presStyleLbl="alignNode1" presStyleIdx="1" presStyleCnt="4"/>
      <dgm:spPr/>
    </dgm:pt>
    <dgm:pt modelId="{6A0623AD-A7F8-48A0-8ADC-7E693ECF3FCC}" type="pres">
      <dgm:prSet presAssocID="{3A6FB6C1-7895-481F-8736-CBB00B802C83}" presName="horz1" presStyleCnt="0"/>
      <dgm:spPr/>
    </dgm:pt>
    <dgm:pt modelId="{BC735DF7-F44E-4699-B1EF-6D6DF24ABF51}" type="pres">
      <dgm:prSet presAssocID="{3A6FB6C1-7895-481F-8736-CBB00B802C83}" presName="tx1" presStyleLbl="revTx" presStyleIdx="1" presStyleCnt="4"/>
      <dgm:spPr/>
    </dgm:pt>
    <dgm:pt modelId="{AE30F264-1827-4EC7-9C9D-0FC4014AC9F5}" type="pres">
      <dgm:prSet presAssocID="{3A6FB6C1-7895-481F-8736-CBB00B802C83}" presName="vert1" presStyleCnt="0"/>
      <dgm:spPr/>
    </dgm:pt>
    <dgm:pt modelId="{D4BE2EF0-CBC9-422D-A9C4-6926B78AEBE0}" type="pres">
      <dgm:prSet presAssocID="{A9D0C17B-DDE1-4B82-8A5C-4E428321C993}" presName="thickLine" presStyleLbl="alignNode1" presStyleIdx="2" presStyleCnt="4"/>
      <dgm:spPr/>
    </dgm:pt>
    <dgm:pt modelId="{C7F19EC0-C551-4B03-90C0-726F312C60A6}" type="pres">
      <dgm:prSet presAssocID="{A9D0C17B-DDE1-4B82-8A5C-4E428321C993}" presName="horz1" presStyleCnt="0"/>
      <dgm:spPr/>
    </dgm:pt>
    <dgm:pt modelId="{AB60815C-E3E0-4678-B85B-A9D85A9BF986}" type="pres">
      <dgm:prSet presAssocID="{A9D0C17B-DDE1-4B82-8A5C-4E428321C993}" presName="tx1" presStyleLbl="revTx" presStyleIdx="2" presStyleCnt="4"/>
      <dgm:spPr/>
    </dgm:pt>
    <dgm:pt modelId="{5C9F58E6-E175-4C22-B4C3-2AACF60F7FC4}" type="pres">
      <dgm:prSet presAssocID="{A9D0C17B-DDE1-4B82-8A5C-4E428321C993}" presName="vert1" presStyleCnt="0"/>
      <dgm:spPr/>
    </dgm:pt>
    <dgm:pt modelId="{D05FD6FC-C777-45E5-8B64-7441D7D03AD2}" type="pres">
      <dgm:prSet presAssocID="{D319FAF4-7FE0-46A1-B06C-8DEDB3E1E8AC}" presName="thickLine" presStyleLbl="alignNode1" presStyleIdx="3" presStyleCnt="4"/>
      <dgm:spPr/>
    </dgm:pt>
    <dgm:pt modelId="{74ACE0C3-0AFE-40E6-A1BD-FC7ED5F5E333}" type="pres">
      <dgm:prSet presAssocID="{D319FAF4-7FE0-46A1-B06C-8DEDB3E1E8AC}" presName="horz1" presStyleCnt="0"/>
      <dgm:spPr/>
    </dgm:pt>
    <dgm:pt modelId="{D1303AF6-D987-43AB-856F-DAFB007797E7}" type="pres">
      <dgm:prSet presAssocID="{D319FAF4-7FE0-46A1-B06C-8DEDB3E1E8AC}" presName="tx1" presStyleLbl="revTx" presStyleIdx="3" presStyleCnt="4"/>
      <dgm:spPr/>
    </dgm:pt>
    <dgm:pt modelId="{36002927-B18B-4FF5-83B6-04207CE146D8}" type="pres">
      <dgm:prSet presAssocID="{D319FAF4-7FE0-46A1-B06C-8DEDB3E1E8AC}" presName="vert1" presStyleCnt="0"/>
      <dgm:spPr/>
    </dgm:pt>
  </dgm:ptLst>
  <dgm:cxnLst>
    <dgm:cxn modelId="{2BF5A31A-06A9-4970-B32F-9AB6B70E50AD}" srcId="{B8B0B230-C05F-4D9E-99F6-057144589D44}" destId="{3A6FB6C1-7895-481F-8736-CBB00B802C83}" srcOrd="1" destOrd="0" parTransId="{C72F888B-00A5-46F5-A35C-1A87FE997209}" sibTransId="{AFC7118C-560C-4A00-A21D-2B9BE6903E30}"/>
    <dgm:cxn modelId="{F03BB61A-3CC4-460F-980B-3C505A648110}" srcId="{B8B0B230-C05F-4D9E-99F6-057144589D44}" destId="{D319FAF4-7FE0-46A1-B06C-8DEDB3E1E8AC}" srcOrd="3" destOrd="0" parTransId="{6A31DADE-DCEB-4C5E-8E60-8FD296E20ABC}" sibTransId="{4D752D92-8B45-424F-AF82-8B9CFDD5FD63}"/>
    <dgm:cxn modelId="{9304C14E-E9B4-46FE-9A9F-0183D8D68DB0}" type="presOf" srcId="{A9D0C17B-DDE1-4B82-8A5C-4E428321C993}" destId="{AB60815C-E3E0-4678-B85B-A9D85A9BF986}" srcOrd="0" destOrd="0" presId="urn:microsoft.com/office/officeart/2008/layout/LinedList"/>
    <dgm:cxn modelId="{4A8CE74F-47F0-4DDA-9236-38673BC0E6D4}" type="presOf" srcId="{3A6FB6C1-7895-481F-8736-CBB00B802C83}" destId="{BC735DF7-F44E-4699-B1EF-6D6DF24ABF51}" srcOrd="0" destOrd="0" presId="urn:microsoft.com/office/officeart/2008/layout/LinedList"/>
    <dgm:cxn modelId="{1E8B7479-C41D-432B-93E2-E3ED853BED77}" srcId="{B8B0B230-C05F-4D9E-99F6-057144589D44}" destId="{A9D0C17B-DDE1-4B82-8A5C-4E428321C993}" srcOrd="2" destOrd="0" parTransId="{20C2C63E-F57B-46E0-89CB-58B5F0680B23}" sibTransId="{F1C963BA-BAB4-4C61-871A-DA2E0B07E6AC}"/>
    <dgm:cxn modelId="{0359D2AF-4AEC-498D-B2AD-76E628A161F1}" type="presOf" srcId="{674FB841-B765-4120-9629-913B7B582EE1}" destId="{E2566614-6738-4C1C-BF05-78724AF0E1AC}" srcOrd="0" destOrd="0" presId="urn:microsoft.com/office/officeart/2008/layout/LinedList"/>
    <dgm:cxn modelId="{3B542ABE-3294-4DA1-A804-E20B2CCBCAEE}" type="presOf" srcId="{D319FAF4-7FE0-46A1-B06C-8DEDB3E1E8AC}" destId="{D1303AF6-D987-43AB-856F-DAFB007797E7}" srcOrd="0" destOrd="0" presId="urn:microsoft.com/office/officeart/2008/layout/LinedList"/>
    <dgm:cxn modelId="{623C83D4-05AC-45E6-BD1B-69AE338BD702}" srcId="{B8B0B230-C05F-4D9E-99F6-057144589D44}" destId="{674FB841-B765-4120-9629-913B7B582EE1}" srcOrd="0" destOrd="0" parTransId="{B824B904-44B2-45EB-A34F-25D93D8F518D}" sibTransId="{B2E77B56-8BA0-4D8E-A764-9BAD8D171C1A}"/>
    <dgm:cxn modelId="{EFD84AE6-7CCD-4DD9-AB5B-585353752838}" type="presOf" srcId="{B8B0B230-C05F-4D9E-99F6-057144589D44}" destId="{35D6F22A-6B43-4BE6-8AD9-1CD8BDB99789}" srcOrd="0" destOrd="0" presId="urn:microsoft.com/office/officeart/2008/layout/LinedList"/>
    <dgm:cxn modelId="{B8143EA0-3C33-473A-AE91-200B5CE4B09C}" type="presParOf" srcId="{35D6F22A-6B43-4BE6-8AD9-1CD8BDB99789}" destId="{EAB1137E-190F-439C-9A2A-C86FB71A542A}" srcOrd="0" destOrd="0" presId="urn:microsoft.com/office/officeart/2008/layout/LinedList"/>
    <dgm:cxn modelId="{2E6F4990-A68E-49D7-96B4-84B9162274EA}" type="presParOf" srcId="{35D6F22A-6B43-4BE6-8AD9-1CD8BDB99789}" destId="{6C3E2E99-0755-42D7-BF4C-77250722BCAB}" srcOrd="1" destOrd="0" presId="urn:microsoft.com/office/officeart/2008/layout/LinedList"/>
    <dgm:cxn modelId="{3FEE32C4-0F75-4510-A497-3328AB69E26B}" type="presParOf" srcId="{6C3E2E99-0755-42D7-BF4C-77250722BCAB}" destId="{E2566614-6738-4C1C-BF05-78724AF0E1AC}" srcOrd="0" destOrd="0" presId="urn:microsoft.com/office/officeart/2008/layout/LinedList"/>
    <dgm:cxn modelId="{E5F762BC-2DDF-4EEA-8AA6-D6511B259648}" type="presParOf" srcId="{6C3E2E99-0755-42D7-BF4C-77250722BCAB}" destId="{426B3FC2-5810-434E-9BA8-65D7AD165920}" srcOrd="1" destOrd="0" presId="urn:microsoft.com/office/officeart/2008/layout/LinedList"/>
    <dgm:cxn modelId="{7550AB76-F312-41F8-8E49-8FCCB66D7150}" type="presParOf" srcId="{35D6F22A-6B43-4BE6-8AD9-1CD8BDB99789}" destId="{B88FC3CD-5E73-4D15-98B3-0C0A806E7C37}" srcOrd="2" destOrd="0" presId="urn:microsoft.com/office/officeart/2008/layout/LinedList"/>
    <dgm:cxn modelId="{5F754169-CD0F-496C-99DB-1A5600046D76}" type="presParOf" srcId="{35D6F22A-6B43-4BE6-8AD9-1CD8BDB99789}" destId="{6A0623AD-A7F8-48A0-8ADC-7E693ECF3FCC}" srcOrd="3" destOrd="0" presId="urn:microsoft.com/office/officeart/2008/layout/LinedList"/>
    <dgm:cxn modelId="{16ECBE3D-5E9F-4628-A602-9AD520E81134}" type="presParOf" srcId="{6A0623AD-A7F8-48A0-8ADC-7E693ECF3FCC}" destId="{BC735DF7-F44E-4699-B1EF-6D6DF24ABF51}" srcOrd="0" destOrd="0" presId="urn:microsoft.com/office/officeart/2008/layout/LinedList"/>
    <dgm:cxn modelId="{01F55829-7A19-477C-AB2E-A3EAC2D07950}" type="presParOf" srcId="{6A0623AD-A7F8-48A0-8ADC-7E693ECF3FCC}" destId="{AE30F264-1827-4EC7-9C9D-0FC4014AC9F5}" srcOrd="1" destOrd="0" presId="urn:microsoft.com/office/officeart/2008/layout/LinedList"/>
    <dgm:cxn modelId="{084ABDD7-FB56-479B-9BE3-D5E43CE44043}" type="presParOf" srcId="{35D6F22A-6B43-4BE6-8AD9-1CD8BDB99789}" destId="{D4BE2EF0-CBC9-422D-A9C4-6926B78AEBE0}" srcOrd="4" destOrd="0" presId="urn:microsoft.com/office/officeart/2008/layout/LinedList"/>
    <dgm:cxn modelId="{9CC0C161-9CD8-42F1-BA30-277EC2A4ED56}" type="presParOf" srcId="{35D6F22A-6B43-4BE6-8AD9-1CD8BDB99789}" destId="{C7F19EC0-C551-4B03-90C0-726F312C60A6}" srcOrd="5" destOrd="0" presId="urn:microsoft.com/office/officeart/2008/layout/LinedList"/>
    <dgm:cxn modelId="{1284F1B1-8E7C-49AC-897C-936AF6ACB255}" type="presParOf" srcId="{C7F19EC0-C551-4B03-90C0-726F312C60A6}" destId="{AB60815C-E3E0-4678-B85B-A9D85A9BF986}" srcOrd="0" destOrd="0" presId="urn:microsoft.com/office/officeart/2008/layout/LinedList"/>
    <dgm:cxn modelId="{C3DDBB16-8DFB-439F-909D-DD0ECCDD8688}" type="presParOf" srcId="{C7F19EC0-C551-4B03-90C0-726F312C60A6}" destId="{5C9F58E6-E175-4C22-B4C3-2AACF60F7FC4}" srcOrd="1" destOrd="0" presId="urn:microsoft.com/office/officeart/2008/layout/LinedList"/>
    <dgm:cxn modelId="{3CE3C9D7-B5AB-4204-B129-A1A75EABF4AD}" type="presParOf" srcId="{35D6F22A-6B43-4BE6-8AD9-1CD8BDB99789}" destId="{D05FD6FC-C777-45E5-8B64-7441D7D03AD2}" srcOrd="6" destOrd="0" presId="urn:microsoft.com/office/officeart/2008/layout/LinedList"/>
    <dgm:cxn modelId="{E71D3A94-E938-44E7-9D5B-D91FE6F8066B}" type="presParOf" srcId="{35D6F22A-6B43-4BE6-8AD9-1CD8BDB99789}" destId="{74ACE0C3-0AFE-40E6-A1BD-FC7ED5F5E333}" srcOrd="7" destOrd="0" presId="urn:microsoft.com/office/officeart/2008/layout/LinedList"/>
    <dgm:cxn modelId="{A3977CC8-7838-4960-8466-18D1557074F5}" type="presParOf" srcId="{74ACE0C3-0AFE-40E6-A1BD-FC7ED5F5E333}" destId="{D1303AF6-D987-43AB-856F-DAFB007797E7}" srcOrd="0" destOrd="0" presId="urn:microsoft.com/office/officeart/2008/layout/LinedList"/>
    <dgm:cxn modelId="{6452654F-6EBA-4083-9349-817638D8BD9B}" type="presParOf" srcId="{74ACE0C3-0AFE-40E6-A1BD-FC7ED5F5E333}" destId="{36002927-B18B-4FF5-83B6-04207CE146D8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619B46-7F69-4445-A10E-DE532D474F8E}">
      <dsp:nvSpPr>
        <dsp:cNvPr id="0" name=""/>
        <dsp:cNvSpPr/>
      </dsp:nvSpPr>
      <dsp:spPr>
        <a:xfrm>
          <a:off x="0" y="0"/>
          <a:ext cx="1037074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FA6C18A-FCCC-47F5-A0E4-51C70DE93680}">
      <dsp:nvSpPr>
        <dsp:cNvPr id="0" name=""/>
        <dsp:cNvSpPr/>
      </dsp:nvSpPr>
      <dsp:spPr>
        <a:xfrm>
          <a:off x="0" y="0"/>
          <a:ext cx="10370745" cy="10468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000" kern="1200" baseline="0"/>
            <a:t>Причины войны</a:t>
          </a:r>
          <a:endParaRPr lang="en-US" sz="4000" kern="1200"/>
        </a:p>
      </dsp:txBody>
      <dsp:txXfrm>
        <a:off x="0" y="0"/>
        <a:ext cx="10370745" cy="1046806"/>
      </dsp:txXfrm>
    </dsp:sp>
    <dsp:sp modelId="{0A4ACA16-67FE-404A-8EDC-D951B7C11ED7}">
      <dsp:nvSpPr>
        <dsp:cNvPr id="0" name=""/>
        <dsp:cNvSpPr/>
      </dsp:nvSpPr>
      <dsp:spPr>
        <a:xfrm>
          <a:off x="0" y="1046806"/>
          <a:ext cx="1037074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A78A369-C91D-439D-A3E9-C6568F4E6380}">
      <dsp:nvSpPr>
        <dsp:cNvPr id="0" name=""/>
        <dsp:cNvSpPr/>
      </dsp:nvSpPr>
      <dsp:spPr>
        <a:xfrm>
          <a:off x="0" y="1046806"/>
          <a:ext cx="10370745" cy="10468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000" kern="1200" baseline="0"/>
            <a:t>Ход военных действий и основные сражения</a:t>
          </a:r>
          <a:endParaRPr lang="en-US" sz="4000" kern="1200"/>
        </a:p>
      </dsp:txBody>
      <dsp:txXfrm>
        <a:off x="0" y="1046806"/>
        <a:ext cx="10370745" cy="1046806"/>
      </dsp:txXfrm>
    </dsp:sp>
    <dsp:sp modelId="{6BFBB148-7C93-4B87-AF13-854EB8CE66B8}">
      <dsp:nvSpPr>
        <dsp:cNvPr id="0" name=""/>
        <dsp:cNvSpPr/>
      </dsp:nvSpPr>
      <dsp:spPr>
        <a:xfrm>
          <a:off x="0" y="2093613"/>
          <a:ext cx="1037074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C078A10-8AA1-45DE-B26B-FE691415ECD2}">
      <dsp:nvSpPr>
        <dsp:cNvPr id="0" name=""/>
        <dsp:cNvSpPr/>
      </dsp:nvSpPr>
      <dsp:spPr>
        <a:xfrm>
          <a:off x="0" y="2093613"/>
          <a:ext cx="10370745" cy="10468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000" kern="1200" baseline="0"/>
            <a:t>Новый облик войны</a:t>
          </a:r>
          <a:endParaRPr lang="en-US" sz="4000" kern="1200"/>
        </a:p>
      </dsp:txBody>
      <dsp:txXfrm>
        <a:off x="0" y="2093613"/>
        <a:ext cx="10370745" cy="1046806"/>
      </dsp:txXfrm>
    </dsp:sp>
    <dsp:sp modelId="{86E63F24-A0C5-4F55-AA9C-601AB1A26C46}">
      <dsp:nvSpPr>
        <dsp:cNvPr id="0" name=""/>
        <dsp:cNvSpPr/>
      </dsp:nvSpPr>
      <dsp:spPr>
        <a:xfrm>
          <a:off x="0" y="3140420"/>
          <a:ext cx="1037074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0F8FA1D-92FF-4FF4-82A0-3F372758D248}">
      <dsp:nvSpPr>
        <dsp:cNvPr id="0" name=""/>
        <dsp:cNvSpPr/>
      </dsp:nvSpPr>
      <dsp:spPr>
        <a:xfrm>
          <a:off x="0" y="3140420"/>
          <a:ext cx="10370745" cy="10468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000" kern="1200" baseline="0"/>
            <a:t>Итоги войны</a:t>
          </a:r>
          <a:endParaRPr lang="en-US" sz="4000" kern="1200"/>
        </a:p>
      </dsp:txBody>
      <dsp:txXfrm>
        <a:off x="0" y="3140420"/>
        <a:ext cx="10370745" cy="104680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B1137E-190F-439C-9A2A-C86FB71A542A}">
      <dsp:nvSpPr>
        <dsp:cNvPr id="0" name=""/>
        <dsp:cNvSpPr/>
      </dsp:nvSpPr>
      <dsp:spPr>
        <a:xfrm>
          <a:off x="0" y="0"/>
          <a:ext cx="1021683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2566614-6738-4C1C-BF05-78724AF0E1AC}">
      <dsp:nvSpPr>
        <dsp:cNvPr id="0" name=""/>
        <dsp:cNvSpPr/>
      </dsp:nvSpPr>
      <dsp:spPr>
        <a:xfrm>
          <a:off x="0" y="0"/>
          <a:ext cx="10216836" cy="10105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000" kern="1200" baseline="0"/>
            <a:t>Назовите военно-политические блоки, сформированные накануне Первой Мировой войны</a:t>
          </a:r>
          <a:endParaRPr lang="en-US" sz="3000" kern="1200"/>
        </a:p>
      </dsp:txBody>
      <dsp:txXfrm>
        <a:off x="0" y="0"/>
        <a:ext cx="10216836" cy="1010593"/>
      </dsp:txXfrm>
    </dsp:sp>
    <dsp:sp modelId="{B88FC3CD-5E73-4D15-98B3-0C0A806E7C37}">
      <dsp:nvSpPr>
        <dsp:cNvPr id="0" name=""/>
        <dsp:cNvSpPr/>
      </dsp:nvSpPr>
      <dsp:spPr>
        <a:xfrm>
          <a:off x="0" y="1010593"/>
          <a:ext cx="1021683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C735DF7-F44E-4699-B1EF-6D6DF24ABF51}">
      <dsp:nvSpPr>
        <dsp:cNvPr id="0" name=""/>
        <dsp:cNvSpPr/>
      </dsp:nvSpPr>
      <dsp:spPr>
        <a:xfrm>
          <a:off x="0" y="1010593"/>
          <a:ext cx="10216836" cy="10105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000" kern="1200" baseline="0"/>
            <a:t>В чём причины начала этого конфликта?</a:t>
          </a:r>
          <a:endParaRPr lang="en-US" sz="3000" kern="1200"/>
        </a:p>
      </dsp:txBody>
      <dsp:txXfrm>
        <a:off x="0" y="1010593"/>
        <a:ext cx="10216836" cy="1010593"/>
      </dsp:txXfrm>
    </dsp:sp>
    <dsp:sp modelId="{D4BE2EF0-CBC9-422D-A9C4-6926B78AEBE0}">
      <dsp:nvSpPr>
        <dsp:cNvPr id="0" name=""/>
        <dsp:cNvSpPr/>
      </dsp:nvSpPr>
      <dsp:spPr>
        <a:xfrm>
          <a:off x="0" y="2021186"/>
          <a:ext cx="1021683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B60815C-E3E0-4678-B85B-A9D85A9BF986}">
      <dsp:nvSpPr>
        <dsp:cNvPr id="0" name=""/>
        <dsp:cNvSpPr/>
      </dsp:nvSpPr>
      <dsp:spPr>
        <a:xfrm>
          <a:off x="0" y="2021186"/>
          <a:ext cx="10216836" cy="10105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000" kern="1200" baseline="0"/>
            <a:t>Что стало поводом к развязыванию ПМВ?</a:t>
          </a:r>
          <a:endParaRPr lang="en-US" sz="3000" kern="1200"/>
        </a:p>
      </dsp:txBody>
      <dsp:txXfrm>
        <a:off x="0" y="2021186"/>
        <a:ext cx="10216836" cy="1010593"/>
      </dsp:txXfrm>
    </dsp:sp>
    <dsp:sp modelId="{D05FD6FC-C777-45E5-8B64-7441D7D03AD2}">
      <dsp:nvSpPr>
        <dsp:cNvPr id="0" name=""/>
        <dsp:cNvSpPr/>
      </dsp:nvSpPr>
      <dsp:spPr>
        <a:xfrm>
          <a:off x="0" y="3031779"/>
          <a:ext cx="1021683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1303AF6-D987-43AB-856F-DAFB007797E7}">
      <dsp:nvSpPr>
        <dsp:cNvPr id="0" name=""/>
        <dsp:cNvSpPr/>
      </dsp:nvSpPr>
      <dsp:spPr>
        <a:xfrm>
          <a:off x="0" y="3031779"/>
          <a:ext cx="10216836" cy="10105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000" kern="1200" baseline="0"/>
            <a:t>В чём заключается противоречие этого события?</a:t>
          </a:r>
          <a:endParaRPr lang="en-US" sz="3000" kern="1200"/>
        </a:p>
      </dsp:txBody>
      <dsp:txXfrm>
        <a:off x="0" y="3031779"/>
        <a:ext cx="10216836" cy="101059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AECC3811-855B-48C9-84A6-C16331E31693}" type="datetimeFigureOut">
              <a:rPr lang="ru-RU" smtClean="0"/>
              <a:t>01.12.2021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5FB288B4-DE8B-4281-A59F-1C0A5B3B181F}" type="slidenum">
              <a:rPr lang="ru-RU" smtClean="0"/>
              <a:t>‹#›</a:t>
            </a:fld>
            <a:endParaRPr lang="ru-RU"/>
          </a:p>
        </p:txBody>
      </p:sp>
      <p:grpSp>
        <p:nvGrpSpPr>
          <p:cNvPr id="9" name="Group 8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2843160642"/>
      </p:ext>
    </p:extLst>
  </p:cSld>
  <p:clrMapOvr>
    <a:masterClrMapping/>
  </p:clrMapOvr>
  <p:transition>
    <p:split orient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C3811-855B-48C9-84A6-C16331E31693}" type="datetimeFigureOut">
              <a:rPr lang="ru-RU" smtClean="0"/>
              <a:t>01.12.2021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288B4-DE8B-4281-A59F-1C0A5B3B18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3383485"/>
      </p:ext>
    </p:extLst>
  </p:cSld>
  <p:clrMapOvr>
    <a:masterClrMapping/>
  </p:clrMapOvr>
  <p:transition>
    <p:split orient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C3811-855B-48C9-84A6-C16331E31693}" type="datetimeFigureOut">
              <a:rPr lang="ru-RU" smtClean="0"/>
              <a:t>01.12.2021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288B4-DE8B-4281-A59F-1C0A5B3B18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779729"/>
      </p:ext>
    </p:extLst>
  </p:cSld>
  <p:clrMapOvr>
    <a:masterClrMapping/>
  </p:clrMapOvr>
  <p:transition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C3811-855B-48C9-84A6-C16331E31693}" type="datetimeFigureOut">
              <a:rPr lang="ru-RU" smtClean="0"/>
              <a:t>01.12.2021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288B4-DE8B-4281-A59F-1C0A5B3B18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0067698"/>
      </p:ext>
    </p:extLst>
  </p:cSld>
  <p:clrMapOvr>
    <a:masterClrMapping/>
  </p:clrMapOvr>
  <p:transition>
    <p:split orient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ECC3811-855B-48C9-84A6-C16331E31693}" type="datetimeFigureOut">
              <a:rPr lang="ru-RU" smtClean="0"/>
              <a:t>01.12.2021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FB288B4-DE8B-4281-A59F-1C0A5B3B181F}" type="slidenum">
              <a:rPr lang="ru-RU" smtClean="0"/>
              <a:t>‹#›</a:t>
            </a:fld>
            <a:endParaRPr lang="ru-RU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6355973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split orient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C3811-855B-48C9-84A6-C16331E31693}" type="datetimeFigureOut">
              <a:rPr lang="ru-RU" smtClean="0"/>
              <a:t>01.12.2021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288B4-DE8B-4281-A59F-1C0A5B3B18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1421861"/>
      </p:ext>
    </p:extLst>
  </p:cSld>
  <p:clrMapOvr>
    <a:masterClrMapping/>
  </p:clrMapOvr>
  <p:transition>
    <p:split orient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C3811-855B-48C9-84A6-C16331E31693}" type="datetimeFigureOut">
              <a:rPr lang="ru-RU" smtClean="0"/>
              <a:t>01.12.2021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288B4-DE8B-4281-A59F-1C0A5B3B18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6227399"/>
      </p:ext>
    </p:extLst>
  </p:cSld>
  <p:clrMapOvr>
    <a:masterClrMapping/>
  </p:clrMapOvr>
  <p:transition>
    <p:split orient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C3811-855B-48C9-84A6-C16331E31693}" type="datetimeFigureOut">
              <a:rPr lang="ru-RU" smtClean="0"/>
              <a:t>01.12.2021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288B4-DE8B-4281-A59F-1C0A5B3B18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9037696"/>
      </p:ext>
    </p:extLst>
  </p:cSld>
  <p:clrMapOvr>
    <a:masterClrMapping/>
  </p:clrMapOvr>
  <p:transition>
    <p:split orient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C3811-855B-48C9-84A6-C16331E31693}" type="datetimeFigureOut">
              <a:rPr lang="ru-RU" smtClean="0"/>
              <a:t>01.12.2021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288B4-DE8B-4281-A59F-1C0A5B3B18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2197780"/>
      </p:ext>
    </p:extLst>
  </p:cSld>
  <p:clrMapOvr>
    <a:masterClrMapping/>
  </p:clrMapOvr>
  <p:transition>
    <p:split orient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ECC3811-855B-48C9-84A6-C16331E31693}" type="datetimeFigureOut">
              <a:rPr lang="ru-RU" smtClean="0"/>
              <a:t>01.12.2021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FB288B4-DE8B-4281-A59F-1C0A5B3B181F}" type="slidenum">
              <a:rPr lang="ru-RU" smtClean="0"/>
              <a:t>‹#›</a:t>
            </a:fld>
            <a:endParaRPr lang="ru-RU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578082067"/>
      </p:ext>
    </p:extLst>
  </p:cSld>
  <p:clrMapOvr>
    <a:masterClrMapping/>
  </p:clrMapOvr>
  <p:transition>
    <p:split orient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ECC3811-855B-48C9-84A6-C16331E31693}" type="datetimeFigureOut">
              <a:rPr lang="ru-RU" smtClean="0"/>
              <a:t>01.12.2021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FB288B4-DE8B-4281-A59F-1C0A5B3B181F}" type="slidenum">
              <a:rPr lang="ru-RU" smtClean="0"/>
              <a:t>‹#›</a:t>
            </a:fld>
            <a:endParaRPr lang="ru-RU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939091786"/>
      </p:ext>
    </p:extLst>
  </p:cSld>
  <p:clrMapOvr>
    <a:masterClrMapping/>
  </p:clrMapOvr>
  <p:transition>
    <p:split orient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AECC3811-855B-48C9-84A6-C16331E31693}" type="datetimeFigureOut">
              <a:rPr lang="ru-RU" smtClean="0"/>
              <a:t>01.12.2021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5FB288B4-DE8B-4281-A59F-1C0A5B3B181F}" type="slidenum">
              <a:rPr lang="ru-RU" smtClean="0"/>
              <a:t>‹#›</a:t>
            </a:fld>
            <a:endParaRPr lang="ru-RU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658551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ransition>
    <p:split orient="vert"/>
  </p:transition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7">
            <a:extLst>
              <a:ext uri="{FF2B5EF4-FFF2-40B4-BE49-F238E27FC236}">
                <a16:creationId xmlns:a16="http://schemas.microsoft.com/office/drawing/2014/main" id="{5ABA7F3F-D56F-4C06-84AC-03FC83B064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9">
            <a:extLst>
              <a:ext uri="{FF2B5EF4-FFF2-40B4-BE49-F238E27FC236}">
                <a16:creationId xmlns:a16="http://schemas.microsoft.com/office/drawing/2014/main" id="{715374B5-D7C8-4AA9-BE65-DB7A0CA9B4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C73A7452-ED0F-4903-A620-8D103E556C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F6A3F6CE-D581-4C37-8822-4F4A68325E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A6898F-8926-4420-B774-7DE311256E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15128" y="1380931"/>
            <a:ext cx="8361229" cy="1324947"/>
          </a:xfrm>
        </p:spPr>
        <p:txBody>
          <a:bodyPr>
            <a:normAutofit fontScale="90000"/>
          </a:bodyPr>
          <a:lstStyle/>
          <a:p>
            <a:r>
              <a:rPr lang="ru-RU" sz="9600" b="1" dirty="0"/>
              <a:t>План урока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C3E1A7F-585F-40DD-84FC-599FBA84DC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79906" y="3010599"/>
            <a:ext cx="6831673" cy="2142358"/>
          </a:xfrm>
        </p:spPr>
        <p:txBody>
          <a:bodyPr>
            <a:noAutofit/>
          </a:bodyPr>
          <a:lstStyle/>
          <a:p>
            <a:pPr>
              <a:lnSpc>
                <a:spcPct val="102000"/>
              </a:lnSpc>
              <a:spcAft>
                <a:spcPts val="600"/>
              </a:spcAft>
            </a:pPr>
            <a:r>
              <a:rPr lang="ru-RU" sz="2800" dirty="0">
                <a:solidFill>
                  <a:schemeClr val="tx1"/>
                </a:solidFill>
              </a:rPr>
              <a:t>Проверка домашнего задания через </a:t>
            </a:r>
            <a:r>
              <a:rPr lang="en-US" sz="2800" dirty="0">
                <a:solidFill>
                  <a:schemeClr val="tx1"/>
                </a:solidFill>
              </a:rPr>
              <a:t>Quizizz</a:t>
            </a:r>
            <a:endParaRPr lang="ru-RU" sz="2800" dirty="0">
              <a:solidFill>
                <a:schemeClr val="tx1"/>
              </a:solidFill>
            </a:endParaRPr>
          </a:p>
          <a:p>
            <a:pPr>
              <a:lnSpc>
                <a:spcPct val="102000"/>
              </a:lnSpc>
              <a:spcAft>
                <a:spcPts val="600"/>
              </a:spcAft>
            </a:pPr>
            <a:r>
              <a:rPr lang="ru-RU" sz="2800" dirty="0">
                <a:solidFill>
                  <a:schemeClr val="tx1"/>
                </a:solidFill>
              </a:rPr>
              <a:t>Изучение нового материала</a:t>
            </a:r>
          </a:p>
          <a:p>
            <a:pPr>
              <a:lnSpc>
                <a:spcPct val="102000"/>
              </a:lnSpc>
              <a:spcAft>
                <a:spcPts val="600"/>
              </a:spcAft>
            </a:pPr>
            <a:r>
              <a:rPr lang="ru-RU" sz="2800" dirty="0">
                <a:solidFill>
                  <a:schemeClr val="tx1"/>
                </a:solidFill>
              </a:rPr>
              <a:t>Домашнее задание</a:t>
            </a:r>
          </a:p>
        </p:txBody>
      </p:sp>
    </p:spTree>
    <p:extLst>
      <p:ext uri="{BB962C8B-B14F-4D97-AF65-F5344CB8AC3E}">
        <p14:creationId xmlns:p14="http://schemas.microsoft.com/office/powerpoint/2010/main" val="2930085558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D823F8-E26C-4935-B9E9-E31054AFB6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5400" b="1" dirty="0"/>
              <a:t>Повторим изученное</a:t>
            </a:r>
          </a:p>
        </p:txBody>
      </p:sp>
      <p:graphicFrame>
        <p:nvGraphicFramePr>
          <p:cNvPr id="5" name="Объект 2">
            <a:extLst>
              <a:ext uri="{FF2B5EF4-FFF2-40B4-BE49-F238E27FC236}">
                <a16:creationId xmlns:a16="http://schemas.microsoft.com/office/drawing/2014/main" id="{9943857A-EBE9-460E-A237-966FDB0556A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93374802"/>
              </p:ext>
            </p:extLst>
          </p:nvPr>
        </p:nvGraphicFramePr>
        <p:xfrm>
          <a:off x="1371600" y="2286000"/>
          <a:ext cx="10216836" cy="40423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09022116"/>
      </p:ext>
    </p:extLst>
  </p:cSld>
  <p:clrMapOvr>
    <a:masterClrMapping/>
  </p:clrMapOvr>
  <p:transition>
    <p:split orient="vert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8C7F4C-3F9B-4739-AEEB-4C54350BE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8598" y="0"/>
            <a:ext cx="11413402" cy="719666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4000" dirty="0"/>
              <a:t>Изучите 2 пункт и составьте таблицу</a:t>
            </a:r>
          </a:p>
        </p:txBody>
      </p:sp>
      <p:graphicFrame>
        <p:nvGraphicFramePr>
          <p:cNvPr id="4" name="Таблица 4">
            <a:extLst>
              <a:ext uri="{FF2B5EF4-FFF2-40B4-BE49-F238E27FC236}">
                <a16:creationId xmlns:a16="http://schemas.microsoft.com/office/drawing/2014/main" id="{A45DDFAB-203C-46BB-BB31-C2FD3B15173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5204329"/>
              </p:ext>
            </p:extLst>
          </p:nvPr>
        </p:nvGraphicFramePr>
        <p:xfrm>
          <a:off x="778598" y="719666"/>
          <a:ext cx="11413401" cy="61383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04467">
                  <a:extLst>
                    <a:ext uri="{9D8B030D-6E8A-4147-A177-3AD203B41FA5}">
                      <a16:colId xmlns:a16="http://schemas.microsoft.com/office/drawing/2014/main" val="1661465575"/>
                    </a:ext>
                  </a:extLst>
                </a:gridCol>
                <a:gridCol w="3804467">
                  <a:extLst>
                    <a:ext uri="{9D8B030D-6E8A-4147-A177-3AD203B41FA5}">
                      <a16:colId xmlns:a16="http://schemas.microsoft.com/office/drawing/2014/main" val="1394039539"/>
                    </a:ext>
                  </a:extLst>
                </a:gridCol>
                <a:gridCol w="3804467">
                  <a:extLst>
                    <a:ext uri="{9D8B030D-6E8A-4147-A177-3AD203B41FA5}">
                      <a16:colId xmlns:a16="http://schemas.microsoft.com/office/drawing/2014/main" val="2803033380"/>
                    </a:ext>
                  </a:extLst>
                </a:gridCol>
              </a:tblGrid>
              <a:tr h="1023056">
                <a:tc>
                  <a:txBody>
                    <a:bodyPr/>
                    <a:lstStyle/>
                    <a:p>
                      <a:pPr algn="ctr"/>
                      <a:r>
                        <a:rPr lang="ru-RU" sz="3600" b="1" dirty="0">
                          <a:latin typeface="+mj-lt"/>
                        </a:rPr>
                        <a:t>Дата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b="1" dirty="0">
                          <a:latin typeface="+mj-lt"/>
                        </a:rPr>
                        <a:t>Событие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b="1" dirty="0">
                          <a:latin typeface="+mj-lt"/>
                        </a:rPr>
                        <a:t>Итог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7882855"/>
                  </a:ext>
                </a:extLst>
              </a:tr>
              <a:tr h="1023056">
                <a:tc>
                  <a:txBody>
                    <a:bodyPr/>
                    <a:lstStyle/>
                    <a:p>
                      <a:endParaRPr lang="ru-RU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51796103"/>
                  </a:ext>
                </a:extLst>
              </a:tr>
              <a:tr h="1023056">
                <a:tc>
                  <a:txBody>
                    <a:bodyPr/>
                    <a:lstStyle/>
                    <a:p>
                      <a:endParaRPr lang="ru-RU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48028"/>
                  </a:ext>
                </a:extLst>
              </a:tr>
              <a:tr h="1023056">
                <a:tc>
                  <a:txBody>
                    <a:bodyPr/>
                    <a:lstStyle/>
                    <a:p>
                      <a:endParaRPr lang="ru-RU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9086082"/>
                  </a:ext>
                </a:extLst>
              </a:tr>
              <a:tr h="1023056">
                <a:tc>
                  <a:txBody>
                    <a:bodyPr/>
                    <a:lstStyle/>
                    <a:p>
                      <a:endParaRPr lang="ru-RU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5226515"/>
                  </a:ext>
                </a:extLst>
              </a:tr>
              <a:tr h="1023056">
                <a:tc>
                  <a:txBody>
                    <a:bodyPr/>
                    <a:lstStyle/>
                    <a:p>
                      <a:endParaRPr lang="ru-RU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93039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36098471"/>
      </p:ext>
    </p:extLst>
  </p:cSld>
  <p:clrMapOvr>
    <a:masterClrMapping/>
  </p:clrMapOvr>
  <p:transition>
    <p:split orient="vert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56070012-F07F-4AF5-A31F-7F14A16909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91DFA57A-349A-4BFD-B78A-9F99513C17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9B5F8AE6-2E79-4DD0-8E2A-5E00870FD7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5ABA7F3F-D56F-4C06-84AC-03FC83B064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15374B5-D7C8-4AA9-BE65-DB7A0CA9B4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C73A7452-ED0F-4903-A620-8D103E556C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F6A3F6CE-D581-4C37-8822-4F4A68325E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0D5692-94A8-40E7-819D-49482EFD8B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5128" y="1788454"/>
            <a:ext cx="8361229" cy="1505252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7200" cap="all" dirty="0" err="1"/>
              <a:t>Повторим</a:t>
            </a:r>
            <a:r>
              <a:rPr lang="en-US" sz="7200" cap="all" dirty="0"/>
              <a:t> </a:t>
            </a:r>
            <a:r>
              <a:rPr lang="en-US" sz="7200" cap="all" dirty="0" err="1"/>
              <a:t>изученное</a:t>
            </a:r>
            <a:endParaRPr lang="en-US" sz="7200" cap="all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2F786B3-CDD7-40DD-BAF8-EE08D2754E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85567" y="3647706"/>
            <a:ext cx="9020350" cy="1505251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lnSpc>
                <a:spcPct val="112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3600" dirty="0" err="1">
                <a:solidFill>
                  <a:schemeClr val="tx1"/>
                </a:solidFill>
              </a:rPr>
              <a:t>Расскажите</a:t>
            </a:r>
            <a:r>
              <a:rPr lang="en-US" sz="3600" dirty="0">
                <a:solidFill>
                  <a:schemeClr val="tx1"/>
                </a:solidFill>
              </a:rPr>
              <a:t> о </a:t>
            </a:r>
            <a:r>
              <a:rPr lang="en-US" sz="3600" dirty="0" err="1">
                <a:solidFill>
                  <a:schemeClr val="tx1"/>
                </a:solidFill>
              </a:rPr>
              <a:t>ходе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Первой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Мировой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войны</a:t>
            </a:r>
            <a:r>
              <a:rPr lang="en-US" sz="3600" dirty="0">
                <a:solidFill>
                  <a:schemeClr val="tx1"/>
                </a:solidFill>
              </a:rPr>
              <a:t>, </a:t>
            </a:r>
            <a:r>
              <a:rPr lang="en-US" sz="3600" dirty="0" err="1">
                <a:solidFill>
                  <a:schemeClr val="tx1"/>
                </a:solidFill>
              </a:rPr>
              <a:t>опираясь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на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составленную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таблицу</a:t>
            </a:r>
            <a:endParaRPr lang="en-US" sz="3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220671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F2D41B7-5186-4441-BE52-90B15EF589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C81572-738C-428F-8E4F-A584A11528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9152" y="226337"/>
            <a:ext cx="6695841" cy="1330860"/>
          </a:xfrm>
        </p:spPr>
        <p:txBody>
          <a:bodyPr>
            <a:normAutofit/>
          </a:bodyPr>
          <a:lstStyle/>
          <a:p>
            <a:pPr algn="ctr"/>
            <a:r>
              <a:rPr lang="ru-RU" b="1" dirty="0" err="1"/>
              <a:t>Компьенское</a:t>
            </a:r>
            <a:r>
              <a:rPr lang="ru-RU" b="1" dirty="0"/>
              <a:t> перемирие (1918)</a:t>
            </a:r>
          </a:p>
        </p:txBody>
      </p:sp>
      <p:pic>
        <p:nvPicPr>
          <p:cNvPr id="5" name="Рисунок 4" descr="Изображение выглядит как пол, ресторан&#10;&#10;Автоматически созданное описание">
            <a:extLst>
              <a:ext uri="{FF2B5EF4-FFF2-40B4-BE49-F238E27FC236}">
                <a16:creationId xmlns:a16="http://schemas.microsoft.com/office/drawing/2014/main" id="{FC0664B4-1860-4AB9-864C-5EE8374BC7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18" r="21471" b="1"/>
          <a:stretch/>
        </p:blipFill>
        <p:spPr>
          <a:xfrm>
            <a:off x="-1" y="10"/>
            <a:ext cx="4373546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A752145-873C-4B20-95BF-DC292A35E7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7354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153E261-590B-48D7-98D3-FA2E2F3379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52657" y="1638677"/>
            <a:ext cx="7079810" cy="4906977"/>
          </a:xfrm>
        </p:spPr>
        <p:txBody>
          <a:bodyPr anchor="ctr">
            <a:normAutofit lnSpcReduction="10000"/>
          </a:bodyPr>
          <a:lstStyle/>
          <a:p>
            <a:r>
              <a:rPr lang="ru-RU" sz="1400" dirty="0"/>
              <a:t>Прекращение военных действий в течение шести часов с момента подписания перемирия, то есть 11 ноября в 11 часов дня.</a:t>
            </a:r>
          </a:p>
          <a:p>
            <a:r>
              <a:rPr lang="ru-RU" sz="1400" dirty="0"/>
              <a:t>Немедленное начало и завершение в 15-дневный срок эвакуации всех немецких войск из Франции, Бельгии, Люксембурга и Эльзаса-Лотарингии.</a:t>
            </a:r>
          </a:p>
          <a:p>
            <a:r>
              <a:rPr lang="ru-RU" sz="1400" dirty="0"/>
              <a:t>Вслед за этим — эвакуация в течение 17 дней всех немецких войск с территории на западном берегу Рейна, а также в радиусе 30 км от мостов на правом берегу Рейна в городах Майнц, Кобленц и Кёльн с последующей оккупацией этих территорий войсками союзников и США.</a:t>
            </a:r>
          </a:p>
          <a:p>
            <a:r>
              <a:rPr lang="ru-RU" sz="1400" dirty="0"/>
              <a:t>Эвакуация всех немецких войск на Восточном фронте на территорию Германии, на позиции по состоянию на 1 августа 1914 года (эта эвакуация должна быть осуществлена, когда Антанта сочтёт, что на данных территориях сложились для этого соответствующие условия).</a:t>
            </a:r>
          </a:p>
          <a:p>
            <a:r>
              <a:rPr lang="ru-RU" sz="1400" dirty="0"/>
              <a:t>Расторжение Брестского мирного договора с Россией и Бухарестского мирного договора с Румынией.</a:t>
            </a:r>
          </a:p>
          <a:p>
            <a:r>
              <a:rPr lang="ru-RU" sz="1400" dirty="0"/>
              <a:t>Сохранение морской блокады Германии со стороны британского флота.</a:t>
            </a:r>
          </a:p>
          <a:p>
            <a:r>
              <a:rPr lang="ru-RU" sz="1400" dirty="0"/>
              <a:t>Интернирование всех подводных лодок и других современных кораблей военного флота Германии.</a:t>
            </a:r>
          </a:p>
          <a:p>
            <a:r>
              <a:rPr lang="ru-RU" sz="1400" dirty="0"/>
              <a:t>Сдача в хорошем состоянии 5000 орудий, 25 000 пулемётов, 3000 мортир-миномётов, 1700 самолётов, 5000 локомотивов и 150 000 вагонов.</a:t>
            </a:r>
          </a:p>
        </p:txBody>
      </p:sp>
    </p:spTree>
    <p:extLst>
      <p:ext uri="{BB962C8B-B14F-4D97-AF65-F5344CB8AC3E}">
        <p14:creationId xmlns:p14="http://schemas.microsoft.com/office/powerpoint/2010/main" val="27908920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split orient="vert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E77519-9907-4D9D-B1A9-D1D16A183E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8095" y="522838"/>
            <a:ext cx="6432487" cy="88045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4800" dirty="0"/>
              <a:t>Новые явления войны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F809476-D018-4984-8967-ECB57970E4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5921" y="2322214"/>
            <a:ext cx="4332083" cy="1308226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ru-RU" sz="2400" dirty="0"/>
              <a:t>Использование пулеметов, самолетов, танков и др. тяжёлых вооружений</a:t>
            </a:r>
          </a:p>
        </p:txBody>
      </p:sp>
      <p:sp>
        <p:nvSpPr>
          <p:cNvPr id="4" name="Объект 2">
            <a:extLst>
              <a:ext uri="{FF2B5EF4-FFF2-40B4-BE49-F238E27FC236}">
                <a16:creationId xmlns:a16="http://schemas.microsoft.com/office/drawing/2014/main" id="{41CCBBE5-A06C-47EF-B36F-5F6F36997B64}"/>
              </a:ext>
            </a:extLst>
          </p:cNvPr>
          <p:cNvSpPr txBox="1">
            <a:spLocks/>
          </p:cNvSpPr>
          <p:nvPr/>
        </p:nvSpPr>
        <p:spPr>
          <a:xfrm>
            <a:off x="7858408" y="2322214"/>
            <a:ext cx="3610823" cy="1308226"/>
          </a:xfrm>
          <a:prstGeom prst="roundRect">
            <a:avLst/>
          </a:prstGeom>
          <a:solidFill>
            <a:schemeClr val="accent1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Franklin Gothic Book" panose="020B0503020102020204" pitchFamily="34" charset="0"/>
              <a:buNone/>
            </a:pPr>
            <a:r>
              <a:rPr lang="ru-RU" sz="2400" dirty="0"/>
              <a:t>Значительное увеличение смертностей (8,5 млн. человек)</a:t>
            </a:r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7C9A890B-1635-422F-B76D-2F8EB32B45C0}"/>
              </a:ext>
            </a:extLst>
          </p:cNvPr>
          <p:cNvSpPr txBox="1">
            <a:spLocks/>
          </p:cNvSpPr>
          <p:nvPr/>
        </p:nvSpPr>
        <p:spPr>
          <a:xfrm>
            <a:off x="4968843" y="4013702"/>
            <a:ext cx="3610823" cy="985319"/>
          </a:xfrm>
          <a:prstGeom prst="roundRect">
            <a:avLst/>
          </a:prstGeom>
          <a:solidFill>
            <a:schemeClr val="accent1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Franklin Gothic Book" panose="020B0503020102020204" pitchFamily="34" charset="0"/>
              <a:buNone/>
            </a:pPr>
            <a:r>
              <a:rPr lang="ru-RU" sz="2400" dirty="0"/>
              <a:t>Переориентация тыла на военные нужды</a:t>
            </a:r>
          </a:p>
        </p:txBody>
      </p:sp>
      <p:sp>
        <p:nvSpPr>
          <p:cNvPr id="6" name="Объект 2">
            <a:extLst>
              <a:ext uri="{FF2B5EF4-FFF2-40B4-BE49-F238E27FC236}">
                <a16:creationId xmlns:a16="http://schemas.microsoft.com/office/drawing/2014/main" id="{9CF79A1C-9BE3-4925-BE22-B3E97D53B36C}"/>
              </a:ext>
            </a:extLst>
          </p:cNvPr>
          <p:cNvSpPr txBox="1">
            <a:spLocks/>
          </p:cNvSpPr>
          <p:nvPr/>
        </p:nvSpPr>
        <p:spPr>
          <a:xfrm>
            <a:off x="1512683" y="5382283"/>
            <a:ext cx="3610823" cy="985319"/>
          </a:xfrm>
          <a:prstGeom prst="roundRect">
            <a:avLst/>
          </a:prstGeom>
          <a:solidFill>
            <a:schemeClr val="accent1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Franklin Gothic Book" panose="020B0503020102020204" pitchFamily="34" charset="0"/>
              <a:buNone/>
            </a:pPr>
            <a:r>
              <a:rPr lang="ru-RU" sz="2400" dirty="0"/>
              <a:t>Переориентация тыла на военные нужды</a:t>
            </a:r>
          </a:p>
        </p:txBody>
      </p:sp>
      <p:sp>
        <p:nvSpPr>
          <p:cNvPr id="7" name="Объект 2">
            <a:extLst>
              <a:ext uri="{FF2B5EF4-FFF2-40B4-BE49-F238E27FC236}">
                <a16:creationId xmlns:a16="http://schemas.microsoft.com/office/drawing/2014/main" id="{A417B572-FBDA-431B-A610-C1EAFD33BFFF}"/>
              </a:ext>
            </a:extLst>
          </p:cNvPr>
          <p:cNvSpPr txBox="1">
            <a:spLocks/>
          </p:cNvSpPr>
          <p:nvPr/>
        </p:nvSpPr>
        <p:spPr>
          <a:xfrm>
            <a:off x="7133376" y="5382282"/>
            <a:ext cx="3610823" cy="985319"/>
          </a:xfrm>
          <a:prstGeom prst="roundRect">
            <a:avLst/>
          </a:prstGeom>
          <a:solidFill>
            <a:schemeClr val="accent1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Franklin Gothic Book" panose="020B0503020102020204" pitchFamily="34" charset="0"/>
              <a:buNone/>
            </a:pPr>
            <a:r>
              <a:rPr lang="ru-RU" sz="2400" dirty="0"/>
              <a:t>Роль пропаганды и дезинформации</a:t>
            </a:r>
          </a:p>
        </p:txBody>
      </p:sp>
    </p:spTree>
    <p:extLst>
      <p:ext uri="{BB962C8B-B14F-4D97-AF65-F5344CB8AC3E}">
        <p14:creationId xmlns:p14="http://schemas.microsoft.com/office/powerpoint/2010/main" val="1897125540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uiExpand="1" build="p"/>
      <p:bldP spid="5" grpId="0" uiExpand="1" build="p"/>
      <p:bldP spid="6" grpId="0" uiExpand="1" build="p"/>
      <p:bldP spid="7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7">
            <a:extLst>
              <a:ext uri="{FF2B5EF4-FFF2-40B4-BE49-F238E27FC236}">
                <a16:creationId xmlns:a16="http://schemas.microsoft.com/office/drawing/2014/main" id="{56070012-F07F-4AF5-A31F-7F14A16909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91DFA57A-349A-4BFD-B78A-9F99513C17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9B5F8AE6-2E79-4DD0-8E2A-5E00870FD7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  <p:sp useBgFill="1">
        <p:nvSpPr>
          <p:cNvPr id="21" name="Rectangle 11">
            <a:extLst>
              <a:ext uri="{FF2B5EF4-FFF2-40B4-BE49-F238E27FC236}">
                <a16:creationId xmlns:a16="http://schemas.microsoft.com/office/drawing/2014/main" id="{5ABA7F3F-D56F-4C06-84AC-03FC83B064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13">
            <a:extLst>
              <a:ext uri="{FF2B5EF4-FFF2-40B4-BE49-F238E27FC236}">
                <a16:creationId xmlns:a16="http://schemas.microsoft.com/office/drawing/2014/main" id="{715374B5-D7C8-4AA9-BE65-DB7A0CA9B4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C73A7452-ED0F-4903-A620-8D103E556C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23" name="Freeform 6">
              <a:extLst>
                <a:ext uri="{FF2B5EF4-FFF2-40B4-BE49-F238E27FC236}">
                  <a16:creationId xmlns:a16="http://schemas.microsoft.com/office/drawing/2014/main" id="{F6A3F6CE-D581-4C37-8822-4F4A68325E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3E6EC7-4A32-4224-A5F0-49C0707E18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9630" y="1472907"/>
            <a:ext cx="8361229" cy="1640546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7200" cap="all" dirty="0" err="1"/>
              <a:t>Из</a:t>
            </a:r>
            <a:r>
              <a:rPr lang="en-US" sz="7200" cap="all" dirty="0"/>
              <a:t> </a:t>
            </a:r>
            <a:r>
              <a:rPr lang="en-US" sz="7200" cap="all" dirty="0" err="1"/>
              <a:t>видео</a:t>
            </a:r>
            <a:r>
              <a:rPr lang="en-US" sz="7200" cap="all" dirty="0"/>
              <a:t> </a:t>
            </a:r>
            <a:r>
              <a:rPr lang="en-US" sz="7200" cap="all" dirty="0" err="1"/>
              <a:t>ты</a:t>
            </a:r>
            <a:r>
              <a:rPr lang="en-US" sz="7200" cap="all" dirty="0"/>
              <a:t> </a:t>
            </a:r>
            <a:r>
              <a:rPr lang="en-US" sz="7200" cap="all" dirty="0" err="1"/>
              <a:t>узнаешь</a:t>
            </a:r>
            <a:endParaRPr lang="en-US" sz="7200" cap="all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286DD3D-000C-4E1C-A491-492C9E0A87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79906" y="3401971"/>
            <a:ext cx="6831673" cy="1640546"/>
          </a:xfrm>
        </p:spPr>
        <p:txBody>
          <a:bodyPr vert="horz" lIns="91440" tIns="45720" rIns="91440" bIns="45720" rtlCol="0">
            <a:noAutofit/>
          </a:bodyPr>
          <a:lstStyle/>
          <a:p>
            <a:pPr marL="0" indent="0" algn="ctr">
              <a:lnSpc>
                <a:spcPct val="112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3600" dirty="0" err="1">
                <a:solidFill>
                  <a:schemeClr val="tx1"/>
                </a:solidFill>
              </a:rPr>
              <a:t>Основные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итоги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Первой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Мировой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войны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для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всего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мира</a:t>
            </a:r>
            <a:r>
              <a:rPr lang="en-US" sz="3600" dirty="0">
                <a:solidFill>
                  <a:schemeClr val="tx1"/>
                </a:solidFill>
              </a:rPr>
              <a:t> и </a:t>
            </a:r>
            <a:r>
              <a:rPr lang="en-US" sz="3600" dirty="0" err="1">
                <a:solidFill>
                  <a:schemeClr val="tx1"/>
                </a:solidFill>
              </a:rPr>
              <a:t>для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отдельных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стран</a:t>
            </a:r>
            <a:endParaRPr lang="en-US" sz="3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987854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Первая мировая война - итоги и уроки">
            <a:hlinkClick r:id="" action="ppaction://media"/>
            <a:extLst>
              <a:ext uri="{FF2B5EF4-FFF2-40B4-BE49-F238E27FC236}">
                <a16:creationId xmlns:a16="http://schemas.microsoft.com/office/drawing/2014/main" id="{451B54CD-86C5-4F41-A298-9FCBD428513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71128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92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7">
            <a:extLst>
              <a:ext uri="{FF2B5EF4-FFF2-40B4-BE49-F238E27FC236}">
                <a16:creationId xmlns:a16="http://schemas.microsoft.com/office/drawing/2014/main" id="{56070012-F07F-4AF5-A31F-7F14A16909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91DFA57A-349A-4BFD-B78A-9F99513C17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9B5F8AE6-2E79-4DD0-8E2A-5E00870FD7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  <p:sp useBgFill="1">
        <p:nvSpPr>
          <p:cNvPr id="19" name="Rectangle 11">
            <a:extLst>
              <a:ext uri="{FF2B5EF4-FFF2-40B4-BE49-F238E27FC236}">
                <a16:creationId xmlns:a16="http://schemas.microsoft.com/office/drawing/2014/main" id="{CC30DECA-E52C-4D56-96B9-718590A2E6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3">
            <a:extLst>
              <a:ext uri="{FF2B5EF4-FFF2-40B4-BE49-F238E27FC236}">
                <a16:creationId xmlns:a16="http://schemas.microsoft.com/office/drawing/2014/main" id="{7A046A95-1E4D-4EAE-9146-822CF94F04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E94C9933-93E1-43FF-8BC2-8F0B7794D3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B3AA8CBD-7A2E-4084-A09F-484D166581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3E6EC7-4A32-4224-A5F0-49C0707E18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2669" y="1480931"/>
            <a:ext cx="9084206" cy="118984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600" cap="all" dirty="0" err="1"/>
              <a:t>Повторим</a:t>
            </a:r>
            <a:r>
              <a:rPr lang="en-US" sz="6600" cap="all" dirty="0"/>
              <a:t> </a:t>
            </a:r>
            <a:r>
              <a:rPr lang="en-US" sz="6600" cap="all" dirty="0" err="1"/>
              <a:t>изученное</a:t>
            </a:r>
            <a:endParaRPr lang="en-US" sz="6600" cap="all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286DD3D-000C-4E1C-A491-492C9E0A87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70486" y="3150606"/>
            <a:ext cx="8052112" cy="2002351"/>
          </a:xfr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indent="0" algn="ctr">
              <a:lnSpc>
                <a:spcPct val="112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4000" dirty="0" err="1"/>
              <a:t>Основные</a:t>
            </a:r>
            <a:r>
              <a:rPr lang="en-US" sz="4000" dirty="0"/>
              <a:t> </a:t>
            </a:r>
            <a:r>
              <a:rPr lang="en-US" sz="4000" dirty="0" err="1"/>
              <a:t>итоги</a:t>
            </a:r>
            <a:r>
              <a:rPr lang="en-US" sz="4000" dirty="0"/>
              <a:t> </a:t>
            </a:r>
            <a:r>
              <a:rPr lang="en-US" sz="4000" dirty="0" err="1"/>
              <a:t>Первой</a:t>
            </a:r>
            <a:r>
              <a:rPr lang="en-US" sz="4000" dirty="0"/>
              <a:t> </a:t>
            </a:r>
            <a:r>
              <a:rPr lang="en-US" sz="4000" dirty="0" err="1"/>
              <a:t>Мировой</a:t>
            </a:r>
            <a:r>
              <a:rPr lang="en-US" sz="4000" dirty="0"/>
              <a:t> </a:t>
            </a:r>
            <a:r>
              <a:rPr lang="en-US" sz="4000" dirty="0" err="1"/>
              <a:t>войны</a:t>
            </a:r>
            <a:r>
              <a:rPr lang="en-US" sz="4000" dirty="0"/>
              <a:t> </a:t>
            </a:r>
            <a:r>
              <a:rPr lang="en-US" sz="4000" dirty="0" err="1"/>
              <a:t>для</a:t>
            </a:r>
            <a:r>
              <a:rPr lang="en-US" sz="4000" dirty="0"/>
              <a:t> </a:t>
            </a:r>
            <a:r>
              <a:rPr lang="en-US" sz="4000" dirty="0" err="1"/>
              <a:t>всего</a:t>
            </a:r>
            <a:r>
              <a:rPr lang="en-US" sz="4000" dirty="0"/>
              <a:t> </a:t>
            </a:r>
            <a:r>
              <a:rPr lang="en-US" sz="4000" dirty="0" err="1"/>
              <a:t>мира</a:t>
            </a:r>
            <a:r>
              <a:rPr lang="en-US" sz="4000" dirty="0"/>
              <a:t> и </a:t>
            </a:r>
            <a:r>
              <a:rPr lang="en-US" sz="4000" dirty="0" err="1"/>
              <a:t>для</a:t>
            </a:r>
            <a:r>
              <a:rPr lang="en-US" sz="4000" dirty="0"/>
              <a:t> </a:t>
            </a:r>
            <a:r>
              <a:rPr lang="en-US" sz="4000" dirty="0" err="1"/>
              <a:t>отдельных</a:t>
            </a:r>
            <a:r>
              <a:rPr lang="en-US" sz="4000" dirty="0"/>
              <a:t> </a:t>
            </a:r>
            <a:r>
              <a:rPr lang="en-US" sz="4000" dirty="0" err="1"/>
              <a:t>стран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390438784"/>
      </p:ext>
    </p:extLst>
  </p:cSld>
  <p:clrMapOvr>
    <a:masterClrMapping/>
  </p:clrMapOvr>
  <p:transition>
    <p:split orient="vert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2812C54-7AEF-4ABB-826E-221F51CB0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31B700-0AA8-45CF-A31B-49CBED5532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3864" y="400050"/>
            <a:ext cx="8541443" cy="1485900"/>
          </a:xfrm>
        </p:spPr>
        <p:txBody>
          <a:bodyPr>
            <a:normAutofit/>
          </a:bodyPr>
          <a:lstStyle/>
          <a:p>
            <a:pPr algn="ctr"/>
            <a:r>
              <a:rPr lang="ru-RU" sz="6000" b="1" dirty="0"/>
              <a:t>Подведём итоги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91F40E4-8A76-44CF-91EC-9073673526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376"/>
            <a:ext cx="304441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2171013-D973-4187-9CF2-EE098EEF81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81581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Объект 2">
            <a:extLst>
              <a:ext uri="{FF2B5EF4-FFF2-40B4-BE49-F238E27FC236}">
                <a16:creationId xmlns:a16="http://schemas.microsoft.com/office/drawing/2014/main" id="{59AEF675-3A5F-4C27-836F-6B9EE2BABB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3862" y="1557196"/>
            <a:ext cx="8541443" cy="4900754"/>
          </a:xfrm>
        </p:spPr>
        <p:txBody>
          <a:bodyPr anchor="ctr">
            <a:normAutofit lnSpcReduction="10000"/>
          </a:bodyPr>
          <a:lstStyle/>
          <a:p>
            <a:r>
              <a:rPr lang="ru-RU" dirty="0"/>
              <a:t>Первая мировая война повлияла на активизацию научной деятельности: были изобретены не только новые виды вооружения, но и большое количество вещей, которые могли использовать люди в повседневной жизни. Какие полезные изобретения получило человечество?</a:t>
            </a:r>
          </a:p>
          <a:p>
            <a:r>
              <a:rPr lang="ru-RU" dirty="0"/>
              <a:t>Как изменилась карта Европы после Первой мировой войны? Какое влияние оказала война на нравственно-психологическое состояние общества?</a:t>
            </a:r>
          </a:p>
          <a:p>
            <a:r>
              <a:rPr lang="ru-RU" dirty="0"/>
              <a:t>Обобщите свои знания о войнах в мировой истории: сформулируйте определение понятия «война», укажите причины возникновения войн, проведите классификацию войн, определите их последствия.</a:t>
            </a:r>
          </a:p>
          <a:p>
            <a:r>
              <a:rPr lang="ru-RU" dirty="0"/>
              <a:t>Назовите непосредственные итоги Первой мировой войны. Каковы ее отложенные результаты?</a:t>
            </a:r>
          </a:p>
          <a:p>
            <a:r>
              <a:rPr lang="ru-RU" dirty="0"/>
              <a:t>Можно ли было избежать Первой мировой войны? Какие условия существовали для этого? Почему война все же была развязана?</a:t>
            </a:r>
          </a:p>
        </p:txBody>
      </p:sp>
    </p:spTree>
    <p:extLst>
      <p:ext uri="{BB962C8B-B14F-4D97-AF65-F5344CB8AC3E}">
        <p14:creationId xmlns:p14="http://schemas.microsoft.com/office/powerpoint/2010/main" val="989111498"/>
      </p:ext>
    </p:extLst>
  </p:cSld>
  <p:clrMapOvr>
    <a:masterClrMapping/>
  </p:clrMapOvr>
  <p:transition>
    <p:split orient="vert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56070012-F07F-4AF5-A31F-7F14A16909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91DFA57A-349A-4BFD-B78A-9F99513C17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9B5F8AE6-2E79-4DD0-8E2A-5E00870FD7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5ABA7F3F-D56F-4C06-84AC-03FC83B064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15374B5-D7C8-4AA9-BE65-DB7A0CA9B4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C73A7452-ED0F-4903-A620-8D103E556C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F6A3F6CE-D581-4C37-8822-4F4A68325E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064670-59DB-43B7-9E33-1CC835BE41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6661" y="1685653"/>
            <a:ext cx="9252641" cy="3467304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7200" b="1" cap="all" dirty="0"/>
              <a:t>Д/З – </a:t>
            </a:r>
            <a:r>
              <a:rPr lang="en-US" sz="7200" b="1" cap="all" dirty="0" err="1"/>
              <a:t>повт</a:t>
            </a:r>
            <a:r>
              <a:rPr lang="en-US" sz="7200" b="1" cap="all" dirty="0"/>
              <a:t>. </a:t>
            </a:r>
            <a:r>
              <a:rPr lang="en-US" sz="7200" b="1" cap="all" dirty="0" err="1"/>
              <a:t>параг</a:t>
            </a:r>
            <a:r>
              <a:rPr lang="en-US" sz="7200" b="1" cap="all" dirty="0"/>
              <a:t>. 1-12, </a:t>
            </a:r>
            <a:r>
              <a:rPr lang="en-US" sz="7200" b="1" cap="all" dirty="0" err="1"/>
              <a:t>конспект</a:t>
            </a:r>
            <a:r>
              <a:rPr lang="en-US" sz="7200" b="1" cap="all" dirty="0"/>
              <a:t>, </a:t>
            </a:r>
            <a:r>
              <a:rPr lang="en-US" sz="7200" b="1" cap="all" dirty="0" err="1"/>
              <a:t>будет</a:t>
            </a:r>
            <a:r>
              <a:rPr lang="en-US" sz="7200" b="1" cap="all" dirty="0"/>
              <a:t> </a:t>
            </a:r>
            <a:r>
              <a:rPr lang="en-US" sz="7200" b="1" cap="all" dirty="0" err="1"/>
              <a:t>урок</a:t>
            </a:r>
            <a:r>
              <a:rPr lang="en-US" sz="7200" b="1" cap="all" dirty="0"/>
              <a:t> </a:t>
            </a:r>
            <a:r>
              <a:rPr lang="en-US" sz="7200" b="1" cap="all" dirty="0" err="1"/>
              <a:t>обобщения</a:t>
            </a:r>
            <a:endParaRPr lang="en-US" sz="7200" b="1" cap="all" dirty="0"/>
          </a:p>
        </p:txBody>
      </p:sp>
    </p:spTree>
    <p:extLst>
      <p:ext uri="{BB962C8B-B14F-4D97-AF65-F5344CB8AC3E}">
        <p14:creationId xmlns:p14="http://schemas.microsoft.com/office/powerpoint/2010/main" val="4002833029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31496252-D234-4B17-886D-E23B219B76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A7C309D5-C35F-4EF0-B4F7-DA3B085B5F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9938FAEC-E330-455B-AA85-2243A31B6B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DC2F7814-FEEF-4994-984B-E5F2E0E077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4" descr="Изображение выглядит как мужчина, внутренний, в позе&#10;&#10;Автоматически созданное описание">
            <a:extLst>
              <a:ext uri="{FF2B5EF4-FFF2-40B4-BE49-F238E27FC236}">
                <a16:creationId xmlns:a16="http://schemas.microsoft.com/office/drawing/2014/main" id="{DE23B88D-FCB1-4B12-ACE5-619C8EBFE0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40" b="2993"/>
          <a:stretch/>
        </p:blipFill>
        <p:spPr>
          <a:xfrm>
            <a:off x="20" y="10"/>
            <a:ext cx="4966232" cy="6857990"/>
          </a:xfrm>
          <a:prstGeom prst="rect">
            <a:avLst/>
          </a:prstGeom>
        </p:spPr>
      </p:pic>
      <p:sp>
        <p:nvSpPr>
          <p:cNvPr id="16" name="Freeform 6">
            <a:extLst>
              <a:ext uri="{FF2B5EF4-FFF2-40B4-BE49-F238E27FC236}">
                <a16:creationId xmlns:a16="http://schemas.microsoft.com/office/drawing/2014/main" id="{78F93958-2F9B-4FB1-949F-5B1B87CFD6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5412340" y="744469"/>
            <a:ext cx="3275668" cy="4408488"/>
          </a:xfrm>
          <a:custGeom>
            <a:avLst/>
            <a:gdLst/>
            <a:ahLst/>
            <a:cxnLst/>
            <a:rect l="l" t="t" r="r" b="b"/>
            <a:pathLst>
              <a:path w="10002" h="10000">
                <a:moveTo>
                  <a:pt x="8763" y="0"/>
                </a:moveTo>
                <a:lnTo>
                  <a:pt x="10002" y="0"/>
                </a:lnTo>
                <a:lnTo>
                  <a:pt x="10002" y="10000"/>
                </a:lnTo>
                <a:lnTo>
                  <a:pt x="2" y="10000"/>
                </a:lnTo>
                <a:cubicBezTo>
                  <a:pt x="-2" y="9698"/>
                  <a:pt x="4" y="9427"/>
                  <a:pt x="0" y="9125"/>
                </a:cubicBezTo>
                <a:lnTo>
                  <a:pt x="8763" y="9128"/>
                </a:lnTo>
                <a:lnTo>
                  <a:pt x="8763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CE533E-7429-48E6-89D2-7B62CA2A15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8004" y="1480930"/>
            <a:ext cx="5607908" cy="325432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cap="all" dirty="0"/>
              <a:t>«</a:t>
            </a:r>
            <a:r>
              <a:rPr lang="en-US" sz="3600" cap="all" dirty="0" err="1"/>
              <a:t>Пятьдесят</a:t>
            </a:r>
            <a:r>
              <a:rPr lang="en-US" sz="3600" cap="all" dirty="0"/>
              <a:t> </a:t>
            </a:r>
            <a:r>
              <a:rPr lang="en-US" sz="3600" cap="all" dirty="0" err="1"/>
              <a:t>лет</a:t>
            </a:r>
            <a:r>
              <a:rPr lang="en-US" sz="3600" cap="all" dirty="0"/>
              <a:t> </a:t>
            </a:r>
            <a:r>
              <a:rPr lang="en-US" sz="3600" cap="all" dirty="0" err="1"/>
              <a:t>ушло</a:t>
            </a:r>
            <a:r>
              <a:rPr lang="en-US" sz="3600" cap="all" dirty="0"/>
              <a:t> </a:t>
            </a:r>
            <a:r>
              <a:rPr lang="en-US" sz="3600" cap="all" dirty="0" err="1"/>
              <a:t>на</a:t>
            </a:r>
            <a:r>
              <a:rPr lang="en-US" sz="3600" cap="all" dirty="0"/>
              <a:t> </a:t>
            </a:r>
            <a:r>
              <a:rPr lang="en-US" sz="3600" cap="all" dirty="0" err="1"/>
              <a:t>подготовку</a:t>
            </a:r>
            <a:r>
              <a:rPr lang="en-US" sz="3600" cap="all" dirty="0"/>
              <a:t> </a:t>
            </a:r>
            <a:r>
              <a:rPr lang="en-US" sz="3600" cap="all" dirty="0" err="1"/>
              <a:t>Европы</a:t>
            </a:r>
            <a:r>
              <a:rPr lang="en-US" sz="3600" cap="all" dirty="0"/>
              <a:t> к </a:t>
            </a:r>
            <a:r>
              <a:rPr lang="en-US" sz="3600" cap="all" dirty="0" err="1"/>
              <a:t>взрыву</a:t>
            </a:r>
            <a:r>
              <a:rPr lang="en-US" sz="3600" cap="all" dirty="0"/>
              <a:t> — и </a:t>
            </a:r>
            <a:r>
              <a:rPr lang="en-US" sz="3600" cap="all" dirty="0" err="1"/>
              <a:t>пяти</a:t>
            </a:r>
            <a:r>
              <a:rPr lang="en-US" sz="3600" cap="all" dirty="0"/>
              <a:t> </a:t>
            </a:r>
            <a:r>
              <a:rPr lang="en-US" sz="3600" cap="all" dirty="0" err="1"/>
              <a:t>дней</a:t>
            </a:r>
            <a:r>
              <a:rPr lang="en-US" sz="3600" cap="all" dirty="0"/>
              <a:t> </a:t>
            </a:r>
            <a:r>
              <a:rPr lang="en-US" sz="3600" cap="all" dirty="0" err="1"/>
              <a:t>оказалось</a:t>
            </a:r>
            <a:r>
              <a:rPr lang="en-US" sz="3600" cap="all" dirty="0"/>
              <a:t> </a:t>
            </a:r>
            <a:r>
              <a:rPr lang="en-US" sz="3600" cap="all" dirty="0" err="1"/>
              <a:t>достаточным</a:t>
            </a:r>
            <a:r>
              <a:rPr lang="en-US" sz="3600" cap="all" dirty="0"/>
              <a:t>, </a:t>
            </a:r>
            <a:r>
              <a:rPr lang="en-US" sz="3600" cap="all" dirty="0" err="1"/>
              <a:t>чтобы</a:t>
            </a:r>
            <a:r>
              <a:rPr lang="en-US" sz="3600" cap="all" dirty="0"/>
              <a:t> </a:t>
            </a:r>
            <a:r>
              <a:rPr lang="en-US" sz="3600" cap="all" dirty="0" err="1"/>
              <a:t>взорвать</a:t>
            </a:r>
            <a:r>
              <a:rPr lang="en-US" sz="3600" cap="all" dirty="0"/>
              <a:t> </a:t>
            </a:r>
            <a:r>
              <a:rPr lang="en-US" sz="3600" cap="all" dirty="0" err="1"/>
              <a:t>ее</a:t>
            </a:r>
            <a:r>
              <a:rPr lang="en-US" sz="3600" cap="all" dirty="0"/>
              <a:t>»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7BA8DE6-E4E5-456C-A37C-3039C724FB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8006" y="4804850"/>
            <a:ext cx="5607906" cy="1086237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lnSpc>
                <a:spcPct val="112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300" dirty="0">
                <a:solidFill>
                  <a:schemeClr val="accent1"/>
                </a:solidFill>
              </a:rPr>
              <a:t>© </a:t>
            </a:r>
            <a:r>
              <a:rPr lang="en-US" sz="2300" dirty="0" err="1">
                <a:solidFill>
                  <a:schemeClr val="accent1"/>
                </a:solidFill>
              </a:rPr>
              <a:t>Бэзил</a:t>
            </a:r>
            <a:r>
              <a:rPr lang="en-US" sz="2300" dirty="0">
                <a:solidFill>
                  <a:schemeClr val="accent1"/>
                </a:solidFill>
              </a:rPr>
              <a:t> </a:t>
            </a:r>
            <a:r>
              <a:rPr lang="en-US" sz="2300" dirty="0" err="1">
                <a:solidFill>
                  <a:schemeClr val="accent1"/>
                </a:solidFill>
              </a:rPr>
              <a:t>Лиддел</a:t>
            </a:r>
            <a:r>
              <a:rPr lang="en-US" sz="2300" dirty="0">
                <a:solidFill>
                  <a:schemeClr val="accent1"/>
                </a:solidFill>
              </a:rPr>
              <a:t> </a:t>
            </a:r>
            <a:r>
              <a:rPr lang="en-US" sz="2300" dirty="0" err="1">
                <a:solidFill>
                  <a:schemeClr val="accent1"/>
                </a:solidFill>
              </a:rPr>
              <a:t>Гарт</a:t>
            </a:r>
            <a:endParaRPr lang="en-US" sz="23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95741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9">
            <a:extLst>
              <a:ext uri="{FF2B5EF4-FFF2-40B4-BE49-F238E27FC236}">
                <a16:creationId xmlns:a16="http://schemas.microsoft.com/office/drawing/2014/main" id="{31496252-D234-4B17-886D-E23B219B76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A7C309D5-C35F-4EF0-B4F7-DA3B085B5F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9938FAEC-E330-455B-AA85-2243A31B6B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7540EDA-7623-4AC2-9AAA-580B3F7F7D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93"/>
          <a:stretch/>
        </p:blipFill>
        <p:spPr>
          <a:xfrm>
            <a:off x="20" y="10"/>
            <a:ext cx="12191980" cy="6859300"/>
          </a:xfrm>
          <a:prstGeom prst="rect">
            <a:avLst/>
          </a:prstGeom>
        </p:spPr>
      </p:pic>
      <p:sp>
        <p:nvSpPr>
          <p:cNvPr id="21" name="Rectangle 13">
            <a:extLst>
              <a:ext uri="{FF2B5EF4-FFF2-40B4-BE49-F238E27FC236}">
                <a16:creationId xmlns:a16="http://schemas.microsoft.com/office/drawing/2014/main" id="{A3528F7B-339E-45E5-85C1-CCA68A2551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-258" y="0"/>
            <a:ext cx="12192000" cy="6858000"/>
          </a:xfrm>
          <a:prstGeom prst="rect">
            <a:avLst/>
          </a:prstGeom>
          <a:gradFill flip="none" rotWithShape="1">
            <a:gsLst>
              <a:gs pos="20000">
                <a:schemeClr val="tx2">
                  <a:alpha val="70000"/>
                </a:schemeClr>
              </a:gs>
              <a:gs pos="100000">
                <a:schemeClr val="tx2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 6">
            <a:extLst>
              <a:ext uri="{FF2B5EF4-FFF2-40B4-BE49-F238E27FC236}">
                <a16:creationId xmlns:a16="http://schemas.microsoft.com/office/drawing/2014/main" id="{F263825D-DC1A-4DF5-B566-6E08F515CC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752858" y="744469"/>
            <a:ext cx="3275668" cy="4408488"/>
          </a:xfrm>
          <a:custGeom>
            <a:avLst/>
            <a:gdLst/>
            <a:ahLst/>
            <a:cxnLst/>
            <a:rect l="l" t="t" r="r" b="b"/>
            <a:pathLst>
              <a:path w="10002" h="10000">
                <a:moveTo>
                  <a:pt x="8763" y="0"/>
                </a:moveTo>
                <a:lnTo>
                  <a:pt x="10002" y="0"/>
                </a:lnTo>
                <a:lnTo>
                  <a:pt x="10002" y="10000"/>
                </a:lnTo>
                <a:lnTo>
                  <a:pt x="2" y="10000"/>
                </a:lnTo>
                <a:cubicBezTo>
                  <a:pt x="-2" y="9698"/>
                  <a:pt x="4" y="9427"/>
                  <a:pt x="0" y="9125"/>
                </a:cubicBezTo>
                <a:lnTo>
                  <a:pt x="8763" y="9128"/>
                </a:lnTo>
                <a:lnTo>
                  <a:pt x="8763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3" name="Freeform 6">
            <a:extLst>
              <a:ext uri="{FF2B5EF4-FFF2-40B4-BE49-F238E27FC236}">
                <a16:creationId xmlns:a16="http://schemas.microsoft.com/office/drawing/2014/main" id="{AEA2A809-C0C0-4AB5-9054-0CD0A0DFD3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l" t="t" r="r" b="b"/>
            <a:pathLst>
              <a:path w="10000" h="10000">
                <a:moveTo>
                  <a:pt x="8761" y="0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lnTo>
                  <a:pt x="0" y="9126"/>
                </a:lnTo>
                <a:lnTo>
                  <a:pt x="8761" y="9127"/>
                </a:lnTo>
                <a:lnTo>
                  <a:pt x="8761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20FB6B-FE41-4056-BED2-F216013944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5128" y="1705043"/>
            <a:ext cx="8361229" cy="344791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5400" cap="all" dirty="0" err="1">
                <a:solidFill>
                  <a:schemeClr val="bg2"/>
                </a:solidFill>
              </a:rPr>
              <a:t>Первая</a:t>
            </a:r>
            <a:r>
              <a:rPr lang="en-US" sz="5400" cap="all" dirty="0">
                <a:solidFill>
                  <a:schemeClr val="bg2"/>
                </a:solidFill>
              </a:rPr>
              <a:t> </a:t>
            </a:r>
            <a:r>
              <a:rPr lang="en-US" sz="5400" cap="all" dirty="0" err="1">
                <a:solidFill>
                  <a:schemeClr val="bg2"/>
                </a:solidFill>
              </a:rPr>
              <a:t>мировая</a:t>
            </a:r>
            <a:r>
              <a:rPr lang="en-US" sz="5400" cap="all" dirty="0">
                <a:solidFill>
                  <a:schemeClr val="bg2"/>
                </a:solidFill>
              </a:rPr>
              <a:t> </a:t>
            </a:r>
            <a:r>
              <a:rPr lang="en-US" sz="5400" cap="all" dirty="0" err="1">
                <a:solidFill>
                  <a:schemeClr val="bg2"/>
                </a:solidFill>
              </a:rPr>
              <a:t>война</a:t>
            </a:r>
            <a:r>
              <a:rPr lang="en-US" sz="5400" cap="all" dirty="0">
                <a:solidFill>
                  <a:schemeClr val="bg2"/>
                </a:solidFill>
              </a:rPr>
              <a:t> </a:t>
            </a:r>
            <a:r>
              <a:rPr lang="en-US" sz="5400" cap="all" dirty="0" err="1">
                <a:solidFill>
                  <a:schemeClr val="bg2"/>
                </a:solidFill>
              </a:rPr>
              <a:t>как</a:t>
            </a:r>
            <a:r>
              <a:rPr lang="en-US" sz="5400" cap="all" dirty="0">
                <a:solidFill>
                  <a:schemeClr val="bg2"/>
                </a:solidFill>
              </a:rPr>
              <a:t> </a:t>
            </a:r>
            <a:r>
              <a:rPr lang="en-US" sz="5400" cap="all" dirty="0" err="1">
                <a:solidFill>
                  <a:schemeClr val="bg2"/>
                </a:solidFill>
              </a:rPr>
              <a:t>рубежный</a:t>
            </a:r>
            <a:r>
              <a:rPr lang="en-US" sz="5400" cap="all" dirty="0">
                <a:solidFill>
                  <a:schemeClr val="bg2"/>
                </a:solidFill>
              </a:rPr>
              <a:t> </a:t>
            </a:r>
            <a:r>
              <a:rPr lang="en-US" sz="5400" cap="all" dirty="0" err="1">
                <a:solidFill>
                  <a:schemeClr val="bg2"/>
                </a:solidFill>
              </a:rPr>
              <a:t>период</a:t>
            </a:r>
            <a:r>
              <a:rPr lang="en-US" sz="5400" cap="all" dirty="0">
                <a:solidFill>
                  <a:schemeClr val="bg2"/>
                </a:solidFill>
              </a:rPr>
              <a:t> в </a:t>
            </a:r>
            <a:r>
              <a:rPr lang="en-US" sz="5400" cap="all" dirty="0" err="1">
                <a:solidFill>
                  <a:schemeClr val="bg2"/>
                </a:solidFill>
              </a:rPr>
              <a:t>европейской</a:t>
            </a:r>
            <a:r>
              <a:rPr lang="en-US" sz="5400" cap="all" dirty="0">
                <a:solidFill>
                  <a:schemeClr val="bg2"/>
                </a:solidFill>
              </a:rPr>
              <a:t> </a:t>
            </a:r>
            <a:r>
              <a:rPr lang="en-US" sz="5400" cap="all" dirty="0" err="1">
                <a:solidFill>
                  <a:schemeClr val="bg2"/>
                </a:solidFill>
              </a:rPr>
              <a:t>истории</a:t>
            </a:r>
            <a:endParaRPr lang="en-US" sz="5400" cap="all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8541163"/>
      </p:ext>
    </p:extLst>
  </p:cSld>
  <p:clrMapOvr>
    <a:masterClrMapping/>
  </p:clrMapOvr>
  <p:transition>
    <p:split orient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676D11-D7BF-4769-8140-E0F6CC91BF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6600" b="1" dirty="0"/>
              <a:t>План</a:t>
            </a:r>
          </a:p>
        </p:txBody>
      </p:sp>
      <p:graphicFrame>
        <p:nvGraphicFramePr>
          <p:cNvPr id="5" name="Объект 2">
            <a:extLst>
              <a:ext uri="{FF2B5EF4-FFF2-40B4-BE49-F238E27FC236}">
                <a16:creationId xmlns:a16="http://schemas.microsoft.com/office/drawing/2014/main" id="{C0944611-06A4-4DB9-93A4-C2A49108B75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24371676"/>
              </p:ext>
            </p:extLst>
          </p:nvPr>
        </p:nvGraphicFramePr>
        <p:xfrm>
          <a:off x="1371599" y="2286000"/>
          <a:ext cx="10370745" cy="41872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05370308"/>
      </p:ext>
    </p:extLst>
  </p:cSld>
  <p:clrMapOvr>
    <a:masterClrMapping/>
  </p:clrMapOvr>
  <p:transition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5F79084-E805-48DA-8EAC-CD5FD493E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5" name="Рисунок 4" descr="Изображение выглядит как карта&#10;&#10;Автоматически созданное описание">
            <a:extLst>
              <a:ext uri="{FF2B5EF4-FFF2-40B4-BE49-F238E27FC236}">
                <a16:creationId xmlns:a16="http://schemas.microsoft.com/office/drawing/2014/main" id="{97713B28-4587-4368-829B-CD5B6BB0DF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014175"/>
      </p:ext>
    </p:extLst>
  </p:cSld>
  <p:clrMapOvr>
    <a:masterClrMapping/>
  </p:clrMapOvr>
  <p:transition>
    <p:split orient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C3638F2F-4688-4030-B1CC-802724443B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 6">
            <a:extLst>
              <a:ext uri="{FF2B5EF4-FFF2-40B4-BE49-F238E27FC236}">
                <a16:creationId xmlns:a16="http://schemas.microsoft.com/office/drawing/2014/main" id="{48C811F0-0ED8-4A7B-BFDE-6433C690ED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5400000" flipH="1">
            <a:off x="973751" y="303896"/>
            <a:ext cx="1910102" cy="2570671"/>
          </a:xfrm>
          <a:custGeom>
            <a:avLst/>
            <a:gdLst/>
            <a:ahLst/>
            <a:cxnLst/>
            <a:rect l="l" t="t" r="r" b="b"/>
            <a:pathLst>
              <a:path w="10002" h="10000">
                <a:moveTo>
                  <a:pt x="8763" y="0"/>
                </a:moveTo>
                <a:lnTo>
                  <a:pt x="10002" y="0"/>
                </a:lnTo>
                <a:lnTo>
                  <a:pt x="10002" y="10000"/>
                </a:lnTo>
                <a:lnTo>
                  <a:pt x="2" y="10000"/>
                </a:lnTo>
                <a:cubicBezTo>
                  <a:pt x="-2" y="9698"/>
                  <a:pt x="4" y="9427"/>
                  <a:pt x="0" y="9125"/>
                </a:cubicBezTo>
                <a:lnTo>
                  <a:pt x="8763" y="9128"/>
                </a:lnTo>
                <a:lnTo>
                  <a:pt x="8763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FF8BF5-6AF6-4389-9652-34DF1BD695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3764" y="1327355"/>
            <a:ext cx="3559425" cy="4482564"/>
          </a:xfrm>
        </p:spPr>
        <p:txBody>
          <a:bodyPr>
            <a:normAutofit/>
          </a:bodyPr>
          <a:lstStyle/>
          <a:p>
            <a:r>
              <a:rPr lang="ru-RU" b="1" dirty="0"/>
              <a:t>Причины Первой Мировой войны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6FED203-DEE3-4CBC-9D03-72F4CD9AC8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89241" y="1327355"/>
            <a:ext cx="6512767" cy="4482564"/>
          </a:xfrm>
        </p:spPr>
        <p:txBody>
          <a:bodyPr>
            <a:normAutofit/>
          </a:bodyPr>
          <a:lstStyle/>
          <a:p>
            <a:r>
              <a:rPr lang="ru-RU" sz="3200" dirty="0"/>
              <a:t>Соперничество крупнейших держав за рынки сбыта</a:t>
            </a:r>
          </a:p>
          <a:p>
            <a:r>
              <a:rPr lang="ru-RU" sz="3200" dirty="0"/>
              <a:t>Военные конфликты на рубеже </a:t>
            </a:r>
            <a:r>
              <a:rPr lang="en-US" sz="3200" dirty="0"/>
              <a:t>XIX-XX </a:t>
            </a:r>
            <a:r>
              <a:rPr lang="ru-RU" sz="3200" dirty="0"/>
              <a:t>вв. (японо-китайская, англо-бурская, русско-японская и Балканские войны)</a:t>
            </a:r>
          </a:p>
          <a:p>
            <a:r>
              <a:rPr lang="ru-RU" sz="3200" dirty="0"/>
              <a:t>Внутренние противоречия крупнейших держав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AC19CEE-435E-4643-849E-5194A57437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6453386"/>
            <a:ext cx="12191998" cy="40461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99160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split orient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9">
            <a:extLst>
              <a:ext uri="{FF2B5EF4-FFF2-40B4-BE49-F238E27FC236}">
                <a16:creationId xmlns:a16="http://schemas.microsoft.com/office/drawing/2014/main" id="{31496252-D234-4B17-886D-E23B219B76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A7C309D5-C35F-4EF0-B4F7-DA3B085B5F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9938FAEC-E330-455B-AA85-2243A31B6B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  <p:pic>
        <p:nvPicPr>
          <p:cNvPr id="5" name="Рисунок 4" descr="Изображение выглядит как текст, книга, старый, рисует&#10;&#10;Автоматически созданное описание">
            <a:extLst>
              <a:ext uri="{FF2B5EF4-FFF2-40B4-BE49-F238E27FC236}">
                <a16:creationId xmlns:a16="http://schemas.microsoft.com/office/drawing/2014/main" id="{3A9D2F83-529E-4BF3-9A53-34C2E0D184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66" b="11113"/>
          <a:stretch/>
        </p:blipFill>
        <p:spPr>
          <a:xfrm>
            <a:off x="20" y="10"/>
            <a:ext cx="12191980" cy="6859300"/>
          </a:xfrm>
          <a:prstGeom prst="rect">
            <a:avLst/>
          </a:prstGeom>
        </p:spPr>
      </p:pic>
      <p:sp>
        <p:nvSpPr>
          <p:cNvPr id="21" name="Rectangle 13">
            <a:extLst>
              <a:ext uri="{FF2B5EF4-FFF2-40B4-BE49-F238E27FC236}">
                <a16:creationId xmlns:a16="http://schemas.microsoft.com/office/drawing/2014/main" id="{FC772F69-D295-4F6C-82BE-8610134562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-258" y="0"/>
            <a:ext cx="12192000" cy="6858000"/>
          </a:xfrm>
          <a:prstGeom prst="rect">
            <a:avLst/>
          </a:prstGeom>
          <a:gradFill flip="none" rotWithShape="1">
            <a:gsLst>
              <a:gs pos="20000">
                <a:schemeClr val="tx2">
                  <a:alpha val="70000"/>
                </a:schemeClr>
              </a:gs>
              <a:gs pos="100000">
                <a:schemeClr val="tx2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 6">
            <a:extLst>
              <a:ext uri="{FF2B5EF4-FFF2-40B4-BE49-F238E27FC236}">
                <a16:creationId xmlns:a16="http://schemas.microsoft.com/office/drawing/2014/main" id="{B9581BD7-A949-49E7-B787-FED4DAF74A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752858" y="744469"/>
            <a:ext cx="3275668" cy="4408488"/>
          </a:xfrm>
          <a:custGeom>
            <a:avLst/>
            <a:gdLst/>
            <a:ahLst/>
            <a:cxnLst/>
            <a:rect l="l" t="t" r="r" b="b"/>
            <a:pathLst>
              <a:path w="10002" h="10000">
                <a:moveTo>
                  <a:pt x="8763" y="0"/>
                </a:moveTo>
                <a:lnTo>
                  <a:pt x="10002" y="0"/>
                </a:lnTo>
                <a:lnTo>
                  <a:pt x="10002" y="10000"/>
                </a:lnTo>
                <a:lnTo>
                  <a:pt x="2" y="10000"/>
                </a:lnTo>
                <a:cubicBezTo>
                  <a:pt x="-2" y="9698"/>
                  <a:pt x="4" y="9427"/>
                  <a:pt x="0" y="9125"/>
                </a:cubicBezTo>
                <a:lnTo>
                  <a:pt x="8763" y="9128"/>
                </a:lnTo>
                <a:lnTo>
                  <a:pt x="8763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3" name="Freeform 6">
            <a:extLst>
              <a:ext uri="{FF2B5EF4-FFF2-40B4-BE49-F238E27FC236}">
                <a16:creationId xmlns:a16="http://schemas.microsoft.com/office/drawing/2014/main" id="{19409EAB-F5D5-48F2-A305-D289EDFB99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l" t="t" r="r" b="b"/>
            <a:pathLst>
              <a:path w="10000" h="10000">
                <a:moveTo>
                  <a:pt x="8761" y="0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lnTo>
                  <a:pt x="0" y="9126"/>
                </a:lnTo>
                <a:lnTo>
                  <a:pt x="8761" y="9127"/>
                </a:lnTo>
                <a:lnTo>
                  <a:pt x="8761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368FDF-4391-4FDD-AF8A-D9095BF91F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5128" y="1788454"/>
            <a:ext cx="8361229" cy="241032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100" cap="all" dirty="0" err="1">
                <a:solidFill>
                  <a:schemeClr val="bg2"/>
                </a:solidFill>
              </a:rPr>
              <a:t>Сараевское</a:t>
            </a:r>
            <a:r>
              <a:rPr lang="en-US" sz="6100" cap="all" dirty="0">
                <a:solidFill>
                  <a:schemeClr val="bg2"/>
                </a:solidFill>
              </a:rPr>
              <a:t> </a:t>
            </a:r>
            <a:r>
              <a:rPr lang="en-US" sz="6100" cap="all" dirty="0" err="1">
                <a:solidFill>
                  <a:schemeClr val="bg2"/>
                </a:solidFill>
              </a:rPr>
              <a:t>убийство</a:t>
            </a:r>
            <a:r>
              <a:rPr lang="en-US" sz="6100" cap="all" dirty="0">
                <a:solidFill>
                  <a:schemeClr val="bg2"/>
                </a:solidFill>
              </a:rPr>
              <a:t> 28.06.1914</a:t>
            </a:r>
          </a:p>
        </p:txBody>
      </p:sp>
    </p:spTree>
    <p:extLst>
      <p:ext uri="{BB962C8B-B14F-4D97-AF65-F5344CB8AC3E}">
        <p14:creationId xmlns:p14="http://schemas.microsoft.com/office/powerpoint/2010/main" val="2278221064"/>
      </p:ext>
    </p:extLst>
  </p:cSld>
  <p:clrMapOvr>
    <a:masterClrMapping/>
  </p:clrMapOvr>
  <p:transition>
    <p:split orient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A6EC888-B85F-410F-B430-06583E94B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485DA84-CB73-4E5E-9864-2460CE2805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D49185E-361A-421B-8F2D-11C7FFC686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65760" cy="365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4B85BAA-C37F-44B4-B427-B4F10EBB41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26240" y="-4668"/>
            <a:ext cx="365760" cy="365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DC4EE06-D7B4-4FAC-A561-38A1C38023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94325"/>
            <a:ext cx="365760" cy="365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018D83B-903C-4782-B1BB-A45164A71F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26240" y="6494325"/>
            <a:ext cx="365760" cy="365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785589A-A5AC-409A-B2A2-24D871B4CE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0867" y="158782"/>
            <a:ext cx="11870265" cy="65378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4" descr="Изображение выглядит как стол&#10;&#10;Автоматически созданное описание">
            <a:extLst>
              <a:ext uri="{FF2B5EF4-FFF2-40B4-BE49-F238E27FC236}">
                <a16:creationId xmlns:a16="http://schemas.microsoft.com/office/drawing/2014/main" id="{16A6E3B7-BA7B-4911-B0CA-9F3D10CDE9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4" t="4082" r="5545" b="9796"/>
          <a:stretch/>
        </p:blipFill>
        <p:spPr>
          <a:xfrm>
            <a:off x="2009570" y="480515"/>
            <a:ext cx="8172859" cy="5892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007356"/>
      </p:ext>
    </p:extLst>
  </p:cSld>
  <p:clrMapOvr>
    <a:masterClrMapping/>
  </p:clrMapOvr>
  <p:transition>
    <p:split orient="vert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9">
            <a:extLst>
              <a:ext uri="{FF2B5EF4-FFF2-40B4-BE49-F238E27FC236}">
                <a16:creationId xmlns:a16="http://schemas.microsoft.com/office/drawing/2014/main" id="{31496252-D234-4B17-886D-E23B219B76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A7C309D5-C35F-4EF0-B4F7-DA3B085B5F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9938FAEC-E330-455B-AA85-2243A31B6B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84C080B4-1753-4B81-A355-E286E0BDA5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0841AC-E70B-4511-8411-854E55B68E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4340" y="744469"/>
            <a:ext cx="5730843" cy="5349671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4000" cap="all" dirty="0" err="1"/>
              <a:t>Изучите</a:t>
            </a:r>
            <a:r>
              <a:rPr lang="en-US" sz="4000" cap="all" dirty="0"/>
              <a:t> </a:t>
            </a:r>
            <a:r>
              <a:rPr lang="en-US" sz="4000" cap="all" dirty="0" err="1"/>
              <a:t>последний</a:t>
            </a:r>
            <a:r>
              <a:rPr lang="en-US" sz="4000" cap="all" dirty="0"/>
              <a:t> </a:t>
            </a:r>
            <a:r>
              <a:rPr lang="en-US" sz="4000" cap="all" dirty="0" err="1"/>
              <a:t>абзац</a:t>
            </a:r>
            <a:r>
              <a:rPr lang="en-US" sz="4000" cap="all" dirty="0"/>
              <a:t> </a:t>
            </a:r>
            <a:r>
              <a:rPr lang="en-US" sz="4000" cap="all" dirty="0" err="1"/>
              <a:t>первого</a:t>
            </a:r>
            <a:r>
              <a:rPr lang="en-US" sz="4000" cap="all" dirty="0"/>
              <a:t> </a:t>
            </a:r>
            <a:r>
              <a:rPr lang="en-US" sz="4000" cap="all" dirty="0" err="1"/>
              <a:t>пункта</a:t>
            </a:r>
            <a:r>
              <a:rPr lang="en-US" sz="4000" cap="all" dirty="0"/>
              <a:t> и </a:t>
            </a:r>
            <a:r>
              <a:rPr lang="en-US" sz="4000" cap="all" dirty="0" err="1"/>
              <a:t>объясните</a:t>
            </a:r>
            <a:r>
              <a:rPr lang="en-US" sz="4000" cap="all" dirty="0"/>
              <a:t>, в </a:t>
            </a:r>
            <a:r>
              <a:rPr lang="en-US" sz="4000" cap="all" dirty="0" err="1"/>
              <a:t>чём</a:t>
            </a:r>
            <a:r>
              <a:rPr lang="en-US" sz="4000" cap="all" dirty="0"/>
              <a:t> </a:t>
            </a:r>
            <a:r>
              <a:rPr lang="en-US" sz="4000" cap="all" dirty="0" err="1"/>
              <a:t>заключается</a:t>
            </a:r>
            <a:r>
              <a:rPr lang="en-US" sz="4000" cap="all" dirty="0"/>
              <a:t> </a:t>
            </a:r>
            <a:r>
              <a:rPr lang="en-US" sz="4000" cap="all" dirty="0" err="1"/>
              <a:t>главное</a:t>
            </a:r>
            <a:r>
              <a:rPr lang="en-US" sz="4000" cap="all" dirty="0"/>
              <a:t> </a:t>
            </a:r>
            <a:r>
              <a:rPr lang="en-US" sz="4000" cap="all" dirty="0" err="1"/>
              <a:t>противоречие</a:t>
            </a:r>
            <a:r>
              <a:rPr lang="en-US" sz="4000" cap="all" dirty="0"/>
              <a:t> </a:t>
            </a:r>
            <a:r>
              <a:rPr lang="en-US" sz="4000" cap="all" dirty="0" err="1"/>
              <a:t>начала</a:t>
            </a:r>
            <a:r>
              <a:rPr lang="en-US" sz="4000" cap="all" dirty="0"/>
              <a:t> </a:t>
            </a:r>
            <a:r>
              <a:rPr lang="en-US" sz="4000" cap="all" dirty="0" err="1"/>
              <a:t>Первой</a:t>
            </a:r>
            <a:r>
              <a:rPr lang="en-US" sz="4000" cap="all" dirty="0"/>
              <a:t> </a:t>
            </a:r>
            <a:r>
              <a:rPr lang="en-US" sz="4000" cap="all" dirty="0" err="1"/>
              <a:t>Мировой</a:t>
            </a:r>
            <a:r>
              <a:rPr lang="en-US" sz="4000" cap="all" dirty="0"/>
              <a:t> </a:t>
            </a:r>
            <a:r>
              <a:rPr lang="en-US" sz="4000" cap="all" dirty="0" err="1"/>
              <a:t>войны</a:t>
            </a:r>
            <a:endParaRPr lang="en-US" sz="4000" cap="all" dirty="0"/>
          </a:p>
        </p:txBody>
      </p:sp>
      <p:sp>
        <p:nvSpPr>
          <p:cNvPr id="16" name="Freeform 6">
            <a:extLst>
              <a:ext uri="{FF2B5EF4-FFF2-40B4-BE49-F238E27FC236}">
                <a16:creationId xmlns:a16="http://schemas.microsoft.com/office/drawing/2014/main" id="{D02428FE-729A-4F29-AE63-22F7A39134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2199584" y="1685652"/>
            <a:ext cx="3275013" cy="4408488"/>
          </a:xfrm>
          <a:custGeom>
            <a:avLst/>
            <a:gdLst/>
            <a:ahLst/>
            <a:cxnLst/>
            <a:rect l="l" t="t" r="r" b="b"/>
            <a:pathLst>
              <a:path w="10000" h="10000">
                <a:moveTo>
                  <a:pt x="8761" y="0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lnTo>
                  <a:pt x="0" y="9126"/>
                </a:lnTo>
                <a:lnTo>
                  <a:pt x="8761" y="9127"/>
                </a:lnTo>
                <a:lnTo>
                  <a:pt x="8761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8" name="Freeform 6">
            <a:extLst>
              <a:ext uri="{FF2B5EF4-FFF2-40B4-BE49-F238E27FC236}">
                <a16:creationId xmlns:a16="http://schemas.microsoft.com/office/drawing/2014/main" id="{6F71BE12-98AA-47E3-9224-4E30F31C5B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752858" y="744469"/>
            <a:ext cx="3275668" cy="4408488"/>
          </a:xfrm>
          <a:custGeom>
            <a:avLst/>
            <a:gdLst/>
            <a:ahLst/>
            <a:cxnLst/>
            <a:rect l="l" t="t" r="r" b="b"/>
            <a:pathLst>
              <a:path w="10002" h="10000">
                <a:moveTo>
                  <a:pt x="8763" y="0"/>
                </a:moveTo>
                <a:lnTo>
                  <a:pt x="10002" y="0"/>
                </a:lnTo>
                <a:lnTo>
                  <a:pt x="10002" y="10000"/>
                </a:lnTo>
                <a:lnTo>
                  <a:pt x="2" y="10000"/>
                </a:lnTo>
                <a:cubicBezTo>
                  <a:pt x="-2" y="9698"/>
                  <a:pt x="4" y="9427"/>
                  <a:pt x="0" y="9125"/>
                </a:cubicBezTo>
                <a:lnTo>
                  <a:pt x="8763" y="9128"/>
                </a:lnTo>
                <a:lnTo>
                  <a:pt x="8763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pic>
        <p:nvPicPr>
          <p:cNvPr id="5" name="Рисунок 4" descr="Изображение выглядит как внешний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13101061-BD97-406C-B0F8-F898B86CAD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6355"/>
          <a:stretch/>
        </p:blipFill>
        <p:spPr>
          <a:xfrm>
            <a:off x="1155560" y="1129353"/>
            <a:ext cx="3914583" cy="4582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118756"/>
      </p:ext>
    </p:extLst>
  </p:cSld>
  <p:clrMapOvr>
    <a:masterClrMapping/>
  </p:clrMapOvr>
  <p:transition>
    <p:split orient="vert"/>
  </p:transition>
</p:sld>
</file>

<file path=ppt/theme/theme1.xml><?xml version="1.0" encoding="utf-8"?>
<a:theme xmlns:a="http://schemas.openxmlformats.org/drawingml/2006/main" name="Уголки">
  <a:themeElements>
    <a:clrScheme name="Уголки">
      <a:dk1>
        <a:sysClr val="windowText" lastClr="000000"/>
      </a:dk1>
      <a:lt1>
        <a:sysClr val="window" lastClr="FFFFFF"/>
      </a:lt1>
      <a:dk2>
        <a:srgbClr val="4A2318"/>
      </a:dk2>
      <a:lt2>
        <a:srgbClr val="EDECEB"/>
      </a:lt2>
      <a:accent1>
        <a:srgbClr val="F3C82E"/>
      </a:accent1>
      <a:accent2>
        <a:srgbClr val="A26176"/>
      </a:accent2>
      <a:accent3>
        <a:srgbClr val="74A94E"/>
      </a:accent3>
      <a:accent4>
        <a:srgbClr val="188E8D"/>
      </a:accent4>
      <a:accent5>
        <a:srgbClr val="EE913A"/>
      </a:accent5>
      <a:accent6>
        <a:srgbClr val="DF5D4A"/>
      </a:accent6>
      <a:hlink>
        <a:srgbClr val="188E8D"/>
      </a:hlink>
      <a:folHlink>
        <a:srgbClr val="A26176"/>
      </a:folHlink>
    </a:clrScheme>
    <a:fontScheme name="Уголки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Уголки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D7AA1D6E-F3E9-4763-A3BC-84DF2E02F60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Уголки</Template>
  <TotalTime>132</TotalTime>
  <Words>557</Words>
  <Application>Microsoft Office PowerPoint</Application>
  <PresentationFormat>Широкоэкранный</PresentationFormat>
  <Paragraphs>55</Paragraphs>
  <Slides>19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1" baseType="lpstr">
      <vt:lpstr>Franklin Gothic Book</vt:lpstr>
      <vt:lpstr>Уголки</vt:lpstr>
      <vt:lpstr>План урока</vt:lpstr>
      <vt:lpstr>«Пятьдесят лет ушло на подготовку Европы к взрыву — и пяти дней оказалось достаточным, чтобы взорвать ее»</vt:lpstr>
      <vt:lpstr>Первая мировая война как рубежный период в европейской истории</vt:lpstr>
      <vt:lpstr>План</vt:lpstr>
      <vt:lpstr>Презентация PowerPoint</vt:lpstr>
      <vt:lpstr>Причины Первой Мировой войны</vt:lpstr>
      <vt:lpstr>Сараевское убийство 28.06.1914</vt:lpstr>
      <vt:lpstr>Презентация PowerPoint</vt:lpstr>
      <vt:lpstr>Изучите последний абзац первого пункта и объясните, в чём заключается главное противоречие начала Первой Мировой войны</vt:lpstr>
      <vt:lpstr>Повторим изученное</vt:lpstr>
      <vt:lpstr>Изучите 2 пункт и составьте таблицу</vt:lpstr>
      <vt:lpstr>Повторим изученное</vt:lpstr>
      <vt:lpstr>Компьенское перемирие (1918)</vt:lpstr>
      <vt:lpstr>Новые явления войны</vt:lpstr>
      <vt:lpstr>Из видео ты узнаешь</vt:lpstr>
      <vt:lpstr>Презентация PowerPoint</vt:lpstr>
      <vt:lpstr>Повторим изученное</vt:lpstr>
      <vt:lpstr>Подведём итоги</vt:lpstr>
      <vt:lpstr>Д/З – повт. параг. 1-12, конспект, будет урок обобщения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План урока</dc:title>
  <dc:creator>Krasinski</dc:creator>
  <cp:lastModifiedBy>Krasinski</cp:lastModifiedBy>
  <cp:revision>12</cp:revision>
  <dcterms:created xsi:type="dcterms:W3CDTF">2021-11-30T15:37:15Z</dcterms:created>
  <dcterms:modified xsi:type="dcterms:W3CDTF">2021-12-01T07:12:41Z</dcterms:modified>
</cp:coreProperties>
</file>