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FAF7-0CBF-475E-AD53-6018457DF57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FC4C-F198-46DF-AEC8-6E91F7E30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Страны Восточной Европы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(1945-1969 гг.)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от становления социализма к первым </a:t>
            </a:r>
            <a:r>
              <a:rPr lang="ru-RU" sz="3600" b="1" dirty="0" smtClean="0">
                <a:solidFill>
                  <a:srgbClr val="C00000"/>
                </a:solidFill>
              </a:rPr>
              <a:t>кризисам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всеобщая история </a:t>
            </a:r>
            <a:r>
              <a:rPr lang="en-US" sz="2000" b="1" dirty="0" smtClean="0">
                <a:solidFill>
                  <a:srgbClr val="C00000"/>
                </a:solidFill>
              </a:rPr>
              <a:t>XX</a:t>
            </a:r>
            <a:r>
              <a:rPr lang="ru-RU" sz="2000" b="1" dirty="0" smtClean="0">
                <a:solidFill>
                  <a:srgbClr val="C00000"/>
                </a:solidFill>
              </a:rPr>
              <a:t> век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konspekta.net/studopedianet/baza15/11527079967222.files/image023.jpg"/>
          <p:cNvPicPr>
            <a:picLocks noChangeAspect="1" noChangeArrowheads="1"/>
          </p:cNvPicPr>
          <p:nvPr/>
        </p:nvPicPr>
        <p:blipFill>
          <a:blip r:embed="rId2" cstate="print"/>
          <a:srcRect t="26250" b="16001"/>
          <a:stretch>
            <a:fillRect/>
          </a:stretch>
        </p:blipFill>
        <p:spPr bwMode="auto">
          <a:xfrm>
            <a:off x="827584" y="2780928"/>
            <a:ext cx="7680532" cy="2952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5657671"/>
            <a:ext cx="4499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Карасавиди</a:t>
            </a:r>
            <a:r>
              <a:rPr lang="ru-RU" b="1" dirty="0" smtClean="0"/>
              <a:t> Елена Юрьевна</a:t>
            </a:r>
          </a:p>
          <a:p>
            <a:r>
              <a:rPr lang="ru-RU" b="1" dirty="0" smtClean="0"/>
              <a:t>Учитель истории и обществознания </a:t>
            </a:r>
          </a:p>
          <a:p>
            <a:r>
              <a:rPr lang="ru-RU" b="1" dirty="0" smtClean="0"/>
              <a:t>МБОУ СОШ №5</a:t>
            </a:r>
          </a:p>
          <a:p>
            <a:r>
              <a:rPr lang="ru-RU" b="1" dirty="0" err="1" smtClean="0"/>
              <a:t>Г.Пыть_Ях</a:t>
            </a:r>
            <a:r>
              <a:rPr lang="ru-RU" b="1" dirty="0" smtClean="0"/>
              <a:t> </a:t>
            </a:r>
            <a:r>
              <a:rPr lang="ru-RU" b="1" dirty="0" err="1" smtClean="0"/>
              <a:t>ХМАО-Югра</a:t>
            </a:r>
            <a:endParaRPr lang="ru-RU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4644008" cy="6858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Болгария.</a:t>
            </a:r>
            <a:r>
              <a:rPr lang="ru-RU" dirty="0"/>
              <a:t> После антифашистского восстания в Софии в сентябре 1944 г. Болгария вышла из гитлеровского блока, объявив войну Германии.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референдуме 1946 г. Болгария объявлена республикой, и премьер-министром был избран коммунист Георгий Димитров.</a:t>
            </a:r>
          </a:p>
          <a:p>
            <a:r>
              <a:rPr lang="ru-RU" dirty="0"/>
              <a:t>С конца 1940-х гг. в стране развернулись широкомасштабное преобразование промышленности и коллективизация сельского хозяйства. Было разрешено частное фермерство в свободное от основной работы время.</a:t>
            </a:r>
          </a:p>
          <a:p>
            <a:r>
              <a:rPr lang="ru-RU" dirty="0"/>
              <a:t>К 1948 г., </a:t>
            </a:r>
            <a:r>
              <a:rPr lang="ru-RU" dirty="0" smtClean="0"/>
              <a:t>коммунисты </a:t>
            </a:r>
            <a:r>
              <a:rPr lang="ru-RU" dirty="0"/>
              <a:t>осуществили «диктатуру пролетариата в форме народной демократии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</a:t>
            </a:r>
            <a:r>
              <a:rPr lang="ru-RU" dirty="0"/>
              <a:t>Партийный аппарат превратил государство и все его политические органы в «приводные ремни» для выполнения решений коммунистического руководства, которое с 1954 г. возглавлял </a:t>
            </a:r>
            <a:r>
              <a:rPr lang="ru-RU" dirty="0" err="1"/>
              <a:t>Годор</a:t>
            </a:r>
            <a:r>
              <a:rPr lang="ru-RU" dirty="0"/>
              <a:t> </a:t>
            </a:r>
            <a:r>
              <a:rPr lang="ru-RU" dirty="0" err="1"/>
              <a:t>Живков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242" name="Picture 2" descr="https://bankstoday.net/wp-content/uploads/2019/09/1kar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4176464" cy="2749958"/>
          </a:xfrm>
          <a:prstGeom prst="rect">
            <a:avLst/>
          </a:prstGeom>
          <a:noFill/>
        </p:spPr>
      </p:pic>
      <p:pic>
        <p:nvPicPr>
          <p:cNvPr id="10244" name="Picture 4" descr="https://ds04.infourok.ru/uploads/ex/08a0/000ffaa7-66a8e518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7"/>
            <a:ext cx="4104456" cy="3078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4499992" cy="685800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Югославия.</a:t>
            </a:r>
            <a:r>
              <a:rPr lang="ru-RU" dirty="0"/>
              <a:t> Особый путь развития послевоенной Югославии был обусловлен тем обстоятельством, что населявший её народ принимал активное участие в освобождении своей страны, поддерживая Национально-освободительную армию (НОА) и вступая в её ряды.</a:t>
            </a:r>
          </a:p>
          <a:p>
            <a:r>
              <a:rPr lang="ru-RU" dirty="0"/>
              <a:t>Коммунисты сохранили лидерство </a:t>
            </a:r>
            <a:r>
              <a:rPr lang="ru-RU" dirty="0" smtClean="0"/>
              <a:t>в </a:t>
            </a:r>
            <a:r>
              <a:rPr lang="ru-RU" dirty="0"/>
              <a:t>послевоенном развитии страны.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1945 г. </a:t>
            </a:r>
            <a:r>
              <a:rPr lang="ru-RU" i="1" dirty="0" err="1"/>
              <a:t>Иосип</a:t>
            </a:r>
            <a:r>
              <a:rPr lang="ru-RU" i="1" dirty="0"/>
              <a:t> </a:t>
            </a:r>
            <a:r>
              <a:rPr lang="ru-RU" i="1" dirty="0" err="1"/>
              <a:t>Броз</a:t>
            </a:r>
            <a:r>
              <a:rPr lang="ru-RU" i="1" dirty="0"/>
              <a:t> Тито</a:t>
            </a:r>
            <a:r>
              <a:rPr lang="ru-RU" dirty="0"/>
              <a:t> стал главой правительства Федеративной Народной Республики Югославия (с 1963 г. — Социалистическая Федеративная Республика Югославия) в составе Сербии, Черногории, Македонии, Словении, Хорватии, Боснии и Герцеговины. </a:t>
            </a:r>
            <a:endParaRPr lang="ru-RU" dirty="0" smtClean="0"/>
          </a:p>
          <a:p>
            <a:r>
              <a:rPr lang="ru-RU" dirty="0" smtClean="0"/>
              <a:t>Руководство </a:t>
            </a:r>
            <a:r>
              <a:rPr lang="ru-RU" dirty="0"/>
              <a:t>Югославии выбрало свой путь строительства социализма — на основе самоуправления предприятий, а не государственного регулирования — и отказалось от массовой принудительной коллективизации.</a:t>
            </a:r>
          </a:p>
        </p:txBody>
      </p:sp>
      <p:pic>
        <p:nvPicPr>
          <p:cNvPr id="24578" name="Picture 2" descr="https://storage.yandexcloud.net/wr4img/421941_20_b00000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67342"/>
            <a:ext cx="3888432" cy="2994023"/>
          </a:xfrm>
          <a:prstGeom prst="rect">
            <a:avLst/>
          </a:prstGeom>
          <a:noFill/>
        </p:spPr>
      </p:pic>
      <p:pic>
        <p:nvPicPr>
          <p:cNvPr id="24580" name="Picture 4" descr="https://visaapp.ru/wp-content/uploads/2019/02/Strany-byvshej-YUgoslavii-na-ka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67828" cy="29768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Домашнее задание §21 до стр.214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" y="188640"/>
            <a:ext cx="4067944" cy="66693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После Второй мировой войны в большинстве стран Восточной Европы действовали коалиционные правительства из представителей разных партий — от коммунистических до либеральных. </a:t>
            </a:r>
            <a:endParaRPr lang="ru-RU" dirty="0" smtClean="0"/>
          </a:p>
          <a:p>
            <a:r>
              <a:rPr lang="ru-RU" dirty="0" smtClean="0"/>
              <a:t>Польша</a:t>
            </a:r>
            <a:r>
              <a:rPr lang="ru-RU" dirty="0"/>
              <a:t>, Чехословакия, Венгрия, Румыния, Болгария и Восточная Германия попали в сферу влияния СССР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Со временем на смену коалиционным правительствам приходили однопартийные правительства, состоящие из коммунистов, ориентированных исключительно на опыт государственной политики СССР.</a:t>
            </a:r>
          </a:p>
        </p:txBody>
      </p:sp>
      <p:pic>
        <p:nvPicPr>
          <p:cNvPr id="18434" name="Picture 2" descr="http://3.bp.blogspot.com/-Dt-Kpv-TTnY/VF3CbK6hfpI/AAAAAAAAFRQ/2TwAu59IFAY/s1600/1964%2BWest-%2BBlok%2B1945%2B-%2B1989%2BW%2B550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620688"/>
            <a:ext cx="4999017" cy="5198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640"/>
            <a:ext cx="4043363" cy="593752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Польша.</a:t>
            </a:r>
            <a:r>
              <a:rPr lang="ru-RU" dirty="0"/>
              <a:t> Весной 1945 г. СССР подписал договор о сотрудничестве и границах с просоветским коммунистическим правительством Польши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Сталин считал Польшу наиболее проблемной страной создаваемого им социалистического блока. </a:t>
            </a:r>
            <a:endParaRPr lang="ru-RU" dirty="0" smtClean="0"/>
          </a:p>
          <a:p>
            <a:r>
              <a:rPr lang="ru-RU" dirty="0" smtClean="0"/>
              <a:t>Причиной </a:t>
            </a:r>
            <a:r>
              <a:rPr lang="ru-RU" dirty="0"/>
              <a:t>тому были давние сложные отношения между Польшей и СССР</a:t>
            </a:r>
            <a:r>
              <a:rPr lang="ru-RU" dirty="0" smtClean="0"/>
              <a:t>.</a:t>
            </a:r>
          </a:p>
          <a:p>
            <a:r>
              <a:rPr lang="ru-RU" dirty="0"/>
              <a:t>После войны в Польше был создан Народный фронт во главе с коммунистом, лидером Польской рабочей партии Владиславом </a:t>
            </a:r>
            <a:r>
              <a:rPr lang="ru-RU" dirty="0" err="1"/>
              <a:t>Гомулкой</a:t>
            </a:r>
            <a:r>
              <a:rPr lang="ru-RU" dirty="0"/>
              <a:t> и сформировано правительство национального единства. </a:t>
            </a:r>
          </a:p>
        </p:txBody>
      </p:sp>
      <p:pic>
        <p:nvPicPr>
          <p:cNvPr id="17410" name="Picture 2" descr="https://avatars.mds.yandex.net/get-zen_doc/3137181/pub_5f15d1d5dcbb230f21b0f1a3_5f180f07fb8b20197c7e2e2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332656"/>
            <a:ext cx="4824536" cy="4583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3970338" cy="659735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К 1947 г. была проведена национализация промышленности, банков и средств связи, крупные фермы и поместья были разделены между крестьянами, которых побуждали объединяться в колхозы. </a:t>
            </a:r>
            <a:endParaRPr lang="ru-RU" dirty="0" smtClean="0"/>
          </a:p>
          <a:p>
            <a:r>
              <a:rPr lang="ru-RU" dirty="0" smtClean="0"/>
              <a:t>Тем </a:t>
            </a:r>
            <a:r>
              <a:rPr lang="ru-RU" dirty="0"/>
              <a:t>не менее почти 80 % сельскохозяйственных угодий не были коллективизированы, они находились в руках крестьян, земельные наделы которых достигали 1 гектара.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столице страны в это время действовало около 400 частных магазинов.</a:t>
            </a:r>
          </a:p>
          <a:p>
            <a:r>
              <a:rPr lang="ru-RU" dirty="0"/>
              <a:t>В 1948 г. партии левого (социалистического) толка были сведены в Польскую объединённую рабочую партию (ПОРП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16386" name="Picture 2" descr="https://i.pinimg.com/736x/16/fa/69/16fa696e55f1d0d25bff102865d5f565--warsaw-po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836712"/>
            <a:ext cx="4191202" cy="421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32656"/>
            <a:ext cx="4259263" cy="652534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Восточная Германия.</a:t>
            </a:r>
            <a:r>
              <a:rPr lang="ru-RU" dirty="0"/>
              <a:t> Оккупационной зоной на востоке Германии руководили советские военные (маршал Г.К. Жуков, а затем сменивший его маршал И.С. Конев), а также выжившие в годы сталинского террора в СССР и приехавшие теперь в Германию деятели Коминтерна Вильгельм Пик и Вальтер Ульбрихт.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их руководством была воссоздана Коммунистическая партия Германии, которая в апреле 1946 г. объединилась с СДПГ в Социалистическую единую партию Германии (</a:t>
            </a:r>
            <a:r>
              <a:rPr lang="ru-RU" dirty="0" smtClean="0"/>
              <a:t>СЕПГ).</a:t>
            </a:r>
          </a:p>
          <a:p>
            <a:r>
              <a:rPr lang="ru-RU" dirty="0" smtClean="0"/>
              <a:t>В 1949 г. были образованы два немецких государства: Федеративная Республика Германия (ФРГ) на Западе и Германская Демократическая Республика (ГДР) на Востоке.</a:t>
            </a:r>
          </a:p>
          <a:p>
            <a:endParaRPr lang="ru-RU" dirty="0"/>
          </a:p>
        </p:txBody>
      </p:sp>
      <p:pic>
        <p:nvPicPr>
          <p:cNvPr id="15362" name="Picture 2" descr="https://avatars.mds.yandex.net/get-zen_doc/1678002/pub_5dca228dc3cd3c2757f653a9_5dca2942f3abe118dc3a96c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88640"/>
            <a:ext cx="4608512" cy="2592288"/>
          </a:xfrm>
          <a:prstGeom prst="rect">
            <a:avLst/>
          </a:prstGeom>
          <a:noFill/>
        </p:spPr>
      </p:pic>
      <p:pic>
        <p:nvPicPr>
          <p:cNvPr id="15364" name="Picture 4" descr="https://a.d-cd.net/c3411cds-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4255349" cy="2835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8"/>
            <a:ext cx="4572000" cy="659735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ГДР был наиболее высокий жизненный уровень среди социалистических стран. Как и в Польше, здесь была разрешена частная собственность: в стране работали частновладельческие парикмахерские, обувные магазины, продуктовые лавки и </a:t>
            </a:r>
            <a:r>
              <a:rPr lang="ru-RU" dirty="0" smtClean="0"/>
              <a:t>т.д.</a:t>
            </a:r>
            <a:endParaRPr lang="ru-RU" dirty="0"/>
          </a:p>
          <a:p>
            <a:r>
              <a:rPr lang="ru-RU" dirty="0"/>
              <a:t>Руководители ГДР старались тщательно копировать опыт </a:t>
            </a:r>
            <a:r>
              <a:rPr lang="ru-RU" dirty="0" smtClean="0"/>
              <a:t>СССР</a:t>
            </a:r>
          </a:p>
          <a:p>
            <a:r>
              <a:rPr lang="ru-RU" dirty="0"/>
              <a:t>В апреле 1950 г. в ГДР образовано Министерство государственной безопасности («</a:t>
            </a:r>
            <a:r>
              <a:rPr lang="ru-RU" dirty="0" err="1"/>
              <a:t>Штази</a:t>
            </a:r>
            <a:r>
              <a:rPr lang="ru-RU" dirty="0"/>
              <a:t>»), которое во времена «холодной войны» считалось одной из наиболее сильных спецслужб в мире.</a:t>
            </a:r>
          </a:p>
        </p:txBody>
      </p:sp>
      <p:pic>
        <p:nvPicPr>
          <p:cNvPr id="14338" name="Picture 2" descr="https://upload.wikimedia.org/wikipedia/commons/thumb/3/36/Emblem_Stasi.svg/800px-Emblem_Stas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24036"/>
            <a:ext cx="3960440" cy="594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zen_doc/1209300/pub_5abdc5280422b428e16c7cfa_5abdc72283090500825fe549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216" y="332656"/>
            <a:ext cx="5170784" cy="312832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4043363" cy="61261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Чехословакия.</a:t>
            </a:r>
            <a:r>
              <a:rPr lang="ru-RU" dirty="0"/>
              <a:t> Ещё в 1943 г. президент Чехословакии в изгнании Эдвард </a:t>
            </a:r>
            <a:r>
              <a:rPr lang="ru-RU" dirty="0" err="1"/>
              <a:t>Бенеш</a:t>
            </a:r>
            <a:r>
              <a:rPr lang="ru-RU" dirty="0"/>
              <a:t> подписал с Правительством СССР договор о дружбе. </a:t>
            </a:r>
            <a:endParaRPr lang="ru-RU" dirty="0" smtClean="0"/>
          </a:p>
          <a:p>
            <a:r>
              <a:rPr lang="ru-RU" dirty="0" smtClean="0"/>
              <a:t>Вице-премьером в правительстве </a:t>
            </a:r>
            <a:r>
              <a:rPr lang="ru-RU" dirty="0"/>
              <a:t>назначен коммунист </a:t>
            </a:r>
            <a:r>
              <a:rPr lang="ru-RU" dirty="0" err="1"/>
              <a:t>Клемент</a:t>
            </a:r>
            <a:r>
              <a:rPr lang="ru-RU" dirty="0"/>
              <a:t> Готвальд, а ключевые посты оказались в руках членов компартии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Вскоре было объявлено о роспуске социал-демократической партии, коммунисты остались единственной организованной политической силой в стране.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мае 1949 г. на съезде Коммунистической партии Чехословакии (КПЧ) был провозглашён курс на построение социализма, утверждены планы первой пятилетки (1949-1953 гг.). </a:t>
            </a:r>
          </a:p>
        </p:txBody>
      </p:sp>
      <p:pic>
        <p:nvPicPr>
          <p:cNvPr id="13316" name="Picture 4" descr="http://rasfokus.ru/images/photos/medium/c5df6d85894a6bc1a960e75db3831d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104456" cy="3079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8"/>
            <a:ext cx="4114800" cy="65973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Венгрия.</a:t>
            </a:r>
            <a:r>
              <a:rPr lang="ru-RU" dirty="0"/>
              <a:t> В период Второй мировой войны Венгрия была самым верным союзником Германии. </a:t>
            </a:r>
            <a:endParaRPr lang="ru-RU" dirty="0" smtClean="0"/>
          </a:p>
          <a:p>
            <a:r>
              <a:rPr lang="ru-RU" dirty="0" smtClean="0"/>
              <a:t>Коммунистическая </a:t>
            </a:r>
            <a:r>
              <a:rPr lang="ru-RU" dirty="0"/>
              <a:t>партия Венгрии (КПВ) находилась в глубоком </a:t>
            </a:r>
            <a:r>
              <a:rPr lang="ru-RU" dirty="0" smtClean="0"/>
              <a:t>подполье. </a:t>
            </a:r>
          </a:p>
          <a:p>
            <a:r>
              <a:rPr lang="ru-RU" dirty="0" smtClean="0"/>
              <a:t>В </a:t>
            </a:r>
            <a:r>
              <a:rPr lang="ru-RU" dirty="0"/>
              <a:t>1947 г. коммунисты сформировали однородное правительство, остальные партии были распущены, а их лидеры арестованы.</a:t>
            </a:r>
          </a:p>
          <a:p>
            <a:r>
              <a:rPr lang="ru-RU" dirty="0"/>
              <a:t>Руководитель коммунистов Матиас </a:t>
            </a:r>
            <a:r>
              <a:rPr lang="ru-RU" dirty="0" err="1"/>
              <a:t>Ракоши</a:t>
            </a:r>
            <a:r>
              <a:rPr lang="ru-RU" dirty="0"/>
              <a:t> называл себя «лучшим учеником Сталина». </a:t>
            </a:r>
            <a:endParaRPr lang="ru-RU" dirty="0" smtClean="0"/>
          </a:p>
          <a:p>
            <a:r>
              <a:rPr lang="ru-RU" dirty="0" smtClean="0"/>
              <a:t>Власти </a:t>
            </a:r>
            <a:r>
              <a:rPr lang="ru-RU" dirty="0"/>
              <a:t>до деталей копировали советский опыт. </a:t>
            </a:r>
            <a:r>
              <a:rPr lang="ru-RU" dirty="0" smtClean="0"/>
              <a:t>В </a:t>
            </a:r>
            <a:r>
              <a:rPr lang="ru-RU" dirty="0"/>
              <a:t>стране начиналась масштабная индустриализация. </a:t>
            </a:r>
            <a:r>
              <a:rPr lang="ru-RU" dirty="0" smtClean="0"/>
              <a:t>Параллельно </a:t>
            </a:r>
            <a:r>
              <a:rPr lang="ru-RU" dirty="0"/>
              <a:t>осуществлялась ускоренная коллективизация.</a:t>
            </a:r>
          </a:p>
          <a:p>
            <a:endParaRPr lang="ru-RU" dirty="0"/>
          </a:p>
        </p:txBody>
      </p:sp>
      <p:pic>
        <p:nvPicPr>
          <p:cNvPr id="12296" name="Picture 8" descr="http://cdn01.ru/files/users/images/af/74/af74e20197cf5b9fdfb79e27fb0819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2656"/>
            <a:ext cx="3744416" cy="3227357"/>
          </a:xfrm>
          <a:prstGeom prst="rect">
            <a:avLst/>
          </a:prstGeom>
          <a:noFill/>
        </p:spPr>
      </p:pic>
      <p:pic>
        <p:nvPicPr>
          <p:cNvPr id="12298" name="Picture 10" descr="https://ppmhungary.files.wordpress.com/2014/02/sie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176464" cy="2885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4355976" cy="65973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Румыния.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В ноябре 1946 г. состоялись выборы, на которых коммунисты одержали победу. </a:t>
            </a:r>
            <a:endParaRPr lang="ru-RU" dirty="0" smtClean="0"/>
          </a:p>
          <a:p>
            <a:r>
              <a:rPr lang="ru-RU" dirty="0" smtClean="0"/>
              <a:t>Румыния </a:t>
            </a:r>
            <a:r>
              <a:rPr lang="ru-RU" dirty="0"/>
              <a:t>была определена в советскую сферу влияния, и США. признали новое правительство. </a:t>
            </a:r>
            <a:endParaRPr lang="ru-RU" dirty="0" smtClean="0"/>
          </a:p>
          <a:p>
            <a:r>
              <a:rPr lang="ru-RU" dirty="0" smtClean="0"/>
              <a:t>30 </a:t>
            </a:r>
            <a:r>
              <a:rPr lang="ru-RU" dirty="0"/>
              <a:t>ноября 1947 г. была провозглашена Народная Республика Румыния.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стране был проведён комплекс мероприятий, характерный и для других стран Восточной Европы: национализация и индустриализация промышленности, насильственная коллективизация. </a:t>
            </a:r>
            <a:endParaRPr lang="ru-RU" dirty="0" smtClean="0"/>
          </a:p>
          <a:p>
            <a:r>
              <a:rPr lang="ru-RU" dirty="0" smtClean="0"/>
              <a:t>Жёсткая </a:t>
            </a:r>
            <a:r>
              <a:rPr lang="ru-RU" dirty="0"/>
              <a:t>диктатура сохранилась и при пришедшем на смену Георгиу-Дежу в 1960-е гг. Николае Чаушеску.</a:t>
            </a:r>
          </a:p>
        </p:txBody>
      </p:sp>
      <p:pic>
        <p:nvPicPr>
          <p:cNvPr id="11266" name="Picture 2" descr="https://club.berkovich-zametki.com/wp-content/uploads/2018/11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3744416" cy="3288066"/>
          </a:xfrm>
          <a:prstGeom prst="rect">
            <a:avLst/>
          </a:prstGeom>
          <a:noFill/>
        </p:spPr>
      </p:pic>
      <p:pic>
        <p:nvPicPr>
          <p:cNvPr id="11268" name="Picture 4" descr="https://187011.selcdn.ru/thumbnails/photos/2017/09/04/7qbnpcmlpqylwaa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923928" cy="2613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Страны Восточной Европы  (1945-1969 гг.)  от становления социализма к первым кризисам всеобщая история XX век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Восточной Европы (1945-1969 гг.) от становления социализма к первым кризисам</dc:title>
  <dc:creator>Селена</dc:creator>
  <cp:lastModifiedBy>Селена</cp:lastModifiedBy>
  <cp:revision>6</cp:revision>
  <dcterms:created xsi:type="dcterms:W3CDTF">2021-03-07T16:53:34Z</dcterms:created>
  <dcterms:modified xsi:type="dcterms:W3CDTF">2021-03-28T12:09:22Z</dcterms:modified>
</cp:coreProperties>
</file>