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4B994-EAAD-4454-BC29-7817E04B202A}" v="165" dt="2022-03-30T14:19:43.051"/>
    <p1510:client id="{A5BADE41-C960-4F3F-BADF-DF08E6DC8635}" v="293" dt="2022-03-30T14:07:12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6D81B03B-8371-443B-87CB-31344DCA90CE}"/>
    <pc:docChg chg="addSld modSld">
      <pc:chgData name="Roman Zhigalov" userId="1f97e9fdf7779aa5" providerId="LiveId" clId="{6D81B03B-8371-443B-87CB-31344DCA90CE}" dt="2022-03-30T07:57:37.777" v="1"/>
      <pc:docMkLst>
        <pc:docMk/>
      </pc:docMkLst>
      <pc:sldChg chg="modSp new mod">
        <pc:chgData name="Roman Zhigalov" userId="1f97e9fdf7779aa5" providerId="LiveId" clId="{6D81B03B-8371-443B-87CB-31344DCA90CE}" dt="2022-03-30T07:57:37.777" v="1"/>
        <pc:sldMkLst>
          <pc:docMk/>
          <pc:sldMk cId="2074685595" sldId="256"/>
        </pc:sldMkLst>
        <pc:spChg chg="mod">
          <ac:chgData name="Roman Zhigalov" userId="1f97e9fdf7779aa5" providerId="LiveId" clId="{6D81B03B-8371-443B-87CB-31344DCA90CE}" dt="2022-03-30T07:57:37.777" v="1"/>
          <ac:spMkLst>
            <pc:docMk/>
            <pc:sldMk cId="2074685595" sldId="256"/>
            <ac:spMk id="2" creationId="{E8D9BDF5-8459-4278-85C0-2BDF734BC6EB}"/>
          </ac:spMkLst>
        </pc:spChg>
      </pc:sldChg>
    </pc:docChg>
  </pc:docChgLst>
  <pc:docChgLst>
    <pc:chgData name="Zhigalov Roman" userId="1f97e9fdf7779aa5" providerId="Windows Live" clId="Web-{1E74B994-EAAD-4454-BC29-7817E04B202A}"/>
    <pc:docChg chg="addSld delSld modSld addMainMaster modMainMaster">
      <pc:chgData name="Zhigalov Roman" userId="1f97e9fdf7779aa5" providerId="Windows Live" clId="Web-{1E74B994-EAAD-4454-BC29-7817E04B202A}" dt="2022-03-30T14:19:43.051" v="164"/>
      <pc:docMkLst>
        <pc:docMk/>
      </pc:docMkLst>
      <pc:sldChg chg="new del">
        <pc:chgData name="Zhigalov Roman" userId="1f97e9fdf7779aa5" providerId="Windows Live" clId="Web-{1E74B994-EAAD-4454-BC29-7817E04B202A}" dt="2022-03-30T14:15:48.179" v="28"/>
        <pc:sldMkLst>
          <pc:docMk/>
          <pc:sldMk cId="3362026407" sldId="272"/>
        </pc:sldMkLst>
      </pc:sldChg>
      <pc:sldChg chg="addSp delSp modSp new mod setBg">
        <pc:chgData name="Zhigalov Roman" userId="1f97e9fdf7779aa5" providerId="Windows Live" clId="Web-{1E74B994-EAAD-4454-BC29-7817E04B202A}" dt="2022-03-30T14:15:45.554" v="27"/>
        <pc:sldMkLst>
          <pc:docMk/>
          <pc:sldMk cId="1622259885" sldId="273"/>
        </pc:sldMkLst>
        <pc:spChg chg="mod ord">
          <ac:chgData name="Zhigalov Roman" userId="1f97e9fdf7779aa5" providerId="Windows Live" clId="Web-{1E74B994-EAAD-4454-BC29-7817E04B202A}" dt="2022-03-30T14:15:45.554" v="27"/>
          <ac:spMkLst>
            <pc:docMk/>
            <pc:sldMk cId="1622259885" sldId="273"/>
            <ac:spMk id="2" creationId="{F6B9B988-9335-614F-65E0-81146B7EFA3F}"/>
          </ac:spMkLst>
        </pc:spChg>
        <pc:spChg chg="del">
          <ac:chgData name="Zhigalov Roman" userId="1f97e9fdf7779aa5" providerId="Windows Live" clId="Web-{1E74B994-EAAD-4454-BC29-7817E04B202A}" dt="2022-03-30T14:15:42.116" v="26"/>
          <ac:spMkLst>
            <pc:docMk/>
            <pc:sldMk cId="1622259885" sldId="273"/>
            <ac:spMk id="3" creationId="{463663C8-A72B-AE6F-530E-696AF1CE43B7}"/>
          </ac:spMkLst>
        </pc:spChg>
        <pc:spChg chg="add">
          <ac:chgData name="Zhigalov Roman" userId="1f97e9fdf7779aa5" providerId="Windows Live" clId="Web-{1E74B994-EAAD-4454-BC29-7817E04B202A}" dt="2022-03-30T14:15:45.554" v="27"/>
          <ac:spMkLst>
            <pc:docMk/>
            <pc:sldMk cId="1622259885" sldId="273"/>
            <ac:spMk id="9" creationId="{37C89E4B-3C9F-44B9-8B86-D9E3D112D8EC}"/>
          </ac:spMkLst>
        </pc:spChg>
        <pc:picChg chg="add mod ord">
          <ac:chgData name="Zhigalov Roman" userId="1f97e9fdf7779aa5" providerId="Windows Live" clId="Web-{1E74B994-EAAD-4454-BC29-7817E04B202A}" dt="2022-03-30T14:15:45.554" v="27"/>
          <ac:picMkLst>
            <pc:docMk/>
            <pc:sldMk cId="1622259885" sldId="273"/>
            <ac:picMk id="4" creationId="{62FDD191-35F3-788C-E42F-FE92F2D78A6F}"/>
          </ac:picMkLst>
        </pc:picChg>
        <pc:cxnChg chg="add">
          <ac:chgData name="Zhigalov Roman" userId="1f97e9fdf7779aa5" providerId="Windows Live" clId="Web-{1E74B994-EAAD-4454-BC29-7817E04B202A}" dt="2022-03-30T14:15:45.554" v="27"/>
          <ac:cxnSpMkLst>
            <pc:docMk/>
            <pc:sldMk cId="1622259885" sldId="273"/>
            <ac:cxnSpMk id="11" creationId="{AA2EAA10-076F-46BD-8F0F-B9A2FB77A85C}"/>
          </ac:cxnSpMkLst>
        </pc:cxnChg>
        <pc:cxnChg chg="add">
          <ac:chgData name="Zhigalov Roman" userId="1f97e9fdf7779aa5" providerId="Windows Live" clId="Web-{1E74B994-EAAD-4454-BC29-7817E04B202A}" dt="2022-03-30T14:15:45.554" v="27"/>
          <ac:cxnSpMkLst>
            <pc:docMk/>
            <pc:sldMk cId="1622259885" sldId="27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E74B994-EAAD-4454-BC29-7817E04B202A}" dt="2022-03-30T14:16:19.415" v="46"/>
        <pc:sldMkLst>
          <pc:docMk/>
          <pc:sldMk cId="3596075108" sldId="274"/>
        </pc:sldMkLst>
        <pc:spChg chg="mod ord">
          <ac:chgData name="Zhigalov Roman" userId="1f97e9fdf7779aa5" providerId="Windows Live" clId="Web-{1E74B994-EAAD-4454-BC29-7817E04B202A}" dt="2022-03-30T14:16:19.415" v="46"/>
          <ac:spMkLst>
            <pc:docMk/>
            <pc:sldMk cId="3596075108" sldId="274"/>
            <ac:spMk id="2" creationId="{71DF33EE-DEEE-D679-D69D-CE51F263EDCD}"/>
          </ac:spMkLst>
        </pc:spChg>
        <pc:spChg chg="del">
          <ac:chgData name="Zhigalov Roman" userId="1f97e9fdf7779aa5" providerId="Windows Live" clId="Web-{1E74B994-EAAD-4454-BC29-7817E04B202A}" dt="2022-03-30T14:16:12.102" v="41"/>
          <ac:spMkLst>
            <pc:docMk/>
            <pc:sldMk cId="3596075108" sldId="274"/>
            <ac:spMk id="3" creationId="{FFBDBA24-7917-2D73-DF80-7CA70861D7A1}"/>
          </ac:spMkLst>
        </pc:spChg>
        <pc:spChg chg="add">
          <ac:chgData name="Zhigalov Roman" userId="1f97e9fdf7779aa5" providerId="Windows Live" clId="Web-{1E74B994-EAAD-4454-BC29-7817E04B202A}" dt="2022-03-30T14:16:19.415" v="46"/>
          <ac:spMkLst>
            <pc:docMk/>
            <pc:sldMk cId="3596075108" sldId="274"/>
            <ac:spMk id="9" creationId="{37C89E4B-3C9F-44B9-8B86-D9E3D112D8EC}"/>
          </ac:spMkLst>
        </pc:spChg>
        <pc:picChg chg="add mod ord">
          <ac:chgData name="Zhigalov Roman" userId="1f97e9fdf7779aa5" providerId="Windows Live" clId="Web-{1E74B994-EAAD-4454-BC29-7817E04B202A}" dt="2022-03-30T14:16:19.415" v="46"/>
          <ac:picMkLst>
            <pc:docMk/>
            <pc:sldMk cId="3596075108" sldId="274"/>
            <ac:picMk id="4" creationId="{5E6E5B2E-4B21-1DAF-9377-995E09BF025B}"/>
          </ac:picMkLst>
        </pc:picChg>
        <pc:cxnChg chg="add">
          <ac:chgData name="Zhigalov Roman" userId="1f97e9fdf7779aa5" providerId="Windows Live" clId="Web-{1E74B994-EAAD-4454-BC29-7817E04B202A}" dt="2022-03-30T14:16:19.415" v="46"/>
          <ac:cxnSpMkLst>
            <pc:docMk/>
            <pc:sldMk cId="3596075108" sldId="274"/>
            <ac:cxnSpMk id="11" creationId="{AA2EAA10-076F-46BD-8F0F-B9A2FB77A85C}"/>
          </ac:cxnSpMkLst>
        </pc:cxnChg>
        <pc:cxnChg chg="add">
          <ac:chgData name="Zhigalov Roman" userId="1f97e9fdf7779aa5" providerId="Windows Live" clId="Web-{1E74B994-EAAD-4454-BC29-7817E04B202A}" dt="2022-03-30T14:16:19.415" v="46"/>
          <ac:cxnSpMkLst>
            <pc:docMk/>
            <pc:sldMk cId="3596075108" sldId="27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E74B994-EAAD-4454-BC29-7817E04B202A}" dt="2022-03-30T14:17:35.951" v="79"/>
        <pc:sldMkLst>
          <pc:docMk/>
          <pc:sldMk cId="2957310599" sldId="275"/>
        </pc:sldMkLst>
        <pc:spChg chg="mod ord">
          <ac:chgData name="Zhigalov Roman" userId="1f97e9fdf7779aa5" providerId="Windows Live" clId="Web-{1E74B994-EAAD-4454-BC29-7817E04B202A}" dt="2022-03-30T14:17:35.951" v="79"/>
          <ac:spMkLst>
            <pc:docMk/>
            <pc:sldMk cId="2957310599" sldId="275"/>
            <ac:spMk id="2" creationId="{5E677EF4-2EC2-4DFA-D3A3-A9F845C3F5CA}"/>
          </ac:spMkLst>
        </pc:spChg>
        <pc:spChg chg="del">
          <ac:chgData name="Zhigalov Roman" userId="1f97e9fdf7779aa5" providerId="Windows Live" clId="Web-{1E74B994-EAAD-4454-BC29-7817E04B202A}" dt="2022-03-30T14:17:32.654" v="78"/>
          <ac:spMkLst>
            <pc:docMk/>
            <pc:sldMk cId="2957310599" sldId="275"/>
            <ac:spMk id="3" creationId="{062FA654-91A1-6264-816A-006F8652ABF3}"/>
          </ac:spMkLst>
        </pc:spChg>
        <pc:spChg chg="add">
          <ac:chgData name="Zhigalov Roman" userId="1f97e9fdf7779aa5" providerId="Windows Live" clId="Web-{1E74B994-EAAD-4454-BC29-7817E04B202A}" dt="2022-03-30T14:17:35.951" v="79"/>
          <ac:spMkLst>
            <pc:docMk/>
            <pc:sldMk cId="2957310599" sldId="275"/>
            <ac:spMk id="9" creationId="{37C89E4B-3C9F-44B9-8B86-D9E3D112D8EC}"/>
          </ac:spMkLst>
        </pc:spChg>
        <pc:picChg chg="add mod ord">
          <ac:chgData name="Zhigalov Roman" userId="1f97e9fdf7779aa5" providerId="Windows Live" clId="Web-{1E74B994-EAAD-4454-BC29-7817E04B202A}" dt="2022-03-30T14:17:35.951" v="79"/>
          <ac:picMkLst>
            <pc:docMk/>
            <pc:sldMk cId="2957310599" sldId="275"/>
            <ac:picMk id="4" creationId="{FBBC0DA4-D8EB-18EA-163F-A82909809525}"/>
          </ac:picMkLst>
        </pc:picChg>
        <pc:cxnChg chg="add">
          <ac:chgData name="Zhigalov Roman" userId="1f97e9fdf7779aa5" providerId="Windows Live" clId="Web-{1E74B994-EAAD-4454-BC29-7817E04B202A}" dt="2022-03-30T14:17:35.951" v="79"/>
          <ac:cxnSpMkLst>
            <pc:docMk/>
            <pc:sldMk cId="2957310599" sldId="275"/>
            <ac:cxnSpMk id="11" creationId="{AA2EAA10-076F-46BD-8F0F-B9A2FB77A85C}"/>
          </ac:cxnSpMkLst>
        </pc:cxnChg>
        <pc:cxnChg chg="add">
          <ac:chgData name="Zhigalov Roman" userId="1f97e9fdf7779aa5" providerId="Windows Live" clId="Web-{1E74B994-EAAD-4454-BC29-7817E04B202A}" dt="2022-03-30T14:17:35.951" v="79"/>
          <ac:cxnSpMkLst>
            <pc:docMk/>
            <pc:sldMk cId="2957310599" sldId="275"/>
            <ac:cxnSpMk id="13" creationId="{D891E407-403B-4764-86C9-33A56D3BCAA3}"/>
          </ac:cxnSpMkLst>
        </pc:cxnChg>
      </pc:sldChg>
      <pc:sldChg chg="new del">
        <pc:chgData name="Zhigalov Roman" userId="1f97e9fdf7779aa5" providerId="Windows Live" clId="Web-{1E74B994-EAAD-4454-BC29-7817E04B202A}" dt="2022-03-30T14:19:13.315" v="149"/>
        <pc:sldMkLst>
          <pc:docMk/>
          <pc:sldMk cId="34566193" sldId="276"/>
        </pc:sldMkLst>
      </pc:sldChg>
      <pc:sldChg chg="addSp modSp new mod setBg">
        <pc:chgData name="Zhigalov Roman" userId="1f97e9fdf7779aa5" providerId="Windows Live" clId="Web-{1E74B994-EAAD-4454-BC29-7817E04B202A}" dt="2022-03-30T14:17:53.014" v="83"/>
        <pc:sldMkLst>
          <pc:docMk/>
          <pc:sldMk cId="3504295665" sldId="277"/>
        </pc:sldMkLst>
        <pc:spChg chg="mod">
          <ac:chgData name="Zhigalov Roman" userId="1f97e9fdf7779aa5" providerId="Windows Live" clId="Web-{1E74B994-EAAD-4454-BC29-7817E04B202A}" dt="2022-03-30T14:17:53.014" v="83"/>
          <ac:spMkLst>
            <pc:docMk/>
            <pc:sldMk cId="3504295665" sldId="277"/>
            <ac:spMk id="2" creationId="{3BECBC7B-A7CD-73AC-F10A-4D445FD94EEF}"/>
          </ac:spMkLst>
        </pc:spChg>
        <pc:spChg chg="mod">
          <ac:chgData name="Zhigalov Roman" userId="1f97e9fdf7779aa5" providerId="Windows Live" clId="Web-{1E74B994-EAAD-4454-BC29-7817E04B202A}" dt="2022-03-30T14:17:53.014" v="83"/>
          <ac:spMkLst>
            <pc:docMk/>
            <pc:sldMk cId="3504295665" sldId="277"/>
            <ac:spMk id="3" creationId="{A631E4C1-2E8B-8FD4-7E44-FD160005584A}"/>
          </ac:spMkLst>
        </pc:spChg>
        <pc:spChg chg="add">
          <ac:chgData name="Zhigalov Roman" userId="1f97e9fdf7779aa5" providerId="Windows Live" clId="Web-{1E74B994-EAAD-4454-BC29-7817E04B202A}" dt="2022-03-30T14:17:53.014" v="83"/>
          <ac:spMkLst>
            <pc:docMk/>
            <pc:sldMk cId="3504295665" sldId="277"/>
            <ac:spMk id="8" creationId="{2A8AA5BC-4F7A-4226-8F99-6D824B226A97}"/>
          </ac:spMkLst>
        </pc:spChg>
        <pc:spChg chg="add">
          <ac:chgData name="Zhigalov Roman" userId="1f97e9fdf7779aa5" providerId="Windows Live" clId="Web-{1E74B994-EAAD-4454-BC29-7817E04B202A}" dt="2022-03-30T14:17:53.014" v="83"/>
          <ac:spMkLst>
            <pc:docMk/>
            <pc:sldMk cId="3504295665" sldId="277"/>
            <ac:spMk id="12" creationId="{5BC87C3E-1040-4EE4-9BDB-9537F7A1B335}"/>
          </ac:spMkLst>
        </pc:spChg>
        <pc:cxnChg chg="add">
          <ac:chgData name="Zhigalov Roman" userId="1f97e9fdf7779aa5" providerId="Windows Live" clId="Web-{1E74B994-EAAD-4454-BC29-7817E04B202A}" dt="2022-03-30T14:17:53.014" v="83"/>
          <ac:cxnSpMkLst>
            <pc:docMk/>
            <pc:sldMk cId="3504295665" sldId="277"/>
            <ac:cxnSpMk id="10" creationId="{911DBBF1-3229-4BD9-B3D1-B4CA571E7431}"/>
          </ac:cxnSpMkLst>
        </pc:cxnChg>
        <pc:cxnChg chg="add">
          <ac:chgData name="Zhigalov Roman" userId="1f97e9fdf7779aa5" providerId="Windows Live" clId="Web-{1E74B994-EAAD-4454-BC29-7817E04B202A}" dt="2022-03-30T14:17:53.014" v="83"/>
          <ac:cxnSpMkLst>
            <pc:docMk/>
            <pc:sldMk cId="3504295665" sldId="277"/>
            <ac:cxnSpMk id="14" creationId="{42CDBECE-872A-4C73-9DC1-BB4E805E2CF5}"/>
          </ac:cxnSpMkLst>
        </pc:cxnChg>
        <pc:cxnChg chg="add">
          <ac:chgData name="Zhigalov Roman" userId="1f97e9fdf7779aa5" providerId="Windows Live" clId="Web-{1E74B994-EAAD-4454-BC29-7817E04B202A}" dt="2022-03-30T14:17:53.014" v="83"/>
          <ac:cxnSpMkLst>
            <pc:docMk/>
            <pc:sldMk cId="3504295665" sldId="277"/>
            <ac:cxnSpMk id="16" creationId="{F5CD5A0B-CDD7-427C-AA42-2EECFDFA1811}"/>
          </ac:cxnSpMkLst>
        </pc:cxnChg>
      </pc:sldChg>
      <pc:sldChg chg="addSp delSp modSp new mod setBg modClrScheme chgLayout">
        <pc:chgData name="Zhigalov Roman" userId="1f97e9fdf7779aa5" providerId="Windows Live" clId="Web-{1E74B994-EAAD-4454-BC29-7817E04B202A}" dt="2022-03-30T14:18:25.156" v="115"/>
        <pc:sldMkLst>
          <pc:docMk/>
          <pc:sldMk cId="2496499532" sldId="278"/>
        </pc:sldMkLst>
        <pc:spChg chg="mod ord">
          <ac:chgData name="Zhigalov Roman" userId="1f97e9fdf7779aa5" providerId="Windows Live" clId="Web-{1E74B994-EAAD-4454-BC29-7817E04B202A}" dt="2022-03-30T14:18:25.156" v="115"/>
          <ac:spMkLst>
            <pc:docMk/>
            <pc:sldMk cId="2496499532" sldId="278"/>
            <ac:spMk id="2" creationId="{7C9E2302-0940-19C6-C790-4731E561364C}"/>
          </ac:spMkLst>
        </pc:spChg>
        <pc:spChg chg="del mod ord">
          <ac:chgData name="Zhigalov Roman" userId="1f97e9fdf7779aa5" providerId="Windows Live" clId="Web-{1E74B994-EAAD-4454-BC29-7817E04B202A}" dt="2022-03-30T14:18:21.484" v="114"/>
          <ac:spMkLst>
            <pc:docMk/>
            <pc:sldMk cId="2496499532" sldId="278"/>
            <ac:spMk id="3" creationId="{01901D5D-0899-2D53-3931-7022959C400C}"/>
          </ac:spMkLst>
        </pc:spChg>
        <pc:spChg chg="add">
          <ac:chgData name="Zhigalov Roman" userId="1f97e9fdf7779aa5" providerId="Windows Live" clId="Web-{1E74B994-EAAD-4454-BC29-7817E04B202A}" dt="2022-03-30T14:18:25.156" v="115"/>
          <ac:spMkLst>
            <pc:docMk/>
            <pc:sldMk cId="2496499532" sldId="278"/>
            <ac:spMk id="9" creationId="{37C89E4B-3C9F-44B9-8B86-D9E3D112D8EC}"/>
          </ac:spMkLst>
        </pc:spChg>
        <pc:picChg chg="add mod ord">
          <ac:chgData name="Zhigalov Roman" userId="1f97e9fdf7779aa5" providerId="Windows Live" clId="Web-{1E74B994-EAAD-4454-BC29-7817E04B202A}" dt="2022-03-30T14:18:25.156" v="115"/>
          <ac:picMkLst>
            <pc:docMk/>
            <pc:sldMk cId="2496499532" sldId="278"/>
            <ac:picMk id="4" creationId="{A87C7DB0-D9A7-68D2-52E8-D1FAC92A8090}"/>
          </ac:picMkLst>
        </pc:picChg>
        <pc:cxnChg chg="add">
          <ac:chgData name="Zhigalov Roman" userId="1f97e9fdf7779aa5" providerId="Windows Live" clId="Web-{1E74B994-EAAD-4454-BC29-7817E04B202A}" dt="2022-03-30T14:18:25.156" v="115"/>
          <ac:cxnSpMkLst>
            <pc:docMk/>
            <pc:sldMk cId="2496499532" sldId="278"/>
            <ac:cxnSpMk id="11" creationId="{AA2EAA10-076F-46BD-8F0F-B9A2FB77A85C}"/>
          </ac:cxnSpMkLst>
        </pc:cxnChg>
        <pc:cxnChg chg="add">
          <ac:chgData name="Zhigalov Roman" userId="1f97e9fdf7779aa5" providerId="Windows Live" clId="Web-{1E74B994-EAAD-4454-BC29-7817E04B202A}" dt="2022-03-30T14:18:25.156" v="115"/>
          <ac:cxnSpMkLst>
            <pc:docMk/>
            <pc:sldMk cId="2496499532" sldId="27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E74B994-EAAD-4454-BC29-7817E04B202A}" dt="2022-03-30T14:18:46.251" v="134"/>
        <pc:sldMkLst>
          <pc:docMk/>
          <pc:sldMk cId="2174845560" sldId="279"/>
        </pc:sldMkLst>
        <pc:spChg chg="mod ord">
          <ac:chgData name="Zhigalov Roman" userId="1f97e9fdf7779aa5" providerId="Windows Live" clId="Web-{1E74B994-EAAD-4454-BC29-7817E04B202A}" dt="2022-03-30T14:18:46.251" v="134"/>
          <ac:spMkLst>
            <pc:docMk/>
            <pc:sldMk cId="2174845560" sldId="279"/>
            <ac:spMk id="2" creationId="{5D37E848-BA64-9711-8D0E-2B1F067A27AF}"/>
          </ac:spMkLst>
        </pc:spChg>
        <pc:spChg chg="del">
          <ac:chgData name="Zhigalov Roman" userId="1f97e9fdf7779aa5" providerId="Windows Live" clId="Web-{1E74B994-EAAD-4454-BC29-7817E04B202A}" dt="2022-03-30T14:18:42.251" v="133"/>
          <ac:spMkLst>
            <pc:docMk/>
            <pc:sldMk cId="2174845560" sldId="279"/>
            <ac:spMk id="3" creationId="{238CAA81-F6DF-19E8-5C4F-BA7157D9FDBB}"/>
          </ac:spMkLst>
        </pc:spChg>
        <pc:spChg chg="add">
          <ac:chgData name="Zhigalov Roman" userId="1f97e9fdf7779aa5" providerId="Windows Live" clId="Web-{1E74B994-EAAD-4454-BC29-7817E04B202A}" dt="2022-03-30T14:18:46.251" v="134"/>
          <ac:spMkLst>
            <pc:docMk/>
            <pc:sldMk cId="2174845560" sldId="279"/>
            <ac:spMk id="9" creationId="{37C89E4B-3C9F-44B9-8B86-D9E3D112D8EC}"/>
          </ac:spMkLst>
        </pc:spChg>
        <pc:picChg chg="add mod ord">
          <ac:chgData name="Zhigalov Roman" userId="1f97e9fdf7779aa5" providerId="Windows Live" clId="Web-{1E74B994-EAAD-4454-BC29-7817E04B202A}" dt="2022-03-30T14:18:46.251" v="134"/>
          <ac:picMkLst>
            <pc:docMk/>
            <pc:sldMk cId="2174845560" sldId="279"/>
            <ac:picMk id="4" creationId="{DE7F1F1C-A81A-7C6F-12E6-7FDB35FD780A}"/>
          </ac:picMkLst>
        </pc:picChg>
        <pc:cxnChg chg="add">
          <ac:chgData name="Zhigalov Roman" userId="1f97e9fdf7779aa5" providerId="Windows Live" clId="Web-{1E74B994-EAAD-4454-BC29-7817E04B202A}" dt="2022-03-30T14:18:46.251" v="134"/>
          <ac:cxnSpMkLst>
            <pc:docMk/>
            <pc:sldMk cId="2174845560" sldId="279"/>
            <ac:cxnSpMk id="11" creationId="{AA2EAA10-076F-46BD-8F0F-B9A2FB77A85C}"/>
          </ac:cxnSpMkLst>
        </pc:cxnChg>
        <pc:cxnChg chg="add">
          <ac:chgData name="Zhigalov Roman" userId="1f97e9fdf7779aa5" providerId="Windows Live" clId="Web-{1E74B994-EAAD-4454-BC29-7817E04B202A}" dt="2022-03-30T14:18:46.251" v="134"/>
          <ac:cxnSpMkLst>
            <pc:docMk/>
            <pc:sldMk cId="2174845560" sldId="279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1E74B994-EAAD-4454-BC29-7817E04B202A}" dt="2022-03-30T14:19:15.628" v="150" actId="20577"/>
        <pc:sldMkLst>
          <pc:docMk/>
          <pc:sldMk cId="3891091798" sldId="280"/>
        </pc:sldMkLst>
        <pc:spChg chg="mod">
          <ac:chgData name="Zhigalov Roman" userId="1f97e9fdf7779aa5" providerId="Windows Live" clId="Web-{1E74B994-EAAD-4454-BC29-7817E04B202A}" dt="2022-03-30T14:19:15.628" v="150" actId="20577"/>
          <ac:spMkLst>
            <pc:docMk/>
            <pc:sldMk cId="3891091798" sldId="280"/>
            <ac:spMk id="2" creationId="{9D36081B-A354-2022-3FCB-FDE059258F44}"/>
          </ac:spMkLst>
        </pc:spChg>
      </pc:sldChg>
      <pc:sldChg chg="modSp new">
        <pc:chgData name="Zhigalov Roman" userId="1f97e9fdf7779aa5" providerId="Windows Live" clId="Web-{1E74B994-EAAD-4454-BC29-7817E04B202A}" dt="2022-03-30T14:19:42.426" v="163" actId="20577"/>
        <pc:sldMkLst>
          <pc:docMk/>
          <pc:sldMk cId="2728226785" sldId="281"/>
        </pc:sldMkLst>
        <pc:spChg chg="mod">
          <ac:chgData name="Zhigalov Roman" userId="1f97e9fdf7779aa5" providerId="Windows Live" clId="Web-{1E74B994-EAAD-4454-BC29-7817E04B202A}" dt="2022-03-30T14:19:42.426" v="163" actId="20577"/>
          <ac:spMkLst>
            <pc:docMk/>
            <pc:sldMk cId="2728226785" sldId="281"/>
            <ac:spMk id="2" creationId="{D611D945-1033-12A7-9CE2-FB792DD3C53A}"/>
          </ac:spMkLst>
        </pc:spChg>
      </pc:sldChg>
      <pc:sldChg chg="add">
        <pc:chgData name="Zhigalov Roman" userId="1f97e9fdf7779aa5" providerId="Windows Live" clId="Web-{1E74B994-EAAD-4454-BC29-7817E04B202A}" dt="2022-03-30T14:19:43.051" v="164"/>
        <pc:sldMkLst>
          <pc:docMk/>
          <pc:sldMk cId="1167347719" sldId="282"/>
        </pc:sldMkLst>
      </pc:sldChg>
      <pc:sldMasterChg chg="add addSldLayout">
        <pc:chgData name="Zhigalov Roman" userId="1f97e9fdf7779aa5" providerId="Windows Live" clId="Web-{1E74B994-EAAD-4454-BC29-7817E04B202A}" dt="2022-03-30T14:19:43.051" v="164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1E74B994-EAAD-4454-BC29-7817E04B202A}" dt="2022-03-30T14:19:43.051" v="164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1E74B994-EAAD-4454-BC29-7817E04B202A}" dt="2022-03-30T14:19:43.051" v="164"/>
        <pc:sldMasterMkLst>
          <pc:docMk/>
          <pc:sldMasterMk cId="1297778073" sldId="2147483660"/>
        </pc:sldMasterMkLst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4140160307" sldId="2147483661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3407465591" sldId="2147483662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1176104028" sldId="2147483663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3079409833" sldId="2147483664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490913321" sldId="2147483665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4248273265" sldId="2147483666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460721128" sldId="2147483667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3877447421" sldId="2147483668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314009637" sldId="2147483669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1423248911" sldId="2147483670"/>
          </pc:sldLayoutMkLst>
        </pc:sldLayoutChg>
        <pc:sldLayoutChg chg="replId">
          <pc:chgData name="Zhigalov Roman" userId="1f97e9fdf7779aa5" providerId="Windows Live" clId="Web-{1E74B994-EAAD-4454-BC29-7817E04B202A}" dt="2022-03-30T14:19:43.051" v="164"/>
          <pc:sldLayoutMkLst>
            <pc:docMk/>
            <pc:sldMasterMk cId="1297778073" sldId="2147483660"/>
            <pc:sldLayoutMk cId="1523046470" sldId="2147483671"/>
          </pc:sldLayoutMkLst>
        </pc:sldLayoutChg>
      </pc:sldMasterChg>
    </pc:docChg>
  </pc:docChgLst>
  <pc:docChgLst>
    <pc:chgData name="Zhigalov Roman" userId="1f97e9fdf7779aa5" providerId="Windows Live" clId="Web-{A5BADE41-C960-4F3F-BADF-DF08E6DC8635}"/>
    <pc:docChg chg="addSld modSld sldOrd">
      <pc:chgData name="Zhigalov Roman" userId="1f97e9fdf7779aa5" providerId="Windows Live" clId="Web-{A5BADE41-C960-4F3F-BADF-DF08E6DC8635}" dt="2022-03-30T14:07:12.895" v="316"/>
      <pc:docMkLst>
        <pc:docMk/>
      </pc:docMkLst>
      <pc:sldChg chg="modSp new">
        <pc:chgData name="Zhigalov Roman" userId="1f97e9fdf7779aa5" providerId="Windows Live" clId="Web-{A5BADE41-C960-4F3F-BADF-DF08E6DC8635}" dt="2022-03-30T13:31:50.212" v="21" actId="20577"/>
        <pc:sldMkLst>
          <pc:docMk/>
          <pc:sldMk cId="2398733597" sldId="257"/>
        </pc:sldMkLst>
        <pc:spChg chg="mod">
          <ac:chgData name="Zhigalov Roman" userId="1f97e9fdf7779aa5" providerId="Windows Live" clId="Web-{A5BADE41-C960-4F3F-BADF-DF08E6DC8635}" dt="2022-03-30T13:31:50.212" v="21" actId="20577"/>
          <ac:spMkLst>
            <pc:docMk/>
            <pc:sldMk cId="2398733597" sldId="257"/>
            <ac:spMk id="2" creationId="{602A1B26-8D98-490D-8EED-BC47C9DB91B2}"/>
          </ac:spMkLst>
        </pc:spChg>
      </pc:sldChg>
      <pc:sldChg chg="addSp delSp modSp new mod setBg">
        <pc:chgData name="Zhigalov Roman" userId="1f97e9fdf7779aa5" providerId="Windows Live" clId="Web-{A5BADE41-C960-4F3F-BADF-DF08E6DC8635}" dt="2022-03-30T13:33:29.434" v="65"/>
        <pc:sldMkLst>
          <pc:docMk/>
          <pc:sldMk cId="3142107101" sldId="258"/>
        </pc:sldMkLst>
        <pc:spChg chg="mod">
          <ac:chgData name="Zhigalov Roman" userId="1f97e9fdf7779aa5" providerId="Windows Live" clId="Web-{A5BADE41-C960-4F3F-BADF-DF08E6DC8635}" dt="2022-03-30T13:33:29.434" v="65"/>
          <ac:spMkLst>
            <pc:docMk/>
            <pc:sldMk cId="3142107101" sldId="258"/>
            <ac:spMk id="2" creationId="{44F929F5-1964-8873-0294-6B30197C5F1F}"/>
          </ac:spMkLst>
        </pc:spChg>
        <pc:spChg chg="del mod">
          <ac:chgData name="Zhigalov Roman" userId="1f97e9fdf7779aa5" providerId="Windows Live" clId="Web-{A5BADE41-C960-4F3F-BADF-DF08E6DC8635}" dt="2022-03-30T13:33:29.434" v="65"/>
          <ac:spMkLst>
            <pc:docMk/>
            <pc:sldMk cId="3142107101" sldId="258"/>
            <ac:spMk id="3" creationId="{EE103017-F9D5-995C-5F6A-A4EDBC586CAD}"/>
          </ac:spMkLst>
        </pc:spChg>
        <pc:spChg chg="add">
          <ac:chgData name="Zhigalov Roman" userId="1f97e9fdf7779aa5" providerId="Windows Live" clId="Web-{A5BADE41-C960-4F3F-BADF-DF08E6DC8635}" dt="2022-03-30T13:33:29.434" v="65"/>
          <ac:spMkLst>
            <pc:docMk/>
            <pc:sldMk cId="3142107101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A5BADE41-C960-4F3F-BADF-DF08E6DC8635}" dt="2022-03-30T13:33:29.434" v="65"/>
          <ac:graphicFrameMkLst>
            <pc:docMk/>
            <pc:sldMk cId="3142107101" sldId="258"/>
            <ac:graphicFrameMk id="5" creationId="{1505C07E-AE61-CA3C-7303-0B829380533F}"/>
          </ac:graphicFrameMkLst>
        </pc:graphicFrameChg>
      </pc:sldChg>
      <pc:sldChg chg="addSp modSp new mod setBg setClrOvrMap">
        <pc:chgData name="Zhigalov Roman" userId="1f97e9fdf7779aa5" providerId="Windows Live" clId="Web-{A5BADE41-C960-4F3F-BADF-DF08E6DC8635}" dt="2022-03-30T13:52:08.323" v="73"/>
        <pc:sldMkLst>
          <pc:docMk/>
          <pc:sldMk cId="3418525818" sldId="259"/>
        </pc:sldMkLst>
        <pc:spChg chg="mo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2" creationId="{0A21EC82-9054-DDCC-28B9-B285361CF2F7}"/>
          </ac:spMkLst>
        </pc:spChg>
        <pc:spChg chg="mo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3" creationId="{FF5161B4-1763-164D-7CFB-028A7D9C610D}"/>
          </ac:spMkLst>
        </pc:spChg>
        <pc:spChg chg="ad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9" creationId="{0671A8AE-40A1-4631-A6B8-581AFF065482}"/>
          </ac:spMkLst>
        </pc:spChg>
        <pc:spChg chg="ad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11" creationId="{AB58EF07-17C2-48CF-ABB0-EEF1F17CB8F0}"/>
          </ac:spMkLst>
        </pc:spChg>
        <pc:spChg chg="ad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13" creationId="{AF2F604E-43BE-4DC3-B983-E071523364F8}"/>
          </ac:spMkLst>
        </pc:spChg>
        <pc:spChg chg="add">
          <ac:chgData name="Zhigalov Roman" userId="1f97e9fdf7779aa5" providerId="Windows Live" clId="Web-{A5BADE41-C960-4F3F-BADF-DF08E6DC8635}" dt="2022-03-30T13:52:08.323" v="73"/>
          <ac:spMkLst>
            <pc:docMk/>
            <pc:sldMk cId="3418525818" sldId="259"/>
            <ac:spMk id="15" creationId="{08C9B587-E65E-4B52-B37C-ABEBB6E87928}"/>
          </ac:spMkLst>
        </pc:spChg>
        <pc:picChg chg="add">
          <ac:chgData name="Zhigalov Roman" userId="1f97e9fdf7779aa5" providerId="Windows Live" clId="Web-{A5BADE41-C960-4F3F-BADF-DF08E6DC8635}" dt="2022-03-30T13:52:08.323" v="73"/>
          <ac:picMkLst>
            <pc:docMk/>
            <pc:sldMk cId="3418525818" sldId="259"/>
            <ac:picMk id="5" creationId="{237DC384-A8DE-921A-8850-4AADD8CE4048}"/>
          </ac:picMkLst>
        </pc:picChg>
      </pc:sldChg>
      <pc:sldChg chg="addSp delSp modSp new mod setBg setClrOvrMap">
        <pc:chgData name="Zhigalov Roman" userId="1f97e9fdf7779aa5" providerId="Windows Live" clId="Web-{A5BADE41-C960-4F3F-BADF-DF08E6DC8635}" dt="2022-03-30T13:53:05.717" v="82"/>
        <pc:sldMkLst>
          <pc:docMk/>
          <pc:sldMk cId="4163985276" sldId="260"/>
        </pc:sldMkLst>
        <pc:spChg chg="mod ord">
          <ac:chgData name="Zhigalov Roman" userId="1f97e9fdf7779aa5" providerId="Windows Live" clId="Web-{A5BADE41-C960-4F3F-BADF-DF08E6DC8635}" dt="2022-03-30T13:53:05.717" v="82"/>
          <ac:spMkLst>
            <pc:docMk/>
            <pc:sldMk cId="4163985276" sldId="260"/>
            <ac:spMk id="2" creationId="{15E26A27-B1C1-DCB2-E9DA-8BA90BA7999F}"/>
          </ac:spMkLst>
        </pc:spChg>
        <pc:spChg chg="del">
          <ac:chgData name="Zhigalov Roman" userId="1f97e9fdf7779aa5" providerId="Windows Live" clId="Web-{A5BADE41-C960-4F3F-BADF-DF08E6DC8635}" dt="2022-03-30T13:52:51.075" v="79"/>
          <ac:spMkLst>
            <pc:docMk/>
            <pc:sldMk cId="4163985276" sldId="260"/>
            <ac:spMk id="3" creationId="{233EC35D-88D4-818A-1106-DAEC9A442FB0}"/>
          </ac:spMkLst>
        </pc:spChg>
        <pc:spChg chg="mod">
          <ac:chgData name="Zhigalov Roman" userId="1f97e9fdf7779aa5" providerId="Windows Live" clId="Web-{A5BADE41-C960-4F3F-BADF-DF08E6DC8635}" dt="2022-03-30T13:53:05.717" v="82"/>
          <ac:spMkLst>
            <pc:docMk/>
            <pc:sldMk cId="4163985276" sldId="260"/>
            <ac:spMk id="4" creationId="{2DB17203-3A98-D519-BA6E-CA91A1449D60}"/>
          </ac:spMkLst>
        </pc:spChg>
        <pc:spChg chg="add del">
          <ac:chgData name="Zhigalov Roman" userId="1f97e9fdf7779aa5" providerId="Windows Live" clId="Web-{A5BADE41-C960-4F3F-BADF-DF08E6DC8635}" dt="2022-03-30T13:53:05.701" v="81"/>
          <ac:spMkLst>
            <pc:docMk/>
            <pc:sldMk cId="4163985276" sldId="260"/>
            <ac:spMk id="10" creationId="{9AA72BD9-2C5A-4EDC-931F-5AA08EACA0F3}"/>
          </ac:spMkLst>
        </pc:spChg>
        <pc:spChg chg="add del">
          <ac:chgData name="Zhigalov Roman" userId="1f97e9fdf7779aa5" providerId="Windows Live" clId="Web-{A5BADE41-C960-4F3F-BADF-DF08E6DC8635}" dt="2022-03-30T13:53:05.701" v="81"/>
          <ac:spMkLst>
            <pc:docMk/>
            <pc:sldMk cId="4163985276" sldId="260"/>
            <ac:spMk id="12" creationId="{DD3981AC-7B61-4947-BCF3-F7AA7FA385B9}"/>
          </ac:spMkLst>
        </pc:spChg>
        <pc:spChg chg="add del">
          <ac:chgData name="Zhigalov Roman" userId="1f97e9fdf7779aa5" providerId="Windows Live" clId="Web-{A5BADE41-C960-4F3F-BADF-DF08E6DC8635}" dt="2022-03-30T13:53:05.701" v="81"/>
          <ac:spMkLst>
            <pc:docMk/>
            <pc:sldMk cId="4163985276" sldId="260"/>
            <ac:spMk id="14" creationId="{55D4142C-5077-457F-A6AD-3FECFDB39685}"/>
          </ac:spMkLst>
        </pc:spChg>
        <pc:spChg chg="add del">
          <ac:chgData name="Zhigalov Roman" userId="1f97e9fdf7779aa5" providerId="Windows Live" clId="Web-{A5BADE41-C960-4F3F-BADF-DF08E6DC8635}" dt="2022-03-30T13:53:05.701" v="81"/>
          <ac:spMkLst>
            <pc:docMk/>
            <pc:sldMk cId="4163985276" sldId="260"/>
            <ac:spMk id="16" creationId="{7A5F0580-5EE9-419F-96EE-B6529EF6E7D0}"/>
          </ac:spMkLst>
        </pc:spChg>
        <pc:spChg chg="add">
          <ac:chgData name="Zhigalov Roman" userId="1f97e9fdf7779aa5" providerId="Windows Live" clId="Web-{A5BADE41-C960-4F3F-BADF-DF08E6DC8635}" dt="2022-03-30T13:53:05.717" v="82"/>
          <ac:spMkLst>
            <pc:docMk/>
            <pc:sldMk cId="4163985276" sldId="260"/>
            <ac:spMk id="18" creationId="{04C21BAE-6866-4C7A-A7EC-C1B2E572D5BE}"/>
          </ac:spMkLst>
        </pc:spChg>
        <pc:spChg chg="add">
          <ac:chgData name="Zhigalov Roman" userId="1f97e9fdf7779aa5" providerId="Windows Live" clId="Web-{A5BADE41-C960-4F3F-BADF-DF08E6DC8635}" dt="2022-03-30T13:53:05.717" v="82"/>
          <ac:spMkLst>
            <pc:docMk/>
            <pc:sldMk cId="4163985276" sldId="260"/>
            <ac:spMk id="19" creationId="{7E7D0C94-08B4-48AE-8813-CC4D60294F42}"/>
          </ac:spMkLst>
        </pc:spChg>
        <pc:spChg chg="add">
          <ac:chgData name="Zhigalov Roman" userId="1f97e9fdf7779aa5" providerId="Windows Live" clId="Web-{A5BADE41-C960-4F3F-BADF-DF08E6DC8635}" dt="2022-03-30T13:53:05.717" v="82"/>
          <ac:spMkLst>
            <pc:docMk/>
            <pc:sldMk cId="4163985276" sldId="260"/>
            <ac:spMk id="20" creationId="{F0C518C2-0AA4-470C-87B9-9CBF428FBA25}"/>
          </ac:spMkLst>
        </pc:spChg>
        <pc:picChg chg="add mod ord">
          <ac:chgData name="Zhigalov Roman" userId="1f97e9fdf7779aa5" providerId="Windows Live" clId="Web-{A5BADE41-C960-4F3F-BADF-DF08E6DC8635}" dt="2022-03-30T13:53:05.717" v="82"/>
          <ac:picMkLst>
            <pc:docMk/>
            <pc:sldMk cId="4163985276" sldId="260"/>
            <ac:picMk id="5" creationId="{8C34CD10-12A1-79B1-7078-DA9EE4A97A5F}"/>
          </ac:picMkLst>
        </pc:picChg>
      </pc:sldChg>
      <pc:sldChg chg="addSp modSp new mod setBg">
        <pc:chgData name="Zhigalov Roman" userId="1f97e9fdf7779aa5" providerId="Windows Live" clId="Web-{A5BADE41-C960-4F3F-BADF-DF08E6DC8635}" dt="2022-03-30T13:54:09.205" v="106"/>
        <pc:sldMkLst>
          <pc:docMk/>
          <pc:sldMk cId="1686956083" sldId="261"/>
        </pc:sldMkLst>
        <pc:spChg chg="mod">
          <ac:chgData name="Zhigalov Roman" userId="1f97e9fdf7779aa5" providerId="Windows Live" clId="Web-{A5BADE41-C960-4F3F-BADF-DF08E6DC8635}" dt="2022-03-30T13:54:09.205" v="106"/>
          <ac:spMkLst>
            <pc:docMk/>
            <pc:sldMk cId="1686956083" sldId="261"/>
            <ac:spMk id="2" creationId="{872637D0-36EE-CFDC-4B64-C7B2FD2AF2AD}"/>
          </ac:spMkLst>
        </pc:spChg>
        <pc:spChg chg="mod">
          <ac:chgData name="Zhigalov Roman" userId="1f97e9fdf7779aa5" providerId="Windows Live" clId="Web-{A5BADE41-C960-4F3F-BADF-DF08E6DC8635}" dt="2022-03-30T13:54:09.205" v="106"/>
          <ac:spMkLst>
            <pc:docMk/>
            <pc:sldMk cId="1686956083" sldId="261"/>
            <ac:spMk id="3" creationId="{4B0B34DD-48D8-CDDF-D5BC-8741C4CD8843}"/>
          </ac:spMkLst>
        </pc:spChg>
        <pc:spChg chg="add">
          <ac:chgData name="Zhigalov Roman" userId="1f97e9fdf7779aa5" providerId="Windows Live" clId="Web-{A5BADE41-C960-4F3F-BADF-DF08E6DC8635}" dt="2022-03-30T13:54:09.205" v="106"/>
          <ac:spMkLst>
            <pc:docMk/>
            <pc:sldMk cId="1686956083" sldId="261"/>
            <ac:spMk id="9" creationId="{04C21BAE-6866-4C7A-A7EC-C1B2E572D5BE}"/>
          </ac:spMkLst>
        </pc:spChg>
        <pc:spChg chg="add">
          <ac:chgData name="Zhigalov Roman" userId="1f97e9fdf7779aa5" providerId="Windows Live" clId="Web-{A5BADE41-C960-4F3F-BADF-DF08E6DC8635}" dt="2022-03-30T13:54:09.205" v="106"/>
          <ac:spMkLst>
            <pc:docMk/>
            <pc:sldMk cId="1686956083" sldId="261"/>
            <ac:spMk id="11" creationId="{7E7D0C94-08B4-48AE-8813-CC4D60294F42}"/>
          </ac:spMkLst>
        </pc:spChg>
        <pc:spChg chg="add">
          <ac:chgData name="Zhigalov Roman" userId="1f97e9fdf7779aa5" providerId="Windows Live" clId="Web-{A5BADE41-C960-4F3F-BADF-DF08E6DC8635}" dt="2022-03-30T13:54:09.205" v="106"/>
          <ac:spMkLst>
            <pc:docMk/>
            <pc:sldMk cId="1686956083" sldId="261"/>
            <ac:spMk id="13" creationId="{F0C518C2-0AA4-470C-87B9-9CBF428FBA25}"/>
          </ac:spMkLst>
        </pc:spChg>
        <pc:picChg chg="add">
          <ac:chgData name="Zhigalov Roman" userId="1f97e9fdf7779aa5" providerId="Windows Live" clId="Web-{A5BADE41-C960-4F3F-BADF-DF08E6DC8635}" dt="2022-03-30T13:54:09.205" v="106"/>
          <ac:picMkLst>
            <pc:docMk/>
            <pc:sldMk cId="1686956083" sldId="261"/>
            <ac:picMk id="5" creationId="{6EB7D71B-795C-31FD-84DC-02E1D09DAC77}"/>
          </ac:picMkLst>
        </pc:picChg>
      </pc:sldChg>
      <pc:sldChg chg="addSp delSp modSp new mod setBg">
        <pc:chgData name="Zhigalov Roman" userId="1f97e9fdf7779aa5" providerId="Windows Live" clId="Web-{A5BADE41-C960-4F3F-BADF-DF08E6DC8635}" dt="2022-03-30T13:56:08.588" v="122"/>
        <pc:sldMkLst>
          <pc:docMk/>
          <pc:sldMk cId="777230658" sldId="262"/>
        </pc:sldMkLst>
        <pc:spChg chg="mod ord">
          <ac:chgData name="Zhigalov Roman" userId="1f97e9fdf7779aa5" providerId="Windows Live" clId="Web-{A5BADE41-C960-4F3F-BADF-DF08E6DC8635}" dt="2022-03-30T13:56:08.588" v="122"/>
          <ac:spMkLst>
            <pc:docMk/>
            <pc:sldMk cId="777230658" sldId="262"/>
            <ac:spMk id="2" creationId="{91158A65-3AA6-35A6-165A-7D403BC2CFA3}"/>
          </ac:spMkLst>
        </pc:spChg>
        <pc:spChg chg="del">
          <ac:chgData name="Zhigalov Roman" userId="1f97e9fdf7779aa5" providerId="Windows Live" clId="Web-{A5BADE41-C960-4F3F-BADF-DF08E6DC8635}" dt="2022-03-30T13:55:57.259" v="119"/>
          <ac:spMkLst>
            <pc:docMk/>
            <pc:sldMk cId="777230658" sldId="262"/>
            <ac:spMk id="3" creationId="{1382235C-4B5B-B869-7E4F-01C8AEFA4ED6}"/>
          </ac:spMkLst>
        </pc:spChg>
        <pc:spChg chg="add del">
          <ac:chgData name="Zhigalov Roman" userId="1f97e9fdf7779aa5" providerId="Windows Live" clId="Web-{A5BADE41-C960-4F3F-BADF-DF08E6DC8635}" dt="2022-03-30T13:56:08.588" v="121"/>
          <ac:spMkLst>
            <pc:docMk/>
            <pc:sldMk cId="777230658" sldId="262"/>
            <ac:spMk id="9" creationId="{37C89E4B-3C9F-44B9-8B86-D9E3D112D8EC}"/>
          </ac:spMkLst>
        </pc:spChg>
        <pc:spChg chg="add">
          <ac:chgData name="Zhigalov Roman" userId="1f97e9fdf7779aa5" providerId="Windows Live" clId="Web-{A5BADE41-C960-4F3F-BADF-DF08E6DC8635}" dt="2022-03-30T13:56:08.588" v="122"/>
          <ac:spMkLst>
            <pc:docMk/>
            <pc:sldMk cId="777230658" sldId="262"/>
            <ac:spMk id="15" creationId="{87CC2527-562A-4F69-B487-4371E5B243E7}"/>
          </ac:spMkLst>
        </pc:spChg>
        <pc:picChg chg="add mod ord">
          <ac:chgData name="Zhigalov Roman" userId="1f97e9fdf7779aa5" providerId="Windows Live" clId="Web-{A5BADE41-C960-4F3F-BADF-DF08E6DC8635}" dt="2022-03-30T13:56:08.588" v="122"/>
          <ac:picMkLst>
            <pc:docMk/>
            <pc:sldMk cId="777230658" sldId="262"/>
            <ac:picMk id="4" creationId="{10E277C9-904D-8596-DDBA-AAA69237BB01}"/>
          </ac:picMkLst>
        </pc:picChg>
        <pc:cxnChg chg="add del">
          <ac:chgData name="Zhigalov Roman" userId="1f97e9fdf7779aa5" providerId="Windows Live" clId="Web-{A5BADE41-C960-4F3F-BADF-DF08E6DC8635}" dt="2022-03-30T13:56:08.588" v="121"/>
          <ac:cxnSpMkLst>
            <pc:docMk/>
            <pc:sldMk cId="777230658" sldId="262"/>
            <ac:cxnSpMk id="11" creationId="{AA2EAA10-076F-46BD-8F0F-B9A2FB77A85C}"/>
          </ac:cxnSpMkLst>
        </pc:cxnChg>
        <pc:cxnChg chg="add del">
          <ac:chgData name="Zhigalov Roman" userId="1f97e9fdf7779aa5" providerId="Windows Live" clId="Web-{A5BADE41-C960-4F3F-BADF-DF08E6DC8635}" dt="2022-03-30T13:56:08.588" v="121"/>
          <ac:cxnSpMkLst>
            <pc:docMk/>
            <pc:sldMk cId="777230658" sldId="262"/>
            <ac:cxnSpMk id="13" creationId="{D891E407-403B-4764-86C9-33A56D3BCAA3}"/>
          </ac:cxnSpMkLst>
        </pc:cxnChg>
        <pc:cxnChg chg="add">
          <ac:chgData name="Zhigalov Roman" userId="1f97e9fdf7779aa5" providerId="Windows Live" clId="Web-{A5BADE41-C960-4F3F-BADF-DF08E6DC8635}" dt="2022-03-30T13:56:08.588" v="122"/>
          <ac:cxnSpMkLst>
            <pc:docMk/>
            <pc:sldMk cId="777230658" sldId="262"/>
            <ac:cxnSpMk id="16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A5BADE41-C960-4F3F-BADF-DF08E6DC8635}" dt="2022-03-30T13:57:05.717" v="137"/>
        <pc:sldMkLst>
          <pc:docMk/>
          <pc:sldMk cId="3507009666" sldId="263"/>
        </pc:sldMkLst>
        <pc:spChg chg="mod ord">
          <ac:chgData name="Zhigalov Roman" userId="1f97e9fdf7779aa5" providerId="Windows Live" clId="Web-{A5BADE41-C960-4F3F-BADF-DF08E6DC8635}" dt="2022-03-30T13:57:05.717" v="137"/>
          <ac:spMkLst>
            <pc:docMk/>
            <pc:sldMk cId="3507009666" sldId="263"/>
            <ac:spMk id="2" creationId="{B8BEC571-39CA-2FCE-6669-459AE5001218}"/>
          </ac:spMkLst>
        </pc:spChg>
        <pc:spChg chg="del">
          <ac:chgData name="Zhigalov Roman" userId="1f97e9fdf7779aa5" providerId="Windows Live" clId="Web-{A5BADE41-C960-4F3F-BADF-DF08E6DC8635}" dt="2022-03-30T13:57:01.216" v="136"/>
          <ac:spMkLst>
            <pc:docMk/>
            <pc:sldMk cId="3507009666" sldId="263"/>
            <ac:spMk id="3" creationId="{26A9DF13-7EC1-7B11-6EE2-010D10F3C800}"/>
          </ac:spMkLst>
        </pc:spChg>
        <pc:spChg chg="add">
          <ac:chgData name="Zhigalov Roman" userId="1f97e9fdf7779aa5" providerId="Windows Live" clId="Web-{A5BADE41-C960-4F3F-BADF-DF08E6DC8635}" dt="2022-03-30T13:57:05.717" v="137"/>
          <ac:spMkLst>
            <pc:docMk/>
            <pc:sldMk cId="3507009666" sldId="263"/>
            <ac:spMk id="9" creationId="{87CC2527-562A-4F69-B487-4371E5B243E7}"/>
          </ac:spMkLst>
        </pc:spChg>
        <pc:picChg chg="add mod ord">
          <ac:chgData name="Zhigalov Roman" userId="1f97e9fdf7779aa5" providerId="Windows Live" clId="Web-{A5BADE41-C960-4F3F-BADF-DF08E6DC8635}" dt="2022-03-30T13:57:05.717" v="137"/>
          <ac:picMkLst>
            <pc:docMk/>
            <pc:sldMk cId="3507009666" sldId="263"/>
            <ac:picMk id="4" creationId="{D6FBEA73-A5B3-5517-D569-7B2DF54714BB}"/>
          </ac:picMkLst>
        </pc:picChg>
        <pc:cxnChg chg="add">
          <ac:chgData name="Zhigalov Roman" userId="1f97e9fdf7779aa5" providerId="Windows Live" clId="Web-{A5BADE41-C960-4F3F-BADF-DF08E6DC8635}" dt="2022-03-30T13:57:05.717" v="137"/>
          <ac:cxnSpMkLst>
            <pc:docMk/>
            <pc:sldMk cId="3507009666" sldId="263"/>
            <ac:cxnSpMk id="11" creationId="{BCDAEC91-5BCE-4B55-9CC0-43EF94CB734B}"/>
          </ac:cxnSpMkLst>
        </pc:cxnChg>
      </pc:sldChg>
      <pc:sldChg chg="addSp delSp modSp new mod setBg setClrOvrMap">
        <pc:chgData name="Zhigalov Roman" userId="1f97e9fdf7779aa5" providerId="Windows Live" clId="Web-{A5BADE41-C960-4F3F-BADF-DF08E6DC8635}" dt="2022-03-30T13:57:29.952" v="149"/>
        <pc:sldMkLst>
          <pc:docMk/>
          <pc:sldMk cId="1633078500" sldId="264"/>
        </pc:sldMkLst>
        <pc:spChg chg="mod ord">
          <ac:chgData name="Zhigalov Roman" userId="1f97e9fdf7779aa5" providerId="Windows Live" clId="Web-{A5BADE41-C960-4F3F-BADF-DF08E6DC8635}" dt="2022-03-30T13:57:29.952" v="149"/>
          <ac:spMkLst>
            <pc:docMk/>
            <pc:sldMk cId="1633078500" sldId="264"/>
            <ac:spMk id="2" creationId="{EC01C2D8-2C50-E112-102B-38B4428B1143}"/>
          </ac:spMkLst>
        </pc:spChg>
        <pc:spChg chg="del">
          <ac:chgData name="Zhigalov Roman" userId="1f97e9fdf7779aa5" providerId="Windows Live" clId="Web-{A5BADE41-C960-4F3F-BADF-DF08E6DC8635}" dt="2022-03-30T13:57:25.827" v="146"/>
          <ac:spMkLst>
            <pc:docMk/>
            <pc:sldMk cId="1633078500" sldId="264"/>
            <ac:spMk id="3" creationId="{3E70A415-A26B-DA51-0127-B0E4535B9070}"/>
          </ac:spMkLst>
        </pc:spChg>
        <pc:spChg chg="add del">
          <ac:chgData name="Zhigalov Roman" userId="1f97e9fdf7779aa5" providerId="Windows Live" clId="Web-{A5BADE41-C960-4F3F-BADF-DF08E6DC8635}" dt="2022-03-30T13:57:29.796" v="148"/>
          <ac:spMkLst>
            <pc:docMk/>
            <pc:sldMk cId="1633078500" sldId="264"/>
            <ac:spMk id="9" creationId="{37C89E4B-3C9F-44B9-8B86-D9E3D112D8EC}"/>
          </ac:spMkLst>
        </pc:spChg>
        <pc:spChg chg="add">
          <ac:chgData name="Zhigalov Roman" userId="1f97e9fdf7779aa5" providerId="Windows Live" clId="Web-{A5BADE41-C960-4F3F-BADF-DF08E6DC8635}" dt="2022-03-30T13:57:29.952" v="149"/>
          <ac:spMkLst>
            <pc:docMk/>
            <pc:sldMk cId="1633078500" sldId="264"/>
            <ac:spMk id="15" creationId="{71B2258F-86CA-4D4D-8270-BC05FCDEBFB3}"/>
          </ac:spMkLst>
        </pc:spChg>
        <pc:picChg chg="add mod ord">
          <ac:chgData name="Zhigalov Roman" userId="1f97e9fdf7779aa5" providerId="Windows Live" clId="Web-{A5BADE41-C960-4F3F-BADF-DF08E6DC8635}" dt="2022-03-30T13:57:29.952" v="149"/>
          <ac:picMkLst>
            <pc:docMk/>
            <pc:sldMk cId="1633078500" sldId="264"/>
            <ac:picMk id="4" creationId="{AAEC33E0-F574-1EC6-5A9D-A90AD9039824}"/>
          </ac:picMkLst>
        </pc:picChg>
        <pc:cxnChg chg="add del">
          <ac:chgData name="Zhigalov Roman" userId="1f97e9fdf7779aa5" providerId="Windows Live" clId="Web-{A5BADE41-C960-4F3F-BADF-DF08E6DC8635}" dt="2022-03-30T13:57:29.796" v="148"/>
          <ac:cxnSpMkLst>
            <pc:docMk/>
            <pc:sldMk cId="1633078500" sldId="264"/>
            <ac:cxnSpMk id="11" creationId="{AA2EAA10-076F-46BD-8F0F-B9A2FB77A85C}"/>
          </ac:cxnSpMkLst>
        </pc:cxnChg>
        <pc:cxnChg chg="add del">
          <ac:chgData name="Zhigalov Roman" userId="1f97e9fdf7779aa5" providerId="Windows Live" clId="Web-{A5BADE41-C960-4F3F-BADF-DF08E6DC8635}" dt="2022-03-30T13:57:29.796" v="148"/>
          <ac:cxnSpMkLst>
            <pc:docMk/>
            <pc:sldMk cId="1633078500" sldId="26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A5BADE41-C960-4F3F-BADF-DF08E6DC8635}" dt="2022-03-30T13:59:10.615" v="164"/>
        <pc:sldMkLst>
          <pc:docMk/>
          <pc:sldMk cId="2095192264" sldId="265"/>
        </pc:sldMkLst>
        <pc:spChg chg="mod ord">
          <ac:chgData name="Zhigalov Roman" userId="1f97e9fdf7779aa5" providerId="Windows Live" clId="Web-{A5BADE41-C960-4F3F-BADF-DF08E6DC8635}" dt="2022-03-30T13:59:10.615" v="164"/>
          <ac:spMkLst>
            <pc:docMk/>
            <pc:sldMk cId="2095192264" sldId="265"/>
            <ac:spMk id="2" creationId="{294F8F49-19EA-62D1-CC83-58F02C8A355A}"/>
          </ac:spMkLst>
        </pc:spChg>
        <pc:spChg chg="del mod">
          <ac:chgData name="Zhigalov Roman" userId="1f97e9fdf7779aa5" providerId="Windows Live" clId="Web-{A5BADE41-C960-4F3F-BADF-DF08E6DC8635}" dt="2022-03-30T13:58:52.348" v="159"/>
          <ac:spMkLst>
            <pc:docMk/>
            <pc:sldMk cId="2095192264" sldId="265"/>
            <ac:spMk id="3" creationId="{8A22B131-CFE9-62EA-F498-773A9AA74604}"/>
          </ac:spMkLst>
        </pc:spChg>
        <pc:spChg chg="mod">
          <ac:chgData name="Zhigalov Roman" userId="1f97e9fdf7779aa5" providerId="Windows Live" clId="Web-{A5BADE41-C960-4F3F-BADF-DF08E6DC8635}" dt="2022-03-30T13:59:10.615" v="164"/>
          <ac:spMkLst>
            <pc:docMk/>
            <pc:sldMk cId="2095192264" sldId="265"/>
            <ac:spMk id="4" creationId="{E0A0E82C-C790-5451-7AB0-F2E7BF30218E}"/>
          </ac:spMkLst>
        </pc:spChg>
        <pc:spChg chg="add del">
          <ac:chgData name="Zhigalov Roman" userId="1f97e9fdf7779aa5" providerId="Windows Live" clId="Web-{A5BADE41-C960-4F3F-BADF-DF08E6DC8635}" dt="2022-03-30T13:59:06.818" v="161"/>
          <ac:spMkLst>
            <pc:docMk/>
            <pc:sldMk cId="2095192264" sldId="265"/>
            <ac:spMk id="10" creationId="{3CD9DF72-87A3-404E-A828-84CBF11A8303}"/>
          </ac:spMkLst>
        </pc:spChg>
        <pc:spChg chg="add del">
          <ac:chgData name="Zhigalov Roman" userId="1f97e9fdf7779aa5" providerId="Windows Live" clId="Web-{A5BADE41-C960-4F3F-BADF-DF08E6DC8635}" dt="2022-03-30T13:59:10.599" v="163"/>
          <ac:spMkLst>
            <pc:docMk/>
            <pc:sldMk cId="2095192264" sldId="265"/>
            <ac:spMk id="14" creationId="{F0C518C2-0AA4-470C-87B9-9CBF428FBA25}"/>
          </ac:spMkLst>
        </pc:spChg>
        <pc:spChg chg="add del">
          <ac:chgData name="Zhigalov Roman" userId="1f97e9fdf7779aa5" providerId="Windows Live" clId="Web-{A5BADE41-C960-4F3F-BADF-DF08E6DC8635}" dt="2022-03-30T13:59:10.599" v="163"/>
          <ac:spMkLst>
            <pc:docMk/>
            <pc:sldMk cId="2095192264" sldId="265"/>
            <ac:spMk id="15" creationId="{04C21BAE-6866-4C7A-A7EC-C1B2E572D5BE}"/>
          </ac:spMkLst>
        </pc:spChg>
        <pc:spChg chg="add del">
          <ac:chgData name="Zhigalov Roman" userId="1f97e9fdf7779aa5" providerId="Windows Live" clId="Web-{A5BADE41-C960-4F3F-BADF-DF08E6DC8635}" dt="2022-03-30T13:59:10.599" v="163"/>
          <ac:spMkLst>
            <pc:docMk/>
            <pc:sldMk cId="2095192264" sldId="265"/>
            <ac:spMk id="16" creationId="{7E7D0C94-08B4-48AE-8813-CC4D60294F42}"/>
          </ac:spMkLst>
        </pc:spChg>
        <pc:spChg chg="add">
          <ac:chgData name="Zhigalov Roman" userId="1f97e9fdf7779aa5" providerId="Windows Live" clId="Web-{A5BADE41-C960-4F3F-BADF-DF08E6DC8635}" dt="2022-03-30T13:59:10.615" v="164"/>
          <ac:spMkLst>
            <pc:docMk/>
            <pc:sldMk cId="2095192264" sldId="265"/>
            <ac:spMk id="18" creationId="{3CD9DF72-87A3-404E-A828-84CBF11A8303}"/>
          </ac:spMkLst>
        </pc:spChg>
        <pc:picChg chg="add mod ord">
          <ac:chgData name="Zhigalov Roman" userId="1f97e9fdf7779aa5" providerId="Windows Live" clId="Web-{A5BADE41-C960-4F3F-BADF-DF08E6DC8635}" dt="2022-03-30T13:59:10.615" v="164"/>
          <ac:picMkLst>
            <pc:docMk/>
            <pc:sldMk cId="2095192264" sldId="265"/>
            <ac:picMk id="5" creationId="{5B2752A4-3D5F-4955-C843-AA1F64981E87}"/>
          </ac:picMkLst>
        </pc:picChg>
        <pc:cxnChg chg="add del">
          <ac:chgData name="Zhigalov Roman" userId="1f97e9fdf7779aa5" providerId="Windows Live" clId="Web-{A5BADE41-C960-4F3F-BADF-DF08E6DC8635}" dt="2022-03-30T13:59:06.818" v="161"/>
          <ac:cxnSpMkLst>
            <pc:docMk/>
            <pc:sldMk cId="2095192264" sldId="265"/>
            <ac:cxnSpMk id="12" creationId="{20E3A342-4D61-4E3F-AF90-1AB42AEB96CC}"/>
          </ac:cxnSpMkLst>
        </pc:cxnChg>
        <pc:cxnChg chg="add">
          <ac:chgData name="Zhigalov Roman" userId="1f97e9fdf7779aa5" providerId="Windows Live" clId="Web-{A5BADE41-C960-4F3F-BADF-DF08E6DC8635}" dt="2022-03-30T13:59:10.615" v="164"/>
          <ac:cxnSpMkLst>
            <pc:docMk/>
            <pc:sldMk cId="2095192264" sldId="265"/>
            <ac:cxnSpMk id="19" creationId="{20E3A342-4D61-4E3F-AF90-1AB42AEB96CC}"/>
          </ac:cxnSpMkLst>
        </pc:cxnChg>
      </pc:sldChg>
      <pc:sldChg chg="addSp delSp modSp new mod setBg setClrOvrMap">
        <pc:chgData name="Zhigalov Roman" userId="1f97e9fdf7779aa5" providerId="Windows Live" clId="Web-{A5BADE41-C960-4F3F-BADF-DF08E6DC8635}" dt="2022-03-30T14:01:38.640" v="227"/>
        <pc:sldMkLst>
          <pc:docMk/>
          <pc:sldMk cId="3906647674" sldId="266"/>
        </pc:sldMkLst>
        <pc:spChg chg="mod">
          <ac:chgData name="Zhigalov Roman" userId="1f97e9fdf7779aa5" providerId="Windows Live" clId="Web-{A5BADE41-C960-4F3F-BADF-DF08E6DC8635}" dt="2022-03-30T14:01:34.812" v="226"/>
          <ac:spMkLst>
            <pc:docMk/>
            <pc:sldMk cId="3906647674" sldId="266"/>
            <ac:spMk id="2" creationId="{D257BE1D-022E-0A3D-6B7D-DB0497925BEF}"/>
          </ac:spMkLst>
        </pc:spChg>
        <pc:spChg chg="add del mod">
          <ac:chgData name="Zhigalov Roman" userId="1f97e9fdf7779aa5" providerId="Windows Live" clId="Web-{A5BADE41-C960-4F3F-BADF-DF08E6DC8635}" dt="2022-03-30T14:00:21.151" v="187"/>
          <ac:spMkLst>
            <pc:docMk/>
            <pc:sldMk cId="3906647674" sldId="266"/>
            <ac:spMk id="3" creationId="{DF14621B-0277-7E6C-A7A1-34B4D9B038B0}"/>
          </ac:spMkLst>
        </pc:spChg>
        <pc:spChg chg="add del">
          <ac:chgData name="Zhigalov Roman" userId="1f97e9fdf7779aa5" providerId="Windows Live" clId="Web-{A5BADE41-C960-4F3F-BADF-DF08E6DC8635}" dt="2022-03-30T14:00:21.135" v="186"/>
          <ac:spMkLst>
            <pc:docMk/>
            <pc:sldMk cId="3906647674" sldId="266"/>
            <ac:spMk id="9" creationId="{B819A166-7571-4003-A6B8-B62034C3ED30}"/>
          </ac:spMkLst>
        </pc:spChg>
        <pc:spChg chg="add del">
          <ac:chgData name="Zhigalov Roman" userId="1f97e9fdf7779aa5" providerId="Windows Live" clId="Web-{A5BADE41-C960-4F3F-BADF-DF08E6DC8635}" dt="2022-03-30T14:00:32.183" v="191"/>
          <ac:spMkLst>
            <pc:docMk/>
            <pc:sldMk cId="3906647674" sldId="266"/>
            <ac:spMk id="16" creationId="{6C4028FD-8BAA-4A19-BFDE-594D991B7552}"/>
          </ac:spMkLst>
        </pc:spChg>
        <pc:spChg chg="add del">
          <ac:chgData name="Zhigalov Roman" userId="1f97e9fdf7779aa5" providerId="Windows Live" clId="Web-{A5BADE41-C960-4F3F-BADF-DF08E6DC8635}" dt="2022-03-30T14:01:34.812" v="226"/>
          <ac:spMkLst>
            <pc:docMk/>
            <pc:sldMk cId="3906647674" sldId="266"/>
            <ac:spMk id="18" creationId="{F68B3F68-107C-434F-AA38-110D5EA91B85}"/>
          </ac:spMkLst>
        </pc:spChg>
        <pc:spChg chg="add del">
          <ac:chgData name="Zhigalov Roman" userId="1f97e9fdf7779aa5" providerId="Windows Live" clId="Web-{A5BADE41-C960-4F3F-BADF-DF08E6DC8635}" dt="2022-03-30T14:01:34.812" v="226"/>
          <ac:spMkLst>
            <pc:docMk/>
            <pc:sldMk cId="3906647674" sldId="266"/>
            <ac:spMk id="19" creationId="{BACC6370-2D7E-4714-9D71-7542949D7D5D}"/>
          </ac:spMkLst>
        </pc:spChg>
        <pc:spChg chg="add del">
          <ac:chgData name="Zhigalov Roman" userId="1f97e9fdf7779aa5" providerId="Windows Live" clId="Web-{A5BADE41-C960-4F3F-BADF-DF08E6DC8635}" dt="2022-03-30T14:01:34.812" v="226"/>
          <ac:spMkLst>
            <pc:docMk/>
            <pc:sldMk cId="3906647674" sldId="266"/>
            <ac:spMk id="20" creationId="{AAD0DBB9-1A4B-4391-81D4-CB19F9AB918A}"/>
          </ac:spMkLst>
        </pc:spChg>
        <pc:spChg chg="add del">
          <ac:chgData name="Zhigalov Roman" userId="1f97e9fdf7779aa5" providerId="Windows Live" clId="Web-{A5BADE41-C960-4F3F-BADF-DF08E6DC8635}" dt="2022-03-30T14:01:34.812" v="226"/>
          <ac:spMkLst>
            <pc:docMk/>
            <pc:sldMk cId="3906647674" sldId="266"/>
            <ac:spMk id="22" creationId="{063BBA22-50EA-4C4D-BE05-F1CE4E63AA56}"/>
          </ac:spMkLst>
        </pc:spChg>
        <pc:spChg chg="add del">
          <ac:chgData name="Zhigalov Roman" userId="1f97e9fdf7779aa5" providerId="Windows Live" clId="Web-{A5BADE41-C960-4F3F-BADF-DF08E6DC8635}" dt="2022-03-30T14:01:28.686" v="221"/>
          <ac:spMkLst>
            <pc:docMk/>
            <pc:sldMk cId="3906647674" sldId="266"/>
            <ac:spMk id="27" creationId="{6C4028FD-8BAA-4A19-BFDE-594D991B7552}"/>
          </ac:spMkLst>
        </pc:spChg>
        <pc:spChg chg="add del">
          <ac:chgData name="Zhigalov Roman" userId="1f97e9fdf7779aa5" providerId="Windows Live" clId="Web-{A5BADE41-C960-4F3F-BADF-DF08E6DC8635}" dt="2022-03-30T14:01:31.421" v="223"/>
          <ac:spMkLst>
            <pc:docMk/>
            <pc:sldMk cId="3906647674" sldId="266"/>
            <ac:spMk id="28" creationId="{C5E6CFF1-2F42-4E10-9A97-F116F46F53FE}"/>
          </ac:spMkLst>
        </pc:spChg>
        <pc:spChg chg="add del">
          <ac:chgData name="Zhigalov Roman" userId="1f97e9fdf7779aa5" providerId="Windows Live" clId="Web-{A5BADE41-C960-4F3F-BADF-DF08E6DC8635}" dt="2022-03-30T14:01:34.765" v="225"/>
          <ac:spMkLst>
            <pc:docMk/>
            <pc:sldMk cId="3906647674" sldId="266"/>
            <ac:spMk id="32" creationId="{955A2079-FA98-4876-80F0-72364A7D2EA4}"/>
          </ac:spMkLst>
        </pc:spChg>
        <pc:spChg chg="add del">
          <ac:chgData name="Zhigalov Roman" userId="1f97e9fdf7779aa5" providerId="Windows Live" clId="Web-{A5BADE41-C960-4F3F-BADF-DF08E6DC8635}" dt="2022-03-30T14:01:38.640" v="227"/>
          <ac:spMkLst>
            <pc:docMk/>
            <pc:sldMk cId="3906647674" sldId="266"/>
            <ac:spMk id="34" creationId="{6C4028FD-8BAA-4A19-BFDE-594D991B7552}"/>
          </ac:spMkLst>
        </pc:spChg>
        <pc:spChg chg="add">
          <ac:chgData name="Zhigalov Roman" userId="1f97e9fdf7779aa5" providerId="Windows Live" clId="Web-{A5BADE41-C960-4F3F-BADF-DF08E6DC8635}" dt="2022-03-30T14:01:38.640" v="227"/>
          <ac:spMkLst>
            <pc:docMk/>
            <pc:sldMk cId="3906647674" sldId="266"/>
            <ac:spMk id="39" creationId="{6C4028FD-8BAA-4A19-BFDE-594D991B7552}"/>
          </ac:spMkLst>
        </pc:spChg>
        <pc:graphicFrameChg chg="add del">
          <ac:chgData name="Zhigalov Roman" userId="1f97e9fdf7779aa5" providerId="Windows Live" clId="Web-{A5BADE41-C960-4F3F-BADF-DF08E6DC8635}" dt="2022-03-30T14:00:18.807" v="184"/>
          <ac:graphicFrameMkLst>
            <pc:docMk/>
            <pc:sldMk cId="3906647674" sldId="266"/>
            <ac:graphicFrameMk id="5" creationId="{B6E520A3-D73C-5A48-724D-CD506FE2DCE2}"/>
          </ac:graphicFrameMkLst>
        </pc:graphicFrameChg>
        <pc:graphicFrameChg chg="add del">
          <ac:chgData name="Zhigalov Roman" userId="1f97e9fdf7779aa5" providerId="Windows Live" clId="Web-{A5BADE41-C960-4F3F-BADF-DF08E6DC8635}" dt="2022-03-30T14:00:21.135" v="186"/>
          <ac:graphicFrameMkLst>
            <pc:docMk/>
            <pc:sldMk cId="3906647674" sldId="266"/>
            <ac:graphicFrameMk id="7" creationId="{6E7AEA70-8064-2677-7161-7DBBCA08011B}"/>
          </ac:graphicFrameMkLst>
        </pc:graphicFrameChg>
        <pc:graphicFrameChg chg="add mod modGraphic">
          <ac:chgData name="Zhigalov Roman" userId="1f97e9fdf7779aa5" providerId="Windows Live" clId="Web-{A5BADE41-C960-4F3F-BADF-DF08E6DC8635}" dt="2022-03-30T14:01:38.640" v="227"/>
          <ac:graphicFrameMkLst>
            <pc:docMk/>
            <pc:sldMk cId="3906647674" sldId="266"/>
            <ac:graphicFrameMk id="11" creationId="{B6E520A3-D73C-5A48-724D-CD506FE2DCE2}"/>
          </ac:graphicFrameMkLst>
        </pc:graphicFrameChg>
        <pc:picChg chg="add del">
          <ac:chgData name="Zhigalov Roman" userId="1f97e9fdf7779aa5" providerId="Windows Live" clId="Web-{A5BADE41-C960-4F3F-BADF-DF08E6DC8635}" dt="2022-03-30T14:01:31.421" v="223"/>
          <ac:picMkLst>
            <pc:docMk/>
            <pc:sldMk cId="3906647674" sldId="266"/>
            <ac:picMk id="24" creationId="{7EE76990-327F-2788-7CA5-7946544ECEB8}"/>
          </ac:picMkLst>
        </pc:picChg>
        <pc:cxnChg chg="add del">
          <ac:chgData name="Zhigalov Roman" userId="1f97e9fdf7779aa5" providerId="Windows Live" clId="Web-{A5BADE41-C960-4F3F-BADF-DF08E6DC8635}" dt="2022-03-30T14:01:31.421" v="223"/>
          <ac:cxnSpMkLst>
            <pc:docMk/>
            <pc:sldMk cId="3906647674" sldId="266"/>
            <ac:cxnSpMk id="30" creationId="{67182200-4859-4C8D-BCBB-55B245C28BA3}"/>
          </ac:cxnSpMkLst>
        </pc:cxnChg>
      </pc:sldChg>
      <pc:sldChg chg="addSp modSp new mod ord setBg">
        <pc:chgData name="Zhigalov Roman" userId="1f97e9fdf7779aa5" providerId="Windows Live" clId="Web-{A5BADE41-C960-4F3F-BADF-DF08E6DC8635}" dt="2022-03-30T14:02:08.251" v="249"/>
        <pc:sldMkLst>
          <pc:docMk/>
          <pc:sldMk cId="707048766" sldId="267"/>
        </pc:sldMkLst>
        <pc:spChg chg="mo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2" creationId="{F4F37B8D-033C-4C78-01EF-767F5E131213}"/>
          </ac:spMkLst>
        </pc:spChg>
        <pc:spChg chg="mo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3" creationId="{F0FEA859-34B2-5519-816F-7B09F278E526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8" creationId="{D278ADA9-6383-4BDD-80D2-8899A402687B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10" creationId="{484B7147-B0F6-40ED-B5A2-FF72BC8198B6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12" creationId="{B36D2DE0-0628-4A9A-A59D-7BA8B5EB3022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14" creationId="{48E405C9-94BE-41DA-928C-DEC9A8550E9F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16" creationId="{D2091A72-D5BB-42AC-8FD3-F7747D90861E}"/>
          </ac:spMkLst>
        </pc:spChg>
        <pc:spChg chg="add">
          <ac:chgData name="Zhigalov Roman" userId="1f97e9fdf7779aa5" providerId="Windows Live" clId="Web-{A5BADE41-C960-4F3F-BADF-DF08E6DC8635}" dt="2022-03-30T14:02:08.251" v="249"/>
          <ac:spMkLst>
            <pc:docMk/>
            <pc:sldMk cId="707048766" sldId="267"/>
            <ac:spMk id="18" creationId="{6ED12BFC-A737-46AF-8411-481112D54B0C}"/>
          </ac:spMkLst>
        </pc:spChg>
      </pc:sldChg>
      <pc:sldChg chg="addSp modSp new mod setBg">
        <pc:chgData name="Zhigalov Roman" userId="1f97e9fdf7779aa5" providerId="Windows Live" clId="Web-{A5BADE41-C960-4F3F-BADF-DF08E6DC8635}" dt="2022-03-30T14:01:21.280" v="219"/>
        <pc:sldMkLst>
          <pc:docMk/>
          <pc:sldMk cId="1478915483" sldId="268"/>
        </pc:sldMkLst>
        <pc:spChg chg="mo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2" creationId="{CC857952-C8F1-EE39-5290-1F66A01300B3}"/>
          </ac:spMkLst>
        </pc:spChg>
        <pc:spChg chg="mo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3" creationId="{95481F8B-5320-DBBC-A6D5-186BFA297B53}"/>
          </ac:spMkLst>
        </pc:spChg>
        <pc:spChg chg="ad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8" creationId="{C2554CA6-288E-4202-BC52-2E5A8F0C0AED}"/>
          </ac:spMkLst>
        </pc:spChg>
        <pc:spChg chg="ad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10" creationId="{B10BB131-AC8E-4A8E-A5D1-36260F720C3B}"/>
          </ac:spMkLst>
        </pc:spChg>
        <pc:spChg chg="ad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12" creationId="{5B7778FC-632E-4DCA-A7CB-0D7731CCF970}"/>
          </ac:spMkLst>
        </pc:spChg>
        <pc:spChg chg="add">
          <ac:chgData name="Zhigalov Roman" userId="1f97e9fdf7779aa5" providerId="Windows Live" clId="Web-{A5BADE41-C960-4F3F-BADF-DF08E6DC8635}" dt="2022-03-30T14:01:21.280" v="219"/>
          <ac:spMkLst>
            <pc:docMk/>
            <pc:sldMk cId="1478915483" sldId="268"/>
            <ac:spMk id="14" creationId="{FA23A907-97FB-4A8F-880A-DD77401C4296}"/>
          </ac:spMkLst>
        </pc:spChg>
      </pc:sldChg>
      <pc:sldChg chg="addSp delSp modSp new mod setBg">
        <pc:chgData name="Zhigalov Roman" userId="1f97e9fdf7779aa5" providerId="Windows Live" clId="Web-{A5BADE41-C960-4F3F-BADF-DF08E6DC8635}" dt="2022-03-30T14:04:45.277" v="264"/>
        <pc:sldMkLst>
          <pc:docMk/>
          <pc:sldMk cId="922369589" sldId="269"/>
        </pc:sldMkLst>
        <pc:spChg chg="mod ord">
          <ac:chgData name="Zhigalov Roman" userId="1f97e9fdf7779aa5" providerId="Windows Live" clId="Web-{A5BADE41-C960-4F3F-BADF-DF08E6DC8635}" dt="2022-03-30T14:04:45.277" v="264"/>
          <ac:spMkLst>
            <pc:docMk/>
            <pc:sldMk cId="922369589" sldId="269"/>
            <ac:spMk id="2" creationId="{4CDF69AD-92D2-67B8-BA3E-D60DA58BD1FF}"/>
          </ac:spMkLst>
        </pc:spChg>
        <pc:spChg chg="del mod">
          <ac:chgData name="Zhigalov Roman" userId="1f97e9fdf7779aa5" providerId="Windows Live" clId="Web-{A5BADE41-C960-4F3F-BADF-DF08E6DC8635}" dt="2022-03-30T14:04:40.511" v="263"/>
          <ac:spMkLst>
            <pc:docMk/>
            <pc:sldMk cId="922369589" sldId="269"/>
            <ac:spMk id="3" creationId="{617EDFDB-DC0C-9DCE-F6A1-D23128CADF8F}"/>
          </ac:spMkLst>
        </pc:spChg>
        <pc:spChg chg="mod">
          <ac:chgData name="Zhigalov Roman" userId="1f97e9fdf7779aa5" providerId="Windows Live" clId="Web-{A5BADE41-C960-4F3F-BADF-DF08E6DC8635}" dt="2022-03-30T14:04:45.277" v="264"/>
          <ac:spMkLst>
            <pc:docMk/>
            <pc:sldMk cId="922369589" sldId="269"/>
            <ac:spMk id="4" creationId="{2E15D213-A959-ECE7-04F0-2578EC74947D}"/>
          </ac:spMkLst>
        </pc:spChg>
        <pc:spChg chg="add">
          <ac:chgData name="Zhigalov Roman" userId="1f97e9fdf7779aa5" providerId="Windows Live" clId="Web-{A5BADE41-C960-4F3F-BADF-DF08E6DC8635}" dt="2022-03-30T14:04:45.277" v="264"/>
          <ac:spMkLst>
            <pc:docMk/>
            <pc:sldMk cId="922369589" sldId="269"/>
            <ac:spMk id="10" creationId="{3CD9DF72-87A3-404E-A828-84CBF11A8303}"/>
          </ac:spMkLst>
        </pc:spChg>
        <pc:picChg chg="add mod ord">
          <ac:chgData name="Zhigalov Roman" userId="1f97e9fdf7779aa5" providerId="Windows Live" clId="Web-{A5BADE41-C960-4F3F-BADF-DF08E6DC8635}" dt="2022-03-30T14:04:45.277" v="264"/>
          <ac:picMkLst>
            <pc:docMk/>
            <pc:sldMk cId="922369589" sldId="269"/>
            <ac:picMk id="5" creationId="{CCA82994-074D-DEA5-2759-CCEAA831C3E8}"/>
          </ac:picMkLst>
        </pc:picChg>
        <pc:cxnChg chg="add">
          <ac:chgData name="Zhigalov Roman" userId="1f97e9fdf7779aa5" providerId="Windows Live" clId="Web-{A5BADE41-C960-4F3F-BADF-DF08E6DC8635}" dt="2022-03-30T14:04:45.277" v="264"/>
          <ac:cxnSpMkLst>
            <pc:docMk/>
            <pc:sldMk cId="922369589" sldId="269"/>
            <ac:cxnSpMk id="12" creationId="{20E3A342-4D61-4E3F-AF90-1AB42AEB96CC}"/>
          </ac:cxnSpMkLst>
        </pc:cxnChg>
      </pc:sldChg>
      <pc:sldChg chg="addSp modSp new mod setBg">
        <pc:chgData name="Zhigalov Roman" userId="1f97e9fdf7779aa5" providerId="Windows Live" clId="Web-{A5BADE41-C960-4F3F-BADF-DF08E6DC8635}" dt="2022-03-30T14:06:40.143" v="303" actId="20577"/>
        <pc:sldMkLst>
          <pc:docMk/>
          <pc:sldMk cId="2987762274" sldId="270"/>
        </pc:sldMkLst>
        <pc:spChg chg="mod">
          <ac:chgData name="Zhigalov Roman" userId="1f97e9fdf7779aa5" providerId="Windows Live" clId="Web-{A5BADE41-C960-4F3F-BADF-DF08E6DC8635}" dt="2022-03-30T14:06:40.143" v="303" actId="20577"/>
          <ac:spMkLst>
            <pc:docMk/>
            <pc:sldMk cId="2987762274" sldId="270"/>
            <ac:spMk id="2" creationId="{55FFF3ED-B9BE-83E0-A27B-3753BE775791}"/>
          </ac:spMkLst>
        </pc:spChg>
        <pc:spChg chg="mod">
          <ac:chgData name="Zhigalov Roman" userId="1f97e9fdf7779aa5" providerId="Windows Live" clId="Web-{A5BADE41-C960-4F3F-BADF-DF08E6DC8635}" dt="2022-03-30T14:06:34.440" v="302"/>
          <ac:spMkLst>
            <pc:docMk/>
            <pc:sldMk cId="2987762274" sldId="270"/>
            <ac:spMk id="3" creationId="{81624E0D-4862-D0E0-EE87-371B3AF6875A}"/>
          </ac:spMkLst>
        </pc:spChg>
        <pc:spChg chg="mod">
          <ac:chgData name="Zhigalov Roman" userId="1f97e9fdf7779aa5" providerId="Windows Live" clId="Web-{A5BADE41-C960-4F3F-BADF-DF08E6DC8635}" dt="2022-03-30T14:06:34.440" v="302"/>
          <ac:spMkLst>
            <pc:docMk/>
            <pc:sldMk cId="2987762274" sldId="270"/>
            <ac:spMk id="4" creationId="{F7BD6E21-F555-C761-D5F8-9CD1308761D8}"/>
          </ac:spMkLst>
        </pc:spChg>
        <pc:spChg chg="add">
          <ac:chgData name="Zhigalov Roman" userId="1f97e9fdf7779aa5" providerId="Windows Live" clId="Web-{A5BADE41-C960-4F3F-BADF-DF08E6DC8635}" dt="2022-03-30T14:06:34.440" v="302"/>
          <ac:spMkLst>
            <pc:docMk/>
            <pc:sldMk cId="2987762274" sldId="270"/>
            <ac:spMk id="9" creationId="{4C608BEB-860E-4094-8511-78603564A75E}"/>
          </ac:spMkLst>
        </pc:spChg>
        <pc:cxnChg chg="add">
          <ac:chgData name="Zhigalov Roman" userId="1f97e9fdf7779aa5" providerId="Windows Live" clId="Web-{A5BADE41-C960-4F3F-BADF-DF08E6DC8635}" dt="2022-03-30T14:06:34.440" v="302"/>
          <ac:cxnSpMkLst>
            <pc:docMk/>
            <pc:sldMk cId="2987762274" sldId="270"/>
            <ac:cxnSpMk id="11" creationId="{1F16A8D4-FE87-4604-88B2-394B5D1EB437}"/>
          </ac:cxnSpMkLst>
        </pc:cxnChg>
      </pc:sldChg>
      <pc:sldChg chg="addSp modSp new mod setBg setClrOvrMap">
        <pc:chgData name="Zhigalov Roman" userId="1f97e9fdf7779aa5" providerId="Windows Live" clId="Web-{A5BADE41-C960-4F3F-BADF-DF08E6DC8635}" dt="2022-03-30T14:07:12.895" v="316"/>
        <pc:sldMkLst>
          <pc:docMk/>
          <pc:sldMk cId="486543313" sldId="271"/>
        </pc:sldMkLst>
        <pc:spChg chg="mo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2" creationId="{715DCB3E-AC6C-2D12-8C0C-0D61F5047A0B}"/>
          </ac:spMkLst>
        </pc:spChg>
        <pc:spChg chg="mo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3" creationId="{42044417-8CD0-C08D-DE07-38028C1A75CD}"/>
          </ac:spMkLst>
        </pc:spChg>
        <pc:spChg chg="ad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9" creationId="{0671A8AE-40A1-4631-A6B8-581AFF065482}"/>
          </ac:spMkLst>
        </pc:spChg>
        <pc:spChg chg="ad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11" creationId="{AB58EF07-17C2-48CF-ABB0-EEF1F17CB8F0}"/>
          </ac:spMkLst>
        </pc:spChg>
        <pc:spChg chg="ad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13" creationId="{AF2F604E-43BE-4DC3-B983-E071523364F8}"/>
          </ac:spMkLst>
        </pc:spChg>
        <pc:spChg chg="add">
          <ac:chgData name="Zhigalov Roman" userId="1f97e9fdf7779aa5" providerId="Windows Live" clId="Web-{A5BADE41-C960-4F3F-BADF-DF08E6DC8635}" dt="2022-03-30T14:07:12.895" v="316"/>
          <ac:spMkLst>
            <pc:docMk/>
            <pc:sldMk cId="486543313" sldId="271"/>
            <ac:spMk id="15" creationId="{08C9B587-E65E-4B52-B37C-ABEBB6E87928}"/>
          </ac:spMkLst>
        </pc:spChg>
        <pc:picChg chg="add">
          <ac:chgData name="Zhigalov Roman" userId="1f97e9fdf7779aa5" providerId="Windows Live" clId="Web-{A5BADE41-C960-4F3F-BADF-DF08E6DC8635}" dt="2022-03-30T14:07:12.895" v="316"/>
          <ac:picMkLst>
            <pc:docMk/>
            <pc:sldMk cId="486543313" sldId="271"/>
            <ac:picMk id="5" creationId="{B8AADEE6-323F-1A72-7D39-1B10D1A8769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12D06-46F3-4223-B57B-9653281D6A0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8D0B504-DEB3-4A72-8025-6E5B4E388880}">
      <dgm:prSet/>
      <dgm:spPr/>
      <dgm:t>
        <a:bodyPr/>
        <a:lstStyle/>
        <a:p>
          <a:r>
            <a:rPr lang="ru-RU"/>
            <a:t>Медиа и медиакультура</a:t>
          </a:r>
          <a:endParaRPr lang="en-US"/>
        </a:p>
      </dgm:t>
    </dgm:pt>
    <dgm:pt modelId="{11422CA7-7E8C-46D9-BC6B-11E61AFC5690}" type="parTrans" cxnId="{E567F21C-3191-4A49-9819-21883089CA62}">
      <dgm:prSet/>
      <dgm:spPr/>
      <dgm:t>
        <a:bodyPr/>
        <a:lstStyle/>
        <a:p>
          <a:endParaRPr lang="en-US"/>
        </a:p>
      </dgm:t>
    </dgm:pt>
    <dgm:pt modelId="{A939B7FC-DF1E-45B0-90A6-00D0EB0993BC}" type="sibTrans" cxnId="{E567F21C-3191-4A49-9819-21883089CA62}">
      <dgm:prSet/>
      <dgm:spPr/>
      <dgm:t>
        <a:bodyPr/>
        <a:lstStyle/>
        <a:p>
          <a:endParaRPr lang="en-US"/>
        </a:p>
      </dgm:t>
    </dgm:pt>
    <dgm:pt modelId="{87E817F4-36E9-4EDA-9CAB-00297A95D498}">
      <dgm:prSet/>
      <dgm:spPr/>
      <dgm:t>
        <a:bodyPr/>
        <a:lstStyle/>
        <a:p>
          <a:r>
            <a:rPr lang="ru-RU"/>
            <a:t>Особенности медиакультуры</a:t>
          </a:r>
          <a:endParaRPr lang="en-US"/>
        </a:p>
      </dgm:t>
    </dgm:pt>
    <dgm:pt modelId="{60C11F48-0070-4FB3-B069-475AB70609E2}" type="parTrans" cxnId="{05C3D28A-3301-45FC-BD05-30631ECCECCB}">
      <dgm:prSet/>
      <dgm:spPr/>
      <dgm:t>
        <a:bodyPr/>
        <a:lstStyle/>
        <a:p>
          <a:endParaRPr lang="en-US"/>
        </a:p>
      </dgm:t>
    </dgm:pt>
    <dgm:pt modelId="{FA0E8152-5E1F-42E0-BED2-6FC8CF919B8E}" type="sibTrans" cxnId="{05C3D28A-3301-45FC-BD05-30631ECCECCB}">
      <dgm:prSet/>
      <dgm:spPr/>
      <dgm:t>
        <a:bodyPr/>
        <a:lstStyle/>
        <a:p>
          <a:endParaRPr lang="en-US"/>
        </a:p>
      </dgm:t>
    </dgm:pt>
    <dgm:pt modelId="{18C392F9-36F3-4A9B-AFB3-E24BEA05F05A}">
      <dgm:prSet/>
      <dgm:spPr/>
      <dgm:t>
        <a:bodyPr/>
        <a:lstStyle/>
        <a:p>
          <a:r>
            <a:rPr lang="ru-RU"/>
            <a:t>Влияние медиакультуры</a:t>
          </a:r>
          <a:endParaRPr lang="en-US"/>
        </a:p>
      </dgm:t>
    </dgm:pt>
    <dgm:pt modelId="{4884610A-FEF1-4E8A-82E4-D396DA8BA04D}" type="parTrans" cxnId="{DDBE09B1-A064-488C-A4CB-CB2B3FE74D62}">
      <dgm:prSet/>
      <dgm:spPr/>
      <dgm:t>
        <a:bodyPr/>
        <a:lstStyle/>
        <a:p>
          <a:endParaRPr lang="en-US"/>
        </a:p>
      </dgm:t>
    </dgm:pt>
    <dgm:pt modelId="{D9330DA0-7AA2-46F2-BA8B-D32C613622BC}" type="sibTrans" cxnId="{DDBE09B1-A064-488C-A4CB-CB2B3FE74D62}">
      <dgm:prSet/>
      <dgm:spPr/>
      <dgm:t>
        <a:bodyPr/>
        <a:lstStyle/>
        <a:p>
          <a:endParaRPr lang="en-US"/>
        </a:p>
      </dgm:t>
    </dgm:pt>
    <dgm:pt modelId="{73FE37AE-9276-4872-B4F7-6D244E14729D}" type="pres">
      <dgm:prSet presAssocID="{7B312D06-46F3-4223-B57B-9653281D6A06}" presName="root" presStyleCnt="0">
        <dgm:presLayoutVars>
          <dgm:dir/>
          <dgm:resizeHandles val="exact"/>
        </dgm:presLayoutVars>
      </dgm:prSet>
      <dgm:spPr/>
    </dgm:pt>
    <dgm:pt modelId="{90CC0E0E-7342-43EC-90C3-DC8F8997B239}" type="pres">
      <dgm:prSet presAssocID="{28D0B504-DEB3-4A72-8025-6E5B4E388880}" presName="compNode" presStyleCnt="0"/>
      <dgm:spPr/>
    </dgm:pt>
    <dgm:pt modelId="{720EB053-7D05-419F-933A-67CD0AACE0AB}" type="pres">
      <dgm:prSet presAssocID="{28D0B504-DEB3-4A72-8025-6E5B4E388880}" presName="bgRect" presStyleLbl="bgShp" presStyleIdx="0" presStyleCnt="3"/>
      <dgm:spPr/>
    </dgm:pt>
    <dgm:pt modelId="{79AD3B20-1087-4F29-9CB3-13A82B10B0BE}" type="pres">
      <dgm:prSet presAssocID="{28D0B504-DEB3-4A72-8025-6E5B4E3888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онитор"/>
        </a:ext>
      </dgm:extLst>
    </dgm:pt>
    <dgm:pt modelId="{EFBC746A-4DC8-4CA9-8B89-E9A2407ECCDF}" type="pres">
      <dgm:prSet presAssocID="{28D0B504-DEB3-4A72-8025-6E5B4E388880}" presName="spaceRect" presStyleCnt="0"/>
      <dgm:spPr/>
    </dgm:pt>
    <dgm:pt modelId="{0EBF505D-5162-4242-937B-828769A3F846}" type="pres">
      <dgm:prSet presAssocID="{28D0B504-DEB3-4A72-8025-6E5B4E388880}" presName="parTx" presStyleLbl="revTx" presStyleIdx="0" presStyleCnt="3">
        <dgm:presLayoutVars>
          <dgm:chMax val="0"/>
          <dgm:chPref val="0"/>
        </dgm:presLayoutVars>
      </dgm:prSet>
      <dgm:spPr/>
    </dgm:pt>
    <dgm:pt modelId="{C9760ED4-B874-4F52-9C6B-B3E2C3B2EE86}" type="pres">
      <dgm:prSet presAssocID="{A939B7FC-DF1E-45B0-90A6-00D0EB0993BC}" presName="sibTrans" presStyleCnt="0"/>
      <dgm:spPr/>
    </dgm:pt>
    <dgm:pt modelId="{7A17CAF5-84AE-49FE-8A1C-EFE86698DFAA}" type="pres">
      <dgm:prSet presAssocID="{87E817F4-36E9-4EDA-9CAB-00297A95D498}" presName="compNode" presStyleCnt="0"/>
      <dgm:spPr/>
    </dgm:pt>
    <dgm:pt modelId="{FAF69596-F184-4AFA-9945-29DE8403B71E}" type="pres">
      <dgm:prSet presAssocID="{87E817F4-36E9-4EDA-9CAB-00297A95D498}" presName="bgRect" presStyleLbl="bgShp" presStyleIdx="1" presStyleCnt="3"/>
      <dgm:spPr/>
    </dgm:pt>
    <dgm:pt modelId="{02FBC25A-E983-44E9-82AA-A78146904C70}" type="pres">
      <dgm:prSet presAssocID="{87E817F4-36E9-4EDA-9CAB-00297A95D4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FC1747E-2240-4F34-8A3A-93E4B22AD065}" type="pres">
      <dgm:prSet presAssocID="{87E817F4-36E9-4EDA-9CAB-00297A95D498}" presName="spaceRect" presStyleCnt="0"/>
      <dgm:spPr/>
    </dgm:pt>
    <dgm:pt modelId="{97710AB8-A39A-47D7-B38A-3886DB51BD8E}" type="pres">
      <dgm:prSet presAssocID="{87E817F4-36E9-4EDA-9CAB-00297A95D498}" presName="parTx" presStyleLbl="revTx" presStyleIdx="1" presStyleCnt="3">
        <dgm:presLayoutVars>
          <dgm:chMax val="0"/>
          <dgm:chPref val="0"/>
        </dgm:presLayoutVars>
      </dgm:prSet>
      <dgm:spPr/>
    </dgm:pt>
    <dgm:pt modelId="{05A98A6C-E1EA-4F56-AC55-314D45E3F4D2}" type="pres">
      <dgm:prSet presAssocID="{FA0E8152-5E1F-42E0-BED2-6FC8CF919B8E}" presName="sibTrans" presStyleCnt="0"/>
      <dgm:spPr/>
    </dgm:pt>
    <dgm:pt modelId="{49BAF819-BC70-417D-AEAC-60C243655751}" type="pres">
      <dgm:prSet presAssocID="{18C392F9-36F3-4A9B-AFB3-E24BEA05F05A}" presName="compNode" presStyleCnt="0"/>
      <dgm:spPr/>
    </dgm:pt>
    <dgm:pt modelId="{EF4F6226-FAD3-48DD-9CF1-D25D8FB26B05}" type="pres">
      <dgm:prSet presAssocID="{18C392F9-36F3-4A9B-AFB3-E24BEA05F05A}" presName="bgRect" presStyleLbl="bgShp" presStyleIdx="2" presStyleCnt="3"/>
      <dgm:spPr/>
    </dgm:pt>
    <dgm:pt modelId="{6B51B117-C8C8-4B9F-A91A-20AAE9D5BC13}" type="pres">
      <dgm:prSet presAssocID="{18C392F9-36F3-4A9B-AFB3-E24BEA05F05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льзователи"/>
        </a:ext>
      </dgm:extLst>
    </dgm:pt>
    <dgm:pt modelId="{57354E02-0431-4EB4-9045-9C82808EB5DE}" type="pres">
      <dgm:prSet presAssocID="{18C392F9-36F3-4A9B-AFB3-E24BEA05F05A}" presName="spaceRect" presStyleCnt="0"/>
      <dgm:spPr/>
    </dgm:pt>
    <dgm:pt modelId="{FFB81AAB-B563-4785-A132-FAB98364F390}" type="pres">
      <dgm:prSet presAssocID="{18C392F9-36F3-4A9B-AFB3-E24BEA05F0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4F86D0A-7977-4CC0-9484-2948BB43C522}" type="presOf" srcId="{7B312D06-46F3-4223-B57B-9653281D6A06}" destId="{73FE37AE-9276-4872-B4F7-6D244E14729D}" srcOrd="0" destOrd="0" presId="urn:microsoft.com/office/officeart/2018/2/layout/IconVerticalSolidList"/>
    <dgm:cxn modelId="{72801F16-F039-497B-B1D0-858D4D47BBFA}" type="presOf" srcId="{87E817F4-36E9-4EDA-9CAB-00297A95D498}" destId="{97710AB8-A39A-47D7-B38A-3886DB51BD8E}" srcOrd="0" destOrd="0" presId="urn:microsoft.com/office/officeart/2018/2/layout/IconVerticalSolidList"/>
    <dgm:cxn modelId="{E567F21C-3191-4A49-9819-21883089CA62}" srcId="{7B312D06-46F3-4223-B57B-9653281D6A06}" destId="{28D0B504-DEB3-4A72-8025-6E5B4E388880}" srcOrd="0" destOrd="0" parTransId="{11422CA7-7E8C-46D9-BC6B-11E61AFC5690}" sibTransId="{A939B7FC-DF1E-45B0-90A6-00D0EB0993BC}"/>
    <dgm:cxn modelId="{24F36078-F104-4E77-B238-851F6000A416}" type="presOf" srcId="{18C392F9-36F3-4A9B-AFB3-E24BEA05F05A}" destId="{FFB81AAB-B563-4785-A132-FAB98364F390}" srcOrd="0" destOrd="0" presId="urn:microsoft.com/office/officeart/2018/2/layout/IconVerticalSolidList"/>
    <dgm:cxn modelId="{05C3D28A-3301-45FC-BD05-30631ECCECCB}" srcId="{7B312D06-46F3-4223-B57B-9653281D6A06}" destId="{87E817F4-36E9-4EDA-9CAB-00297A95D498}" srcOrd="1" destOrd="0" parTransId="{60C11F48-0070-4FB3-B069-475AB70609E2}" sibTransId="{FA0E8152-5E1F-42E0-BED2-6FC8CF919B8E}"/>
    <dgm:cxn modelId="{8058E792-00F6-47B8-89C8-F0D2B06F74B0}" type="presOf" srcId="{28D0B504-DEB3-4A72-8025-6E5B4E388880}" destId="{0EBF505D-5162-4242-937B-828769A3F846}" srcOrd="0" destOrd="0" presId="urn:microsoft.com/office/officeart/2018/2/layout/IconVerticalSolidList"/>
    <dgm:cxn modelId="{DDBE09B1-A064-488C-A4CB-CB2B3FE74D62}" srcId="{7B312D06-46F3-4223-B57B-9653281D6A06}" destId="{18C392F9-36F3-4A9B-AFB3-E24BEA05F05A}" srcOrd="2" destOrd="0" parTransId="{4884610A-FEF1-4E8A-82E4-D396DA8BA04D}" sibTransId="{D9330DA0-7AA2-46F2-BA8B-D32C613622BC}"/>
    <dgm:cxn modelId="{EE16D029-6A4B-4AEF-BBF3-DBE74496567A}" type="presParOf" srcId="{73FE37AE-9276-4872-B4F7-6D244E14729D}" destId="{90CC0E0E-7342-43EC-90C3-DC8F8997B239}" srcOrd="0" destOrd="0" presId="urn:microsoft.com/office/officeart/2018/2/layout/IconVerticalSolidList"/>
    <dgm:cxn modelId="{06BC5492-E1ED-4021-8640-6475599B0065}" type="presParOf" srcId="{90CC0E0E-7342-43EC-90C3-DC8F8997B239}" destId="{720EB053-7D05-419F-933A-67CD0AACE0AB}" srcOrd="0" destOrd="0" presId="urn:microsoft.com/office/officeart/2018/2/layout/IconVerticalSolidList"/>
    <dgm:cxn modelId="{0C76CB35-7AC0-46CD-9256-1053208159D6}" type="presParOf" srcId="{90CC0E0E-7342-43EC-90C3-DC8F8997B239}" destId="{79AD3B20-1087-4F29-9CB3-13A82B10B0BE}" srcOrd="1" destOrd="0" presId="urn:microsoft.com/office/officeart/2018/2/layout/IconVerticalSolidList"/>
    <dgm:cxn modelId="{F1C66EEC-F648-41D1-AC91-1E14F1E411A5}" type="presParOf" srcId="{90CC0E0E-7342-43EC-90C3-DC8F8997B239}" destId="{EFBC746A-4DC8-4CA9-8B89-E9A2407ECCDF}" srcOrd="2" destOrd="0" presId="urn:microsoft.com/office/officeart/2018/2/layout/IconVerticalSolidList"/>
    <dgm:cxn modelId="{590B25FB-53B5-4BF9-8D36-488941BEE02C}" type="presParOf" srcId="{90CC0E0E-7342-43EC-90C3-DC8F8997B239}" destId="{0EBF505D-5162-4242-937B-828769A3F846}" srcOrd="3" destOrd="0" presId="urn:microsoft.com/office/officeart/2018/2/layout/IconVerticalSolidList"/>
    <dgm:cxn modelId="{2449416B-3ED7-499B-8EE7-F02FCC939155}" type="presParOf" srcId="{73FE37AE-9276-4872-B4F7-6D244E14729D}" destId="{C9760ED4-B874-4F52-9C6B-B3E2C3B2EE86}" srcOrd="1" destOrd="0" presId="urn:microsoft.com/office/officeart/2018/2/layout/IconVerticalSolidList"/>
    <dgm:cxn modelId="{44F524B2-08D6-4624-84D9-4A827E6047BB}" type="presParOf" srcId="{73FE37AE-9276-4872-B4F7-6D244E14729D}" destId="{7A17CAF5-84AE-49FE-8A1C-EFE86698DFAA}" srcOrd="2" destOrd="0" presId="urn:microsoft.com/office/officeart/2018/2/layout/IconVerticalSolidList"/>
    <dgm:cxn modelId="{1AFBA362-8307-47ED-BE89-178CDD5EFBC7}" type="presParOf" srcId="{7A17CAF5-84AE-49FE-8A1C-EFE86698DFAA}" destId="{FAF69596-F184-4AFA-9945-29DE8403B71E}" srcOrd="0" destOrd="0" presId="urn:microsoft.com/office/officeart/2018/2/layout/IconVerticalSolidList"/>
    <dgm:cxn modelId="{B107242A-8F7B-4777-B2D1-11328625B991}" type="presParOf" srcId="{7A17CAF5-84AE-49FE-8A1C-EFE86698DFAA}" destId="{02FBC25A-E983-44E9-82AA-A78146904C70}" srcOrd="1" destOrd="0" presId="urn:microsoft.com/office/officeart/2018/2/layout/IconVerticalSolidList"/>
    <dgm:cxn modelId="{567F55FF-A8EA-4466-A96D-24CF82FEC38B}" type="presParOf" srcId="{7A17CAF5-84AE-49FE-8A1C-EFE86698DFAA}" destId="{7FC1747E-2240-4F34-8A3A-93E4B22AD065}" srcOrd="2" destOrd="0" presId="urn:microsoft.com/office/officeart/2018/2/layout/IconVerticalSolidList"/>
    <dgm:cxn modelId="{76EE65EF-0822-48B3-9278-18D6255C1E4C}" type="presParOf" srcId="{7A17CAF5-84AE-49FE-8A1C-EFE86698DFAA}" destId="{97710AB8-A39A-47D7-B38A-3886DB51BD8E}" srcOrd="3" destOrd="0" presId="urn:microsoft.com/office/officeart/2018/2/layout/IconVerticalSolidList"/>
    <dgm:cxn modelId="{7854DE0F-1562-4827-BDC2-979E7AD1ED9B}" type="presParOf" srcId="{73FE37AE-9276-4872-B4F7-6D244E14729D}" destId="{05A98A6C-E1EA-4F56-AC55-314D45E3F4D2}" srcOrd="3" destOrd="0" presId="urn:microsoft.com/office/officeart/2018/2/layout/IconVerticalSolidList"/>
    <dgm:cxn modelId="{B04C1359-03BF-4611-9069-172A2BB20AE7}" type="presParOf" srcId="{73FE37AE-9276-4872-B4F7-6D244E14729D}" destId="{49BAF819-BC70-417D-AEAC-60C243655751}" srcOrd="4" destOrd="0" presId="urn:microsoft.com/office/officeart/2018/2/layout/IconVerticalSolidList"/>
    <dgm:cxn modelId="{A205D4C5-1E09-44D7-9A98-1F250E958306}" type="presParOf" srcId="{49BAF819-BC70-417D-AEAC-60C243655751}" destId="{EF4F6226-FAD3-48DD-9CF1-D25D8FB26B05}" srcOrd="0" destOrd="0" presId="urn:microsoft.com/office/officeart/2018/2/layout/IconVerticalSolidList"/>
    <dgm:cxn modelId="{472AA468-C34E-4F37-806B-FBFD6014111A}" type="presParOf" srcId="{49BAF819-BC70-417D-AEAC-60C243655751}" destId="{6B51B117-C8C8-4B9F-A91A-20AAE9D5BC13}" srcOrd="1" destOrd="0" presId="urn:microsoft.com/office/officeart/2018/2/layout/IconVerticalSolidList"/>
    <dgm:cxn modelId="{E08C3201-15B7-4C3C-8C7F-76504C349701}" type="presParOf" srcId="{49BAF819-BC70-417D-AEAC-60C243655751}" destId="{57354E02-0431-4EB4-9045-9C82808EB5DE}" srcOrd="2" destOrd="0" presId="urn:microsoft.com/office/officeart/2018/2/layout/IconVerticalSolidList"/>
    <dgm:cxn modelId="{B0882ED7-49E5-402D-AED1-0FB1C8D89CF2}" type="presParOf" srcId="{49BAF819-BC70-417D-AEAC-60C243655751}" destId="{FFB81AAB-B563-4785-A132-FAB98364F39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97EB67-B058-4AA3-877D-FA6EA34137A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3FF7D7-78F8-46C6-8CDF-E843DC70AD25}">
      <dgm:prSet/>
      <dgm:spPr/>
      <dgm:t>
        <a:bodyPr/>
        <a:lstStyle/>
        <a:p>
          <a:r>
            <a:rPr lang="ru-RU"/>
            <a:t>Наличие месседжа (главной идеи, посыла)</a:t>
          </a:r>
          <a:endParaRPr lang="en-US"/>
        </a:p>
      </dgm:t>
    </dgm:pt>
    <dgm:pt modelId="{1C63AE86-89E3-44A5-BE2E-1117C89754BB}" type="parTrans" cxnId="{38CD3B8F-5351-44D6-B815-EA0CC9BB02FE}">
      <dgm:prSet/>
      <dgm:spPr/>
      <dgm:t>
        <a:bodyPr/>
        <a:lstStyle/>
        <a:p>
          <a:endParaRPr lang="en-US"/>
        </a:p>
      </dgm:t>
    </dgm:pt>
    <dgm:pt modelId="{95E49997-3BA5-4BFF-B8D5-A37E3FD90C97}" type="sibTrans" cxnId="{38CD3B8F-5351-44D6-B815-EA0CC9BB02FE}">
      <dgm:prSet/>
      <dgm:spPr/>
      <dgm:t>
        <a:bodyPr/>
        <a:lstStyle/>
        <a:p>
          <a:endParaRPr lang="en-US"/>
        </a:p>
      </dgm:t>
    </dgm:pt>
    <dgm:pt modelId="{CE4F17F0-C7BF-457F-9F5A-A258C78115CE}">
      <dgm:prSet/>
      <dgm:spPr/>
      <dgm:t>
        <a:bodyPr/>
        <a:lstStyle/>
        <a:p>
          <a:r>
            <a:rPr lang="ru-RU"/>
            <a:t>Множественность культурных кодов</a:t>
          </a:r>
          <a:endParaRPr lang="en-US"/>
        </a:p>
      </dgm:t>
    </dgm:pt>
    <dgm:pt modelId="{F4696848-788A-40F3-A215-F344CBDD0B82}" type="parTrans" cxnId="{C3012C49-81F6-461E-88C8-8DC5B8D9BF41}">
      <dgm:prSet/>
      <dgm:spPr/>
      <dgm:t>
        <a:bodyPr/>
        <a:lstStyle/>
        <a:p>
          <a:endParaRPr lang="en-US"/>
        </a:p>
      </dgm:t>
    </dgm:pt>
    <dgm:pt modelId="{9205D615-69FB-4881-8321-7B9B64F8FB44}" type="sibTrans" cxnId="{C3012C49-81F6-461E-88C8-8DC5B8D9BF41}">
      <dgm:prSet/>
      <dgm:spPr/>
      <dgm:t>
        <a:bodyPr/>
        <a:lstStyle/>
        <a:p>
          <a:endParaRPr lang="en-US"/>
        </a:p>
      </dgm:t>
    </dgm:pt>
    <dgm:pt modelId="{311746E5-AC21-4880-8AC5-D4AFFBABEB83}">
      <dgm:prSet/>
      <dgm:spPr/>
      <dgm:t>
        <a:bodyPr/>
        <a:lstStyle/>
        <a:p>
          <a:r>
            <a:rPr lang="ru-RU"/>
            <a:t>Медийность</a:t>
          </a:r>
          <a:endParaRPr lang="en-US"/>
        </a:p>
      </dgm:t>
    </dgm:pt>
    <dgm:pt modelId="{F2A53662-38E3-4739-84CF-AF9F87AF0EC3}" type="parTrans" cxnId="{CD860427-37DD-407F-9665-2F7D406C52C2}">
      <dgm:prSet/>
      <dgm:spPr/>
      <dgm:t>
        <a:bodyPr/>
        <a:lstStyle/>
        <a:p>
          <a:endParaRPr lang="en-US"/>
        </a:p>
      </dgm:t>
    </dgm:pt>
    <dgm:pt modelId="{14927837-569A-4BF9-ACD2-E5E3D9C225D2}" type="sibTrans" cxnId="{CD860427-37DD-407F-9665-2F7D406C52C2}">
      <dgm:prSet/>
      <dgm:spPr/>
      <dgm:t>
        <a:bodyPr/>
        <a:lstStyle/>
        <a:p>
          <a:endParaRPr lang="en-US"/>
        </a:p>
      </dgm:t>
    </dgm:pt>
    <dgm:pt modelId="{5DBAD33B-CD1E-4B2D-B0C2-00E8DBA7966D}">
      <dgm:prSet/>
      <dgm:spPr/>
      <dgm:t>
        <a:bodyPr/>
        <a:lstStyle/>
        <a:p>
          <a:r>
            <a:rPr lang="ru-RU"/>
            <a:t>Публичность и массовость</a:t>
          </a:r>
          <a:endParaRPr lang="en-US"/>
        </a:p>
      </dgm:t>
    </dgm:pt>
    <dgm:pt modelId="{D6EE392C-24BD-49EA-8D7F-85552A5BCAE8}" type="parTrans" cxnId="{2388B052-58AF-4449-8E97-F6CE874E3177}">
      <dgm:prSet/>
      <dgm:spPr/>
      <dgm:t>
        <a:bodyPr/>
        <a:lstStyle/>
        <a:p>
          <a:endParaRPr lang="en-US"/>
        </a:p>
      </dgm:t>
    </dgm:pt>
    <dgm:pt modelId="{596105C7-DE7E-434D-BA54-3405DC0E3FFE}" type="sibTrans" cxnId="{2388B052-58AF-4449-8E97-F6CE874E3177}">
      <dgm:prSet/>
      <dgm:spPr/>
      <dgm:t>
        <a:bodyPr/>
        <a:lstStyle/>
        <a:p>
          <a:endParaRPr lang="en-US"/>
        </a:p>
      </dgm:t>
    </dgm:pt>
    <dgm:pt modelId="{3DF37336-2811-4FEF-BFAE-DA742BE22C40}" type="pres">
      <dgm:prSet presAssocID="{1197EB67-B058-4AA3-877D-FA6EA34137AE}" presName="outerComposite" presStyleCnt="0">
        <dgm:presLayoutVars>
          <dgm:chMax val="5"/>
          <dgm:dir/>
          <dgm:resizeHandles val="exact"/>
        </dgm:presLayoutVars>
      </dgm:prSet>
      <dgm:spPr/>
    </dgm:pt>
    <dgm:pt modelId="{FEA84FF0-4756-4578-B851-9D1696800947}" type="pres">
      <dgm:prSet presAssocID="{1197EB67-B058-4AA3-877D-FA6EA34137AE}" presName="dummyMaxCanvas" presStyleCnt="0">
        <dgm:presLayoutVars/>
      </dgm:prSet>
      <dgm:spPr/>
    </dgm:pt>
    <dgm:pt modelId="{EBB9B570-21DB-40FD-A41F-D0544BA21AF7}" type="pres">
      <dgm:prSet presAssocID="{1197EB67-B058-4AA3-877D-FA6EA34137AE}" presName="FourNodes_1" presStyleLbl="node1" presStyleIdx="0" presStyleCnt="4">
        <dgm:presLayoutVars>
          <dgm:bulletEnabled val="1"/>
        </dgm:presLayoutVars>
      </dgm:prSet>
      <dgm:spPr/>
    </dgm:pt>
    <dgm:pt modelId="{2358CEDE-9226-4A32-9D4D-6FECD97D30A3}" type="pres">
      <dgm:prSet presAssocID="{1197EB67-B058-4AA3-877D-FA6EA34137AE}" presName="FourNodes_2" presStyleLbl="node1" presStyleIdx="1" presStyleCnt="4">
        <dgm:presLayoutVars>
          <dgm:bulletEnabled val="1"/>
        </dgm:presLayoutVars>
      </dgm:prSet>
      <dgm:spPr/>
    </dgm:pt>
    <dgm:pt modelId="{A042BFB0-9A3C-4EDE-A3CB-D8264B1A2EEE}" type="pres">
      <dgm:prSet presAssocID="{1197EB67-B058-4AA3-877D-FA6EA34137AE}" presName="FourNodes_3" presStyleLbl="node1" presStyleIdx="2" presStyleCnt="4">
        <dgm:presLayoutVars>
          <dgm:bulletEnabled val="1"/>
        </dgm:presLayoutVars>
      </dgm:prSet>
      <dgm:spPr/>
    </dgm:pt>
    <dgm:pt modelId="{14736379-A6C1-47B6-A13A-37D2CE3CC620}" type="pres">
      <dgm:prSet presAssocID="{1197EB67-B058-4AA3-877D-FA6EA34137AE}" presName="FourNodes_4" presStyleLbl="node1" presStyleIdx="3" presStyleCnt="4">
        <dgm:presLayoutVars>
          <dgm:bulletEnabled val="1"/>
        </dgm:presLayoutVars>
      </dgm:prSet>
      <dgm:spPr/>
    </dgm:pt>
    <dgm:pt modelId="{6B3CFC3C-76BD-4361-A0A2-0FEDBD78F2A5}" type="pres">
      <dgm:prSet presAssocID="{1197EB67-B058-4AA3-877D-FA6EA34137AE}" presName="FourConn_1-2" presStyleLbl="fgAccFollowNode1" presStyleIdx="0" presStyleCnt="3">
        <dgm:presLayoutVars>
          <dgm:bulletEnabled val="1"/>
        </dgm:presLayoutVars>
      </dgm:prSet>
      <dgm:spPr/>
    </dgm:pt>
    <dgm:pt modelId="{8F6C93B9-F371-491E-8762-A46FB1C507B6}" type="pres">
      <dgm:prSet presAssocID="{1197EB67-B058-4AA3-877D-FA6EA34137AE}" presName="FourConn_2-3" presStyleLbl="fgAccFollowNode1" presStyleIdx="1" presStyleCnt="3">
        <dgm:presLayoutVars>
          <dgm:bulletEnabled val="1"/>
        </dgm:presLayoutVars>
      </dgm:prSet>
      <dgm:spPr/>
    </dgm:pt>
    <dgm:pt modelId="{2D48D903-8CE1-4310-9737-9DCF986D571A}" type="pres">
      <dgm:prSet presAssocID="{1197EB67-B058-4AA3-877D-FA6EA34137AE}" presName="FourConn_3-4" presStyleLbl="fgAccFollowNode1" presStyleIdx="2" presStyleCnt="3">
        <dgm:presLayoutVars>
          <dgm:bulletEnabled val="1"/>
        </dgm:presLayoutVars>
      </dgm:prSet>
      <dgm:spPr/>
    </dgm:pt>
    <dgm:pt modelId="{C263A25A-D86A-4B0E-8D00-AAB0DD0744B2}" type="pres">
      <dgm:prSet presAssocID="{1197EB67-B058-4AA3-877D-FA6EA34137AE}" presName="FourNodes_1_text" presStyleLbl="node1" presStyleIdx="3" presStyleCnt="4">
        <dgm:presLayoutVars>
          <dgm:bulletEnabled val="1"/>
        </dgm:presLayoutVars>
      </dgm:prSet>
      <dgm:spPr/>
    </dgm:pt>
    <dgm:pt modelId="{F298140C-AD46-4065-9C13-FEE50FA6563F}" type="pres">
      <dgm:prSet presAssocID="{1197EB67-B058-4AA3-877D-FA6EA34137AE}" presName="FourNodes_2_text" presStyleLbl="node1" presStyleIdx="3" presStyleCnt="4">
        <dgm:presLayoutVars>
          <dgm:bulletEnabled val="1"/>
        </dgm:presLayoutVars>
      </dgm:prSet>
      <dgm:spPr/>
    </dgm:pt>
    <dgm:pt modelId="{B7B25177-B4E3-419E-BD07-92CBACFCE1EA}" type="pres">
      <dgm:prSet presAssocID="{1197EB67-B058-4AA3-877D-FA6EA34137AE}" presName="FourNodes_3_text" presStyleLbl="node1" presStyleIdx="3" presStyleCnt="4">
        <dgm:presLayoutVars>
          <dgm:bulletEnabled val="1"/>
        </dgm:presLayoutVars>
      </dgm:prSet>
      <dgm:spPr/>
    </dgm:pt>
    <dgm:pt modelId="{AD4FB9EA-3607-4475-AAA9-3BCB05C9EB5D}" type="pres">
      <dgm:prSet presAssocID="{1197EB67-B058-4AA3-877D-FA6EA34137A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3D04600-A0C5-4F98-8800-F198F3E2F323}" type="presOf" srcId="{E93FF7D7-78F8-46C6-8CDF-E843DC70AD25}" destId="{EBB9B570-21DB-40FD-A41F-D0544BA21AF7}" srcOrd="0" destOrd="0" presId="urn:microsoft.com/office/officeart/2005/8/layout/vProcess5"/>
    <dgm:cxn modelId="{474B420A-1F45-43F5-90A5-D602AE0C7A1C}" type="presOf" srcId="{95E49997-3BA5-4BFF-B8D5-A37E3FD90C97}" destId="{6B3CFC3C-76BD-4361-A0A2-0FEDBD78F2A5}" srcOrd="0" destOrd="0" presId="urn:microsoft.com/office/officeart/2005/8/layout/vProcess5"/>
    <dgm:cxn modelId="{2DED2A1E-E52F-4D4F-BB7C-C85ACF8DD3A0}" type="presOf" srcId="{14927837-569A-4BF9-ACD2-E5E3D9C225D2}" destId="{2D48D903-8CE1-4310-9737-9DCF986D571A}" srcOrd="0" destOrd="0" presId="urn:microsoft.com/office/officeart/2005/8/layout/vProcess5"/>
    <dgm:cxn modelId="{CD860427-37DD-407F-9665-2F7D406C52C2}" srcId="{1197EB67-B058-4AA3-877D-FA6EA34137AE}" destId="{311746E5-AC21-4880-8AC5-D4AFFBABEB83}" srcOrd="2" destOrd="0" parTransId="{F2A53662-38E3-4739-84CF-AF9F87AF0EC3}" sibTransId="{14927837-569A-4BF9-ACD2-E5E3D9C225D2}"/>
    <dgm:cxn modelId="{8E98913B-63AE-43B7-B582-CD3FB97BD812}" type="presOf" srcId="{5DBAD33B-CD1E-4B2D-B0C2-00E8DBA7966D}" destId="{AD4FB9EA-3607-4475-AAA9-3BCB05C9EB5D}" srcOrd="1" destOrd="0" presId="urn:microsoft.com/office/officeart/2005/8/layout/vProcess5"/>
    <dgm:cxn modelId="{C3012C49-81F6-461E-88C8-8DC5B8D9BF41}" srcId="{1197EB67-B058-4AA3-877D-FA6EA34137AE}" destId="{CE4F17F0-C7BF-457F-9F5A-A258C78115CE}" srcOrd="1" destOrd="0" parTransId="{F4696848-788A-40F3-A215-F344CBDD0B82}" sibTransId="{9205D615-69FB-4881-8321-7B9B64F8FB44}"/>
    <dgm:cxn modelId="{2388B052-58AF-4449-8E97-F6CE874E3177}" srcId="{1197EB67-B058-4AA3-877D-FA6EA34137AE}" destId="{5DBAD33B-CD1E-4B2D-B0C2-00E8DBA7966D}" srcOrd="3" destOrd="0" parTransId="{D6EE392C-24BD-49EA-8D7F-85552A5BCAE8}" sibTransId="{596105C7-DE7E-434D-BA54-3405DC0E3FFE}"/>
    <dgm:cxn modelId="{A861C952-9D42-4EDE-8E40-B4AB4C0F5152}" type="presOf" srcId="{E93FF7D7-78F8-46C6-8CDF-E843DC70AD25}" destId="{C263A25A-D86A-4B0E-8D00-AAB0DD0744B2}" srcOrd="1" destOrd="0" presId="urn:microsoft.com/office/officeart/2005/8/layout/vProcess5"/>
    <dgm:cxn modelId="{833F3A79-0701-439D-B914-010A913490DD}" type="presOf" srcId="{9205D615-69FB-4881-8321-7B9B64F8FB44}" destId="{8F6C93B9-F371-491E-8762-A46FB1C507B6}" srcOrd="0" destOrd="0" presId="urn:microsoft.com/office/officeart/2005/8/layout/vProcess5"/>
    <dgm:cxn modelId="{38CD3B8F-5351-44D6-B815-EA0CC9BB02FE}" srcId="{1197EB67-B058-4AA3-877D-FA6EA34137AE}" destId="{E93FF7D7-78F8-46C6-8CDF-E843DC70AD25}" srcOrd="0" destOrd="0" parTransId="{1C63AE86-89E3-44A5-BE2E-1117C89754BB}" sibTransId="{95E49997-3BA5-4BFF-B8D5-A37E3FD90C97}"/>
    <dgm:cxn modelId="{222137AC-1F05-4314-858A-F7CA3DA9DA11}" type="presOf" srcId="{CE4F17F0-C7BF-457F-9F5A-A258C78115CE}" destId="{2358CEDE-9226-4A32-9D4D-6FECD97D30A3}" srcOrd="0" destOrd="0" presId="urn:microsoft.com/office/officeart/2005/8/layout/vProcess5"/>
    <dgm:cxn modelId="{884D79BA-1C67-4419-841F-44D6E4A35666}" type="presOf" srcId="{5DBAD33B-CD1E-4B2D-B0C2-00E8DBA7966D}" destId="{14736379-A6C1-47B6-A13A-37D2CE3CC620}" srcOrd="0" destOrd="0" presId="urn:microsoft.com/office/officeart/2005/8/layout/vProcess5"/>
    <dgm:cxn modelId="{91FA16C4-B860-458B-9530-98D8CB688603}" type="presOf" srcId="{311746E5-AC21-4880-8AC5-D4AFFBABEB83}" destId="{A042BFB0-9A3C-4EDE-A3CB-D8264B1A2EEE}" srcOrd="0" destOrd="0" presId="urn:microsoft.com/office/officeart/2005/8/layout/vProcess5"/>
    <dgm:cxn modelId="{CEDBDDCA-7985-4ADE-A2AB-C782B65BA22E}" type="presOf" srcId="{311746E5-AC21-4880-8AC5-D4AFFBABEB83}" destId="{B7B25177-B4E3-419E-BD07-92CBACFCE1EA}" srcOrd="1" destOrd="0" presId="urn:microsoft.com/office/officeart/2005/8/layout/vProcess5"/>
    <dgm:cxn modelId="{E22199DE-1DBA-408A-BFD7-9EC2CCECF33F}" type="presOf" srcId="{1197EB67-B058-4AA3-877D-FA6EA34137AE}" destId="{3DF37336-2811-4FEF-BFAE-DA742BE22C40}" srcOrd="0" destOrd="0" presId="urn:microsoft.com/office/officeart/2005/8/layout/vProcess5"/>
    <dgm:cxn modelId="{2C2CCAE6-51D4-47B1-A97C-03E7F452A41C}" type="presOf" srcId="{CE4F17F0-C7BF-457F-9F5A-A258C78115CE}" destId="{F298140C-AD46-4065-9C13-FEE50FA6563F}" srcOrd="1" destOrd="0" presId="urn:microsoft.com/office/officeart/2005/8/layout/vProcess5"/>
    <dgm:cxn modelId="{BC52DD21-F6D4-4162-BA7E-227E0013D443}" type="presParOf" srcId="{3DF37336-2811-4FEF-BFAE-DA742BE22C40}" destId="{FEA84FF0-4756-4578-B851-9D1696800947}" srcOrd="0" destOrd="0" presId="urn:microsoft.com/office/officeart/2005/8/layout/vProcess5"/>
    <dgm:cxn modelId="{EBC49CB7-9357-4595-BD82-96410009C4EC}" type="presParOf" srcId="{3DF37336-2811-4FEF-BFAE-DA742BE22C40}" destId="{EBB9B570-21DB-40FD-A41F-D0544BA21AF7}" srcOrd="1" destOrd="0" presId="urn:microsoft.com/office/officeart/2005/8/layout/vProcess5"/>
    <dgm:cxn modelId="{FAE1CFF9-4797-48D2-83C5-AB444FC90AC5}" type="presParOf" srcId="{3DF37336-2811-4FEF-BFAE-DA742BE22C40}" destId="{2358CEDE-9226-4A32-9D4D-6FECD97D30A3}" srcOrd="2" destOrd="0" presId="urn:microsoft.com/office/officeart/2005/8/layout/vProcess5"/>
    <dgm:cxn modelId="{7E76108D-F7A4-4059-A96B-AF564E681462}" type="presParOf" srcId="{3DF37336-2811-4FEF-BFAE-DA742BE22C40}" destId="{A042BFB0-9A3C-4EDE-A3CB-D8264B1A2EEE}" srcOrd="3" destOrd="0" presId="urn:microsoft.com/office/officeart/2005/8/layout/vProcess5"/>
    <dgm:cxn modelId="{048C90E7-076E-431B-8C7F-1D47E739E04F}" type="presParOf" srcId="{3DF37336-2811-4FEF-BFAE-DA742BE22C40}" destId="{14736379-A6C1-47B6-A13A-37D2CE3CC620}" srcOrd="4" destOrd="0" presId="urn:microsoft.com/office/officeart/2005/8/layout/vProcess5"/>
    <dgm:cxn modelId="{92E3BFE3-D94E-4EB6-BEBB-B20BD1861999}" type="presParOf" srcId="{3DF37336-2811-4FEF-BFAE-DA742BE22C40}" destId="{6B3CFC3C-76BD-4361-A0A2-0FEDBD78F2A5}" srcOrd="5" destOrd="0" presId="urn:microsoft.com/office/officeart/2005/8/layout/vProcess5"/>
    <dgm:cxn modelId="{3E265857-0B64-4A19-AE80-E5CBD8173F57}" type="presParOf" srcId="{3DF37336-2811-4FEF-BFAE-DA742BE22C40}" destId="{8F6C93B9-F371-491E-8762-A46FB1C507B6}" srcOrd="6" destOrd="0" presId="urn:microsoft.com/office/officeart/2005/8/layout/vProcess5"/>
    <dgm:cxn modelId="{A0510B10-A345-47D5-B41C-F33C138021D0}" type="presParOf" srcId="{3DF37336-2811-4FEF-BFAE-DA742BE22C40}" destId="{2D48D903-8CE1-4310-9737-9DCF986D571A}" srcOrd="7" destOrd="0" presId="urn:microsoft.com/office/officeart/2005/8/layout/vProcess5"/>
    <dgm:cxn modelId="{DDF317A9-76C6-460B-BC1C-DCD5DC4558D9}" type="presParOf" srcId="{3DF37336-2811-4FEF-BFAE-DA742BE22C40}" destId="{C263A25A-D86A-4B0E-8D00-AAB0DD0744B2}" srcOrd="8" destOrd="0" presId="urn:microsoft.com/office/officeart/2005/8/layout/vProcess5"/>
    <dgm:cxn modelId="{EA080178-82F1-4F4D-8A02-72EFFF118A67}" type="presParOf" srcId="{3DF37336-2811-4FEF-BFAE-DA742BE22C40}" destId="{F298140C-AD46-4065-9C13-FEE50FA6563F}" srcOrd="9" destOrd="0" presId="urn:microsoft.com/office/officeart/2005/8/layout/vProcess5"/>
    <dgm:cxn modelId="{9A72D3B1-9F15-498E-B165-3DB6355C8594}" type="presParOf" srcId="{3DF37336-2811-4FEF-BFAE-DA742BE22C40}" destId="{B7B25177-B4E3-419E-BD07-92CBACFCE1EA}" srcOrd="10" destOrd="0" presId="urn:microsoft.com/office/officeart/2005/8/layout/vProcess5"/>
    <dgm:cxn modelId="{E9BAE3D5-A60E-4041-8E6F-D61290B81C4E}" type="presParOf" srcId="{3DF37336-2811-4FEF-BFAE-DA742BE22C40}" destId="{AD4FB9EA-3607-4475-AAA9-3BCB05C9EB5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EB053-7D05-419F-933A-67CD0AACE0AB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D3B20-1087-4F29-9CB3-13A82B10B0BE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F505D-5162-4242-937B-828769A3F846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Медиа и медиакультура</a:t>
          </a:r>
          <a:endParaRPr lang="en-US" sz="2500" kern="1200"/>
        </a:p>
      </dsp:txBody>
      <dsp:txXfrm>
        <a:off x="1816103" y="671"/>
        <a:ext cx="4447536" cy="1572384"/>
      </dsp:txXfrm>
    </dsp:sp>
    <dsp:sp modelId="{FAF69596-F184-4AFA-9945-29DE8403B71E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BC25A-E983-44E9-82AA-A78146904C70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10AB8-A39A-47D7-B38A-3886DB51BD8E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Особенности медиакультуры</a:t>
          </a:r>
          <a:endParaRPr lang="en-US" sz="2500" kern="1200"/>
        </a:p>
      </dsp:txBody>
      <dsp:txXfrm>
        <a:off x="1816103" y="1966151"/>
        <a:ext cx="4447536" cy="1572384"/>
      </dsp:txXfrm>
    </dsp:sp>
    <dsp:sp modelId="{EF4F6226-FAD3-48DD-9CF1-D25D8FB26B05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1B117-C8C8-4B9F-A91A-20AAE9D5BC13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81AAB-B563-4785-A132-FAB98364F390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Влияние медиакультуры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9B570-21DB-40FD-A41F-D0544BA21AF7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Наличие месседжа (главной идеи, посыла)</a:t>
          </a:r>
          <a:endParaRPr lang="en-US" sz="3000" kern="1200"/>
        </a:p>
      </dsp:txBody>
      <dsp:txXfrm>
        <a:off x="28038" y="28038"/>
        <a:ext cx="7298593" cy="901218"/>
      </dsp:txXfrm>
    </dsp:sp>
    <dsp:sp modelId="{2358CEDE-9226-4A32-9D4D-6FECD97D30A3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Множественность культурных кодов</a:t>
          </a:r>
          <a:endParaRPr lang="en-US" sz="3000" kern="1200"/>
        </a:p>
      </dsp:txBody>
      <dsp:txXfrm>
        <a:off x="732583" y="1159385"/>
        <a:ext cx="7029617" cy="901218"/>
      </dsp:txXfrm>
    </dsp:sp>
    <dsp:sp modelId="{A042BFB0-9A3C-4EDE-A3CB-D8264B1A2EEE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Медийность</a:t>
          </a:r>
          <a:endParaRPr lang="en-US" sz="3000" kern="1200"/>
        </a:p>
      </dsp:txBody>
      <dsp:txXfrm>
        <a:off x="1426612" y="2290733"/>
        <a:ext cx="7040133" cy="901218"/>
      </dsp:txXfrm>
    </dsp:sp>
    <dsp:sp modelId="{14736379-A6C1-47B6-A13A-37D2CE3CC620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Публичность и массовость</a:t>
          </a:r>
          <a:endParaRPr lang="en-US" sz="3000" kern="1200"/>
        </a:p>
      </dsp:txBody>
      <dsp:txXfrm>
        <a:off x="2131157" y="3422081"/>
        <a:ext cx="7029617" cy="901218"/>
      </dsp:txXfrm>
    </dsp:sp>
    <dsp:sp modelId="{6B3CFC3C-76BD-4361-A0A2-0FEDBD78F2A5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8F6C93B9-F371-491E-8762-A46FB1C507B6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2D48D903-8CE1-4310-9737-9DCF986D571A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8FB-8D73-4044-A2EA-33DE743C4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EB6E8F-6AD7-4C2C-96BE-EFBF4B894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56F9C-BA4C-4098-B0DD-A9344D1E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549639-2487-46DD-ADFC-0ADE61A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5D0EA-E60C-4B0A-94BF-4A4560F8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6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E9013-B517-4765-91D2-F7A999B4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50BD56-4F26-47A9-9603-5F8CC4889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C2D771-C1FD-409D-8F9A-B5D543B0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6F80BB-88FD-4A83-9EE7-ADA1DA70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0A789-5C08-4889-BBA8-E4F62AC2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4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B372C6-1D0C-4ECC-A89D-7C2BE6FD4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52A63-53DA-4466-873E-CBDF279B7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7A886-7F39-468D-8151-F85F3AD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1FB5C-7330-4A9D-B15E-59FEF844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FB5D8-B3B1-40DE-A8A9-E200B53E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46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D7615-ED84-493C-8775-CB90AFDF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1A236-3669-4452-85A6-5529525D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3AF8F-7BBF-48C7-ADDE-E493FBEB7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A7608-8464-4CA3-93B7-E3707EC7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E1A636-E901-4239-9538-7471CD5C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65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0BAE7-C9FF-4643-97BF-F71F8E66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B4C4B-75DE-47C5-B45B-4532D571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023B0-1934-46D8-A3A8-9220037D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7B888-A63D-420D-8122-FA3C66DD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55E727-B67D-4666-A92C-7CFDB9CD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10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61262-F167-4313-BEE2-1EF024AC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683FE-6A62-4ADE-9940-D64A4B7F0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E793CD-964B-4D6C-AFD2-1D940D742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F40DFC-0FDF-43E0-9B74-B849FFBE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BFF92E-0DE7-488E-98E3-3E3084CB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5E411-1992-4F99-8875-EC858B7D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0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BA9C6-67B8-484A-8EEB-23367450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3EA7C-A6C8-43F5-B006-1D99A0B07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7A5B4A-4CB1-40FB-8613-433195E4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1434B8-AFC8-458D-B9C0-B20E69C7C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09B447-D158-4C7E-AD29-0279C792A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A3F1F3-ED60-4E48-86F5-5958EBA4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590C41-D9AD-42FE-8940-D43C59B6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3D3127-2B2C-4999-8F2C-165E76A0F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1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D1F22-0AA1-478B-95CF-CFF9AE88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7577C4-773C-4468-8E50-A4303AF9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A24547-E085-4959-892A-E5904321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29F4F7-6682-4EFB-872F-F039CF8D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27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64E74C-75D0-44DC-B021-72A2B907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58172-BA58-4A9A-BC60-1F3A7621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934B7-D494-48F4-9172-AA5D41E6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2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1B3B3-1F52-4346-8DC1-C390C572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C59B91-59A5-471C-BA47-83396C0C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53110-A8E7-4AB5-AC12-D0BC9C551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4C1AB7-AF24-474E-B2D6-981474AB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C51BD-09A7-492B-9AF8-98FFE9E5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5A7C2-597B-48E5-90CF-54685DF3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4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8B69D-6A70-4185-A8D6-6FF1F9B0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E91CA7-C7A3-4211-ACFF-9DF2B7AAA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D5441E-1493-4FB1-9F5E-3072F02DD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3C9ACA-947F-469E-8565-3311CE51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A437B7-5686-4A00-86FA-8988C76D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F8B7C-147D-44AC-B07D-5B8D6458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9E4FD-EF70-4FB5-940C-38CCBEA0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F3A31-2534-4ED3-8874-489B80A14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170AE-6112-4D56-9819-E85F92143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B7BD6-366A-4266-B89F-5575C5F161C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B88C1-B98F-4844-84DF-331D4DC30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9A5CE-C418-471C-B5D6-7593880B5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C2F9D-0C74-4169-83CC-F260A611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9BDF5-8459-4278-85C0-2BDF734BC6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20. </a:t>
            </a:r>
            <a:r>
              <a:rPr lang="ru-RU"/>
              <a:t>Медиакультура современного общества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ECD34F-97EE-405A-9ACB-A12A25D23A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85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внутренний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5B2752A4-3D5F-4955-C843-AA1F64981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F8F49-19EA-62D1-CC83-58F02C8A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Медиатексты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E0A0E82C-C790-5451-7AB0-F2E7BF302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сообщения, тексты, созданные в разных видах и жанрах медиа (например, репортаж по телевидению, онлайн-трансляция, газетная статья, пост в блоге, документальный, художественный фильмы).</a:t>
            </a:r>
          </a:p>
        </p:txBody>
      </p:sp>
    </p:spTree>
    <p:extLst>
      <p:ext uri="{BB962C8B-B14F-4D97-AF65-F5344CB8AC3E}">
        <p14:creationId xmlns:p14="http://schemas.microsoft.com/office/powerpoint/2010/main" val="209519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7BE1D-022E-0A3D-6B7D-DB049792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ru-RU" sz="5200">
                <a:cs typeface="Calibri Light"/>
              </a:rPr>
              <a:t>Свойство медиатекста</a:t>
            </a:r>
            <a:endParaRPr lang="ru-RU" sz="520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B6E520A3-D73C-5A48-724D-CD506FE2D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1762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664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57952-C8F1-EE39-5290-1F66A013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rgbClr val="FFFFFF"/>
                </a:solidFill>
                <a:cs typeface="Calibri Light"/>
              </a:rPr>
              <a:t>При работе с медиатекстом..</a:t>
            </a: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81F8B-5320-DBBC-A6D5-186BFA297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Кто создал этот медиатекст? </a:t>
            </a:r>
          </a:p>
          <a:p>
            <a:r>
              <a:rPr lang="ru-RU" sz="2400">
                <a:ea typeface="+mn-lt"/>
                <a:cs typeface="+mn-lt"/>
              </a:rPr>
              <a:t>С какой целью? </a:t>
            </a:r>
          </a:p>
          <a:p>
            <a:r>
              <a:rPr lang="ru-RU" sz="2400">
                <a:ea typeface="+mn-lt"/>
                <a:cs typeface="+mn-lt"/>
              </a:rPr>
              <a:t>Каким способом?</a:t>
            </a:r>
          </a:p>
          <a:p>
            <a:r>
              <a:rPr lang="ru-RU" sz="2400">
                <a:ea typeface="+mn-lt"/>
                <a:cs typeface="+mn-lt"/>
              </a:rPr>
              <a:t>Для кого?</a:t>
            </a:r>
          </a:p>
          <a:p>
            <a:r>
              <a:rPr lang="ru-RU" sz="2400">
                <a:ea typeface="+mn-lt"/>
                <a:cs typeface="+mn-lt"/>
              </a:rPr>
              <a:t> Кто может получить от этого </a:t>
            </a:r>
            <a:r>
              <a:rPr lang="ru-RU" sz="2400" err="1">
                <a:ea typeface="+mn-lt"/>
                <a:cs typeface="+mn-lt"/>
              </a:rPr>
              <a:t>медиатекста</a:t>
            </a:r>
            <a:r>
              <a:rPr lang="ru-RU" sz="2400">
                <a:ea typeface="+mn-lt"/>
                <a:cs typeface="+mn-lt"/>
              </a:rPr>
              <a:t> пользу? </a:t>
            </a:r>
          </a:p>
          <a:p>
            <a:r>
              <a:rPr lang="ru-RU" sz="2400">
                <a:ea typeface="+mn-lt"/>
                <a:cs typeface="+mn-lt"/>
              </a:rPr>
              <a:t>Кому он может навредить?</a:t>
            </a:r>
          </a:p>
          <a:p>
            <a:r>
              <a:rPr lang="ru-RU" sz="2400">
                <a:ea typeface="+mn-lt"/>
                <a:cs typeface="+mn-lt"/>
              </a:rPr>
              <a:t> О чём не говорится в этом </a:t>
            </a:r>
            <a:r>
              <a:rPr lang="ru-RU" sz="2400" err="1">
                <a:ea typeface="+mn-lt"/>
                <a:cs typeface="+mn-lt"/>
              </a:rPr>
              <a:t>медиатексте</a:t>
            </a:r>
            <a:r>
              <a:rPr lang="ru-RU" sz="2400">
                <a:ea typeface="+mn-lt"/>
                <a:cs typeface="+mn-lt"/>
              </a:rPr>
              <a:t>, а надо бы знать?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91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37B8D-033C-4C78-01EF-767F5E13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Особенности медиакультуры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EA859-34B2-5519-816F-7B09F278E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4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CA82994-074D-DEA5-2759-CCEAA831C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F69AD-92D2-67B8-BA3E-D60DA58B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Медиакультура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2E15D213-A959-ECE7-04F0-2578EC749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культура производства, передачи и восприятия информации, чтения, анализа, оценки и создания медиатекстов, медиатворчества.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92236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FF3ED-B9BE-83E0-A27B-3753BE77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cs typeface="Calibri Light"/>
              </a:rPr>
              <a:t>Я-медиа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624E0D-4862-D0E0-EE87-371B3AF68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900" b="1">
                <a:cs typeface="Calibri"/>
              </a:rPr>
              <a:t>Потребитель</a:t>
            </a:r>
            <a:endParaRPr lang="ru-RU" sz="1900" b="1"/>
          </a:p>
          <a:p>
            <a:r>
              <a:rPr lang="ru-RU" sz="1900">
                <a:ea typeface="+mn-lt"/>
                <a:cs typeface="+mn-lt"/>
              </a:rPr>
              <a:t>Знаю, что такое информация и медиа</a:t>
            </a:r>
          </a:p>
          <a:p>
            <a:pPr marL="0" indent="0">
              <a:buNone/>
            </a:pPr>
            <a:r>
              <a:rPr lang="ru-RU" sz="1900">
                <a:ea typeface="+mn-lt"/>
                <a:cs typeface="+mn-lt"/>
              </a:rPr>
              <a:t> • Умею искать информацию и проверять её достоверность </a:t>
            </a:r>
          </a:p>
          <a:p>
            <a:pPr marL="0" indent="0">
              <a:buNone/>
            </a:pPr>
            <a:r>
              <a:rPr lang="ru-RU" sz="1900">
                <a:ea typeface="+mn-lt"/>
                <a:cs typeface="+mn-lt"/>
              </a:rPr>
              <a:t>• Умею критически оценивать контент </a:t>
            </a:r>
          </a:p>
          <a:p>
            <a:pPr marL="0" indent="0">
              <a:buNone/>
            </a:pPr>
            <a:r>
              <a:rPr lang="ru-RU" sz="1900">
                <a:ea typeface="+mn-lt"/>
                <a:cs typeface="+mn-lt"/>
              </a:rPr>
              <a:t>• Умею безопасно использовать и распространять информацию с соблюдением нравственных и правовых норм</a:t>
            </a:r>
            <a:endParaRPr lang="ru-RU" sz="1900"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BD6E21-F555-C761-D5F8-9CD130876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Создатель</a:t>
            </a:r>
          </a:p>
          <a:p>
            <a:r>
              <a:rPr lang="ru-RU" sz="2000">
                <a:ea typeface="+mn-lt"/>
                <a:cs typeface="+mn-lt"/>
              </a:rPr>
              <a:t>Знаю, что такое информация и медиа  </a:t>
            </a:r>
          </a:p>
          <a:p>
            <a:r>
              <a:rPr lang="ru-RU" sz="2000">
                <a:ea typeface="+mn-lt"/>
                <a:cs typeface="+mn-lt"/>
              </a:rPr>
              <a:t>Умею обрабатывать информацию с помощью разных технологий</a:t>
            </a:r>
          </a:p>
          <a:p>
            <a:r>
              <a:rPr lang="ru-RU" sz="2000">
                <a:ea typeface="+mn-lt"/>
                <a:cs typeface="+mn-lt"/>
              </a:rPr>
              <a:t>  Умею создавать и распространять медиатекты с соблюдением нравственных и правовых норм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987762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тили Фолти">
            <a:extLst>
              <a:ext uri="{FF2B5EF4-FFF2-40B4-BE49-F238E27FC236}">
                <a16:creationId xmlns:a16="http://schemas.microsoft.com/office/drawing/2014/main" id="{B8AADEE6-323F-1A72-7D39-1B10D1A87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2" t="9092" r="-9" b="-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DCB3E-AC6C-2D12-8C0C-0D61F504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3. Влияние медиакультуры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044417-8CD0-C08D-DE07-38028C1A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4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2FDD191-35F3-788C-E42F-FE92F2D78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9B988-9335-614F-65E0-81146B7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Бесконечное количество информации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25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ругой, цветн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E6E5B2E-4B21-1DAF-9377-995E09BF0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7" b="25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F33EE-DEEE-D679-D69D-CE51F263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Преодоление барьеров для общения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075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BBC0DA4-D8EB-18EA-163F-A82909809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1" b="197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77EF4-2EC2-4DFA-D3A3-A9F845C3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Способ межкультурного взаимодействия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1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A1B26-8D98-490D-8EED-BC47C9DB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680CE8-18DE-5FA0-CD94-28FAAC8D4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3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CBC7B-A7CD-73AC-F10A-4D445FD9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1E4C1-2E8B-8FD4-7E44-FD160005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29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87C7DB0-D9A7-68D2-52E8-D1FAC92A8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98" b="107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E2302-0940-19C6-C790-4731E561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Слишком много фейков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499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стен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DE7F1F1C-A81A-7C6F-12E6-7FDB35FD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622" b="6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7E848-BA64-9711-8D0E-2B1F067A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Слишком много агрессии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84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6081B-A354-2022-3FCB-FDE05925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F867C-C8C1-F58B-0496-B074F1856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09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1D945-1033-12A7-9CE2-FB792DD3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2E443-E492-83C0-A7A1-958E81073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22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4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929F5-1964-8873-0294-6B30197C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505C07E-AE61-CA3C-7303-0B8293805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8209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210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Верхнее представление деревянные блока с номером, написанным на нем, и блок находится на желтой поверхности">
            <a:extLst>
              <a:ext uri="{FF2B5EF4-FFF2-40B4-BE49-F238E27FC236}">
                <a16:creationId xmlns:a16="http://schemas.microsoft.com/office/drawing/2014/main" id="{237DC384-A8DE-921A-8850-4AADD8CE4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" t="9092" r="22092" b="-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1EC82-9054-DDCC-28B9-B285361C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1. Медиа и медиакультура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5161B4-1763-164D-7CFB-028A7D9C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25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C34CD10-12A1-79B1-7078-DA9EE4A97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9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26A27-B1C1-DCB2-E9DA-8BA90BA7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Медиа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B17203-3A98-D519-BA6E-CA91A1449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совокупность информационных средств и способов, служащих для передачи конкретной аудитории сообщения в той или иной форме (печатное слово, музыкальная композиция, радиопередача, фильм и т. п.). </a:t>
            </a:r>
          </a:p>
        </p:txBody>
      </p:sp>
    </p:spTree>
    <p:extLst>
      <p:ext uri="{BB962C8B-B14F-4D97-AF65-F5344CB8AC3E}">
        <p14:creationId xmlns:p14="http://schemas.microsoft.com/office/powerpoint/2010/main" val="416398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Винтаж желтый ТВ поверх деревянной Планк с синим фоном">
            <a:extLst>
              <a:ext uri="{FF2B5EF4-FFF2-40B4-BE49-F238E27FC236}">
                <a16:creationId xmlns:a16="http://schemas.microsoft.com/office/drawing/2014/main" id="{6EB7D71B-795C-31FD-84DC-02E1D09DA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55" r="-2" b="364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637D0-36EE-CFDC-4B64-C7B2FD2A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cs typeface="Calibri Light"/>
              </a:rPr>
              <a:t>Виды медиа</a:t>
            </a:r>
            <a:endParaRPr lang="ru-RU" sz="3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B34DD-48D8-CDDF-D5BC-8741C4CD8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Пресса</a:t>
            </a:r>
          </a:p>
          <a:p>
            <a:r>
              <a:rPr lang="ru-RU" sz="2000">
                <a:cs typeface="Calibri"/>
              </a:rPr>
              <a:t>Радио</a:t>
            </a:r>
          </a:p>
          <a:p>
            <a:r>
              <a:rPr lang="ru-RU" sz="2000">
                <a:cs typeface="Calibri"/>
              </a:rPr>
              <a:t>Кино</a:t>
            </a:r>
          </a:p>
          <a:p>
            <a:r>
              <a:rPr lang="ru-RU" sz="2000">
                <a:cs typeface="Calibri"/>
              </a:rPr>
              <a:t>Телевидение </a:t>
            </a:r>
          </a:p>
          <a:p>
            <a:r>
              <a:rPr lang="ru-RU" sz="2000" dirty="0">
                <a:cs typeface="Calibri"/>
              </a:rPr>
              <a:t>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68695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утренний, стол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0E277C9-904D-8596-DDBA-AAA69237B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58A65-3AA6-35A6-165A-7D403BC2C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Первые средства передачи информации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3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6FBEA73-A5B3-5517-D569-7B2DF5471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EC571-39CA-2FCE-6669-459AE500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Что-то из прошлого...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009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EC33E0-F574-1EC6-5A9D-A90AD9039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b="1509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1C2D8-2C50-E112-102B-38B4428B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Современное!</a:t>
            </a:r>
          </a:p>
        </p:txBody>
      </p:sp>
    </p:spTree>
    <p:extLst>
      <p:ext uri="{BB962C8B-B14F-4D97-AF65-F5344CB8AC3E}">
        <p14:creationId xmlns:p14="http://schemas.microsoft.com/office/powerpoint/2010/main" val="1633078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Широкоэкранный</PresentationFormat>
  <Paragraphs>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§ 20. Медиакультура современного общества</vt:lpstr>
      <vt:lpstr>Проверка д/з </vt:lpstr>
      <vt:lpstr>План урока</vt:lpstr>
      <vt:lpstr>1. Медиа и медиакультура</vt:lpstr>
      <vt:lpstr>Медиа</vt:lpstr>
      <vt:lpstr>Виды медиа</vt:lpstr>
      <vt:lpstr>Первые средства передачи информации</vt:lpstr>
      <vt:lpstr>Что-то из прошлого...</vt:lpstr>
      <vt:lpstr>Современное!</vt:lpstr>
      <vt:lpstr>Медиатексты</vt:lpstr>
      <vt:lpstr>Свойство медиатекста</vt:lpstr>
      <vt:lpstr>При работе с медиатекстом..</vt:lpstr>
      <vt:lpstr>2. Особенности медиакультуры</vt:lpstr>
      <vt:lpstr>Медиакультура</vt:lpstr>
      <vt:lpstr>Я-медиа</vt:lpstr>
      <vt:lpstr>3. Влияние медиакультуры</vt:lpstr>
      <vt:lpstr>Бесконечное количество информации</vt:lpstr>
      <vt:lpstr>Преодоление барьеров для общения</vt:lpstr>
      <vt:lpstr>Способ межкультурного взаимодействия</vt:lpstr>
      <vt:lpstr>НО!</vt:lpstr>
      <vt:lpstr>Слишком много фейков</vt:lpstr>
      <vt:lpstr>Слишком много агрессии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20. Медиакультура современного общества</dc:title>
  <dc:creator>Роман Жигалов</dc:creator>
  <cp:lastModifiedBy>Роман Жигалов</cp:lastModifiedBy>
  <cp:revision>122</cp:revision>
  <dcterms:created xsi:type="dcterms:W3CDTF">2022-03-30T07:56:54Z</dcterms:created>
  <dcterms:modified xsi:type="dcterms:W3CDTF">2022-03-30T14:19:43Z</dcterms:modified>
</cp:coreProperties>
</file>