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2BB35-FDD9-4F4C-8935-F912CE126876}" v="494" dt="2022-03-30T17:45:0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E3A2BB35-FDD9-4F4C-8935-F912CE126876}"/>
    <pc:docChg chg="addSld modSld addMainMaster modMainMaster">
      <pc:chgData name="Zhigalov Roman" userId="1f97e9fdf7779aa5" providerId="Windows Live" clId="Web-{E3A2BB35-FDD9-4F4C-8935-F912CE126876}" dt="2022-03-30T17:45:09.402" v="494"/>
      <pc:docMkLst>
        <pc:docMk/>
      </pc:docMkLst>
      <pc:sldChg chg="modSp">
        <pc:chgData name="Zhigalov Roman" userId="1f97e9fdf7779aa5" providerId="Windows Live" clId="Web-{E3A2BB35-FDD9-4F4C-8935-F912CE126876}" dt="2022-03-30T17:02:38.503" v="2" actId="20577"/>
        <pc:sldMkLst>
          <pc:docMk/>
          <pc:sldMk cId="1351651579" sldId="256"/>
        </pc:sldMkLst>
        <pc:spChg chg="mod">
          <ac:chgData name="Zhigalov Roman" userId="1f97e9fdf7779aa5" providerId="Windows Live" clId="Web-{E3A2BB35-FDD9-4F4C-8935-F912CE126876}" dt="2022-03-30T17:02:38.503" v="2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E3A2BB35-FDD9-4F4C-8935-F912CE126876}" dt="2022-03-30T17:02:47.050" v="10" actId="20577"/>
        <pc:sldMkLst>
          <pc:docMk/>
          <pc:sldMk cId="855797339" sldId="257"/>
        </pc:sldMkLst>
        <pc:spChg chg="mod">
          <ac:chgData name="Zhigalov Roman" userId="1f97e9fdf7779aa5" providerId="Windows Live" clId="Web-{E3A2BB35-FDD9-4F4C-8935-F912CE126876}" dt="2022-03-30T17:02:47.050" v="10" actId="20577"/>
          <ac:spMkLst>
            <pc:docMk/>
            <pc:sldMk cId="855797339" sldId="257"/>
            <ac:spMk id="2" creationId="{CCD1A382-832D-6FC7-858D-EB400AF7EFA3}"/>
          </ac:spMkLst>
        </pc:spChg>
      </pc:sldChg>
      <pc:sldChg chg="addSp modSp new mod setBg">
        <pc:chgData name="Zhigalov Roman" userId="1f97e9fdf7779aa5" providerId="Windows Live" clId="Web-{E3A2BB35-FDD9-4F4C-8935-F912CE126876}" dt="2022-03-30T17:07:09.305" v="64"/>
        <pc:sldMkLst>
          <pc:docMk/>
          <pc:sldMk cId="3548233923" sldId="258"/>
        </pc:sldMkLst>
        <pc:spChg chg="mod">
          <ac:chgData name="Zhigalov Roman" userId="1f97e9fdf7779aa5" providerId="Windows Live" clId="Web-{E3A2BB35-FDD9-4F4C-8935-F912CE126876}" dt="2022-03-30T17:07:09.305" v="64"/>
          <ac:spMkLst>
            <pc:docMk/>
            <pc:sldMk cId="3548233923" sldId="258"/>
            <ac:spMk id="2" creationId="{BDBCED54-B613-C39D-7723-3E3FCEE79DC0}"/>
          </ac:spMkLst>
        </pc:spChg>
        <pc:spChg chg="mod">
          <ac:chgData name="Zhigalov Roman" userId="1f97e9fdf7779aa5" providerId="Windows Live" clId="Web-{E3A2BB35-FDD9-4F4C-8935-F912CE126876}" dt="2022-03-30T17:07:09.305" v="64"/>
          <ac:spMkLst>
            <pc:docMk/>
            <pc:sldMk cId="3548233923" sldId="258"/>
            <ac:spMk id="3" creationId="{5E21CACC-2581-1706-AAAA-C790377E908F}"/>
          </ac:spMkLst>
        </pc:spChg>
        <pc:spChg chg="add">
          <ac:chgData name="Zhigalov Roman" userId="1f97e9fdf7779aa5" providerId="Windows Live" clId="Web-{E3A2BB35-FDD9-4F4C-8935-F912CE126876}" dt="2022-03-30T17:07:09.305" v="64"/>
          <ac:spMkLst>
            <pc:docMk/>
            <pc:sldMk cId="3548233923" sldId="258"/>
            <ac:spMk id="8" creationId="{907EF6B7-1338-4443-8C46-6A318D952DFD}"/>
          </ac:spMkLst>
        </pc:spChg>
        <pc:spChg chg="add">
          <ac:chgData name="Zhigalov Roman" userId="1f97e9fdf7779aa5" providerId="Windows Live" clId="Web-{E3A2BB35-FDD9-4F4C-8935-F912CE126876}" dt="2022-03-30T17:07:09.305" v="64"/>
          <ac:spMkLst>
            <pc:docMk/>
            <pc:sldMk cId="3548233923" sldId="258"/>
            <ac:spMk id="10" creationId="{DAAE4CDD-124C-4DCF-9584-B6033B545DD5}"/>
          </ac:spMkLst>
        </pc:spChg>
        <pc:spChg chg="add">
          <ac:chgData name="Zhigalov Roman" userId="1f97e9fdf7779aa5" providerId="Windows Live" clId="Web-{E3A2BB35-FDD9-4F4C-8935-F912CE126876}" dt="2022-03-30T17:07:09.305" v="64"/>
          <ac:spMkLst>
            <pc:docMk/>
            <pc:sldMk cId="3548233923" sldId="258"/>
            <ac:spMk id="12" creationId="{081E4A58-353D-44AE-B2FC-2A74E2E400F7}"/>
          </ac:spMkLst>
        </pc:spChg>
      </pc:sldChg>
      <pc:sldChg chg="addSp modSp new mod setBg">
        <pc:chgData name="Zhigalov Roman" userId="1f97e9fdf7779aa5" providerId="Windows Live" clId="Web-{E3A2BB35-FDD9-4F4C-8935-F912CE126876}" dt="2022-03-30T17:09:49.012" v="84"/>
        <pc:sldMkLst>
          <pc:docMk/>
          <pc:sldMk cId="3509254590" sldId="259"/>
        </pc:sldMkLst>
        <pc:spChg chg="mo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2" creationId="{70633A5E-F3F6-92FF-1789-B45852B937C6}"/>
          </ac:spMkLst>
        </pc:spChg>
        <pc:spChg chg="mo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3" creationId="{92B7B13E-77B4-4776-9977-27B0206F5CE1}"/>
          </ac:spMkLst>
        </pc:spChg>
        <pc:spChg chg="ad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8" creationId="{D278ADA9-6383-4BDD-80D2-8899A402687B}"/>
          </ac:spMkLst>
        </pc:spChg>
        <pc:spChg chg="ad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10" creationId="{484B7147-B0F6-40ED-B5A2-FF72BC8198B6}"/>
          </ac:spMkLst>
        </pc:spChg>
        <pc:spChg chg="ad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12" creationId="{B36D2DE0-0628-4A9A-A59D-7BA8B5EB3022}"/>
          </ac:spMkLst>
        </pc:spChg>
        <pc:spChg chg="ad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14" creationId="{48E405C9-94BE-41DA-928C-DEC9A8550E9F}"/>
          </ac:spMkLst>
        </pc:spChg>
        <pc:spChg chg="ad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16" creationId="{D2091A72-D5BB-42AC-8FD3-F7747D90861E}"/>
          </ac:spMkLst>
        </pc:spChg>
        <pc:spChg chg="add">
          <ac:chgData name="Zhigalov Roman" userId="1f97e9fdf7779aa5" providerId="Windows Live" clId="Web-{E3A2BB35-FDD9-4F4C-8935-F912CE126876}" dt="2022-03-30T17:09:49.012" v="84"/>
          <ac:spMkLst>
            <pc:docMk/>
            <pc:sldMk cId="3509254590" sldId="259"/>
            <ac:spMk id="18" creationId="{6ED12BFC-A737-46AF-8411-481112D54B0C}"/>
          </ac:spMkLst>
        </pc:spChg>
      </pc:sldChg>
      <pc:sldChg chg="addSp delSp modSp new mod setBg">
        <pc:chgData name="Zhigalov Roman" userId="1f97e9fdf7779aa5" providerId="Windows Live" clId="Web-{E3A2BB35-FDD9-4F4C-8935-F912CE126876}" dt="2022-03-30T17:11:07.701" v="125"/>
        <pc:sldMkLst>
          <pc:docMk/>
          <pc:sldMk cId="1775924011" sldId="260"/>
        </pc:sldMkLst>
        <pc:spChg chg="mod">
          <ac:chgData name="Zhigalov Roman" userId="1f97e9fdf7779aa5" providerId="Windows Live" clId="Web-{E3A2BB35-FDD9-4F4C-8935-F912CE126876}" dt="2022-03-30T17:11:07.701" v="125"/>
          <ac:spMkLst>
            <pc:docMk/>
            <pc:sldMk cId="1775924011" sldId="260"/>
            <ac:spMk id="2" creationId="{6564411F-456E-51F8-3B61-6442D24F384A}"/>
          </ac:spMkLst>
        </pc:spChg>
        <pc:spChg chg="del">
          <ac:chgData name="Zhigalov Roman" userId="1f97e9fdf7779aa5" providerId="Windows Live" clId="Web-{E3A2BB35-FDD9-4F4C-8935-F912CE126876}" dt="2022-03-30T17:10:43.763" v="124"/>
          <ac:spMkLst>
            <pc:docMk/>
            <pc:sldMk cId="1775924011" sldId="260"/>
            <ac:spMk id="3" creationId="{B83E9073-E872-C0B2-15FE-4B566D5C9395}"/>
          </ac:spMkLst>
        </pc:spChg>
        <pc:spChg chg="mod">
          <ac:chgData name="Zhigalov Roman" userId="1f97e9fdf7779aa5" providerId="Windows Live" clId="Web-{E3A2BB35-FDD9-4F4C-8935-F912CE126876}" dt="2022-03-30T17:11:07.701" v="125"/>
          <ac:spMkLst>
            <pc:docMk/>
            <pc:sldMk cId="1775924011" sldId="260"/>
            <ac:spMk id="4" creationId="{F8C8AE37-CA23-800A-E4CF-4602875A8691}"/>
          </ac:spMkLst>
        </pc:spChg>
        <pc:spChg chg="add">
          <ac:chgData name="Zhigalov Roman" userId="1f97e9fdf7779aa5" providerId="Windows Live" clId="Web-{E3A2BB35-FDD9-4F4C-8935-F912CE126876}" dt="2022-03-30T17:11:07.701" v="125"/>
          <ac:spMkLst>
            <pc:docMk/>
            <pc:sldMk cId="1775924011" sldId="260"/>
            <ac:spMk id="10" creationId="{5E39A796-BE83-48B1-B33F-35C4A32AAB57}"/>
          </ac:spMkLst>
        </pc:spChg>
        <pc:spChg chg="add">
          <ac:chgData name="Zhigalov Roman" userId="1f97e9fdf7779aa5" providerId="Windows Live" clId="Web-{E3A2BB35-FDD9-4F4C-8935-F912CE126876}" dt="2022-03-30T17:11:07.701" v="125"/>
          <ac:spMkLst>
            <pc:docMk/>
            <pc:sldMk cId="1775924011" sldId="260"/>
            <ac:spMk id="12" creationId="{72F84B47-E267-4194-8194-831DB7B5547F}"/>
          </ac:spMkLst>
        </pc:spChg>
        <pc:picChg chg="add mod ord">
          <ac:chgData name="Zhigalov Roman" userId="1f97e9fdf7779aa5" providerId="Windows Live" clId="Web-{E3A2BB35-FDD9-4F4C-8935-F912CE126876}" dt="2022-03-30T17:11:07.701" v="125"/>
          <ac:picMkLst>
            <pc:docMk/>
            <pc:sldMk cId="1775924011" sldId="260"/>
            <ac:picMk id="5" creationId="{BA742E5B-8891-026D-0B6F-672D7FB9E146}"/>
          </ac:picMkLst>
        </pc:picChg>
      </pc:sldChg>
      <pc:sldChg chg="addSp delSp modSp new mod setBg">
        <pc:chgData name="Zhigalov Roman" userId="1f97e9fdf7779aa5" providerId="Windows Live" clId="Web-{E3A2BB35-FDD9-4F4C-8935-F912CE126876}" dt="2022-03-30T17:13:26.329" v="175"/>
        <pc:sldMkLst>
          <pc:docMk/>
          <pc:sldMk cId="3295137635" sldId="261"/>
        </pc:sldMkLst>
        <pc:spChg chg="mod">
          <ac:chgData name="Zhigalov Roman" userId="1f97e9fdf7779aa5" providerId="Windows Live" clId="Web-{E3A2BB35-FDD9-4F4C-8935-F912CE126876}" dt="2022-03-30T17:13:26.329" v="175"/>
          <ac:spMkLst>
            <pc:docMk/>
            <pc:sldMk cId="3295137635" sldId="261"/>
            <ac:spMk id="2" creationId="{34DEC0A0-B3C8-96CF-998D-104DB4F49E67}"/>
          </ac:spMkLst>
        </pc:spChg>
        <pc:spChg chg="mod">
          <ac:chgData name="Zhigalov Roman" userId="1f97e9fdf7779aa5" providerId="Windows Live" clId="Web-{E3A2BB35-FDD9-4F4C-8935-F912CE126876}" dt="2022-03-30T17:13:26.329" v="175"/>
          <ac:spMkLst>
            <pc:docMk/>
            <pc:sldMk cId="3295137635" sldId="261"/>
            <ac:spMk id="3" creationId="{EF044867-4249-93EC-66FF-2705A0A9625A}"/>
          </ac:spMkLst>
        </pc:spChg>
        <pc:spChg chg="add">
          <ac:chgData name="Zhigalov Roman" userId="1f97e9fdf7779aa5" providerId="Windows Live" clId="Web-{E3A2BB35-FDD9-4F4C-8935-F912CE126876}" dt="2022-03-30T17:13:26.329" v="175"/>
          <ac:spMkLst>
            <pc:docMk/>
            <pc:sldMk cId="3295137635" sldId="261"/>
            <ac:spMk id="8" creationId="{907EF6B7-1338-4443-8C46-6A318D952DFD}"/>
          </ac:spMkLst>
        </pc:spChg>
        <pc:spChg chg="add">
          <ac:chgData name="Zhigalov Roman" userId="1f97e9fdf7779aa5" providerId="Windows Live" clId="Web-{E3A2BB35-FDD9-4F4C-8935-F912CE126876}" dt="2022-03-30T17:13:26.329" v="175"/>
          <ac:spMkLst>
            <pc:docMk/>
            <pc:sldMk cId="3295137635" sldId="261"/>
            <ac:spMk id="10" creationId="{DAAE4CDD-124C-4DCF-9584-B6033B545DD5}"/>
          </ac:spMkLst>
        </pc:spChg>
        <pc:spChg chg="add">
          <ac:chgData name="Zhigalov Roman" userId="1f97e9fdf7779aa5" providerId="Windows Live" clId="Web-{E3A2BB35-FDD9-4F4C-8935-F912CE126876}" dt="2022-03-30T17:13:26.329" v="175"/>
          <ac:spMkLst>
            <pc:docMk/>
            <pc:sldMk cId="3295137635" sldId="261"/>
            <ac:spMk id="12" creationId="{081E4A58-353D-44AE-B2FC-2A74E2E400F7}"/>
          </ac:spMkLst>
        </pc:spChg>
        <pc:picChg chg="add del mod">
          <ac:chgData name="Zhigalov Roman" userId="1f97e9fdf7779aa5" providerId="Windows Live" clId="Web-{E3A2BB35-FDD9-4F4C-8935-F912CE126876}" dt="2022-03-30T17:12:27.515" v="160"/>
          <ac:picMkLst>
            <pc:docMk/>
            <pc:sldMk cId="3295137635" sldId="261"/>
            <ac:picMk id="4" creationId="{E6E15CDD-E019-46D8-5741-94F2D3F79847}"/>
          </ac:picMkLst>
        </pc:picChg>
      </pc:sldChg>
      <pc:sldChg chg="addSp delSp modSp new mod setBg">
        <pc:chgData name="Zhigalov Roman" userId="1f97e9fdf7779aa5" providerId="Windows Live" clId="Web-{E3A2BB35-FDD9-4F4C-8935-F912CE126876}" dt="2022-03-30T17:17:46.288" v="244"/>
        <pc:sldMkLst>
          <pc:docMk/>
          <pc:sldMk cId="1924918474" sldId="262"/>
        </pc:sldMkLst>
        <pc:spChg chg="mod">
          <ac:chgData name="Zhigalov Roman" userId="1f97e9fdf7779aa5" providerId="Windows Live" clId="Web-{E3A2BB35-FDD9-4F4C-8935-F912CE126876}" dt="2022-03-30T17:17:46.288" v="244"/>
          <ac:spMkLst>
            <pc:docMk/>
            <pc:sldMk cId="1924918474" sldId="262"/>
            <ac:spMk id="2" creationId="{A4B7ED27-2942-97B4-CCCD-196872095A1E}"/>
          </ac:spMkLst>
        </pc:spChg>
        <pc:spChg chg="add del mod">
          <ac:chgData name="Zhigalov Roman" userId="1f97e9fdf7779aa5" providerId="Windows Live" clId="Web-{E3A2BB35-FDD9-4F4C-8935-F912CE126876}" dt="2022-03-30T17:17:46.288" v="244"/>
          <ac:spMkLst>
            <pc:docMk/>
            <pc:sldMk cId="1924918474" sldId="262"/>
            <ac:spMk id="3" creationId="{D73B3389-AA8E-5867-E127-E2DA99C8B697}"/>
          </ac:spMkLst>
        </pc:spChg>
        <pc:spChg chg="add">
          <ac:chgData name="Zhigalov Roman" userId="1f97e9fdf7779aa5" providerId="Windows Live" clId="Web-{E3A2BB35-FDD9-4F4C-8935-F912CE126876}" dt="2022-03-30T17:17:46.288" v="244"/>
          <ac:spMkLst>
            <pc:docMk/>
            <pc:sldMk cId="1924918474" sldId="262"/>
            <ac:spMk id="9" creationId="{04812C46-200A-4DEB-A05E-3ED6C68C2387}"/>
          </ac:spMkLst>
        </pc:spChg>
        <pc:spChg chg="add del">
          <ac:chgData name="Zhigalov Roman" userId="1f97e9fdf7779aa5" providerId="Windows Live" clId="Web-{E3A2BB35-FDD9-4F4C-8935-F912CE126876}" dt="2022-03-30T17:17:46.272" v="243"/>
          <ac:spMkLst>
            <pc:docMk/>
            <pc:sldMk cId="1924918474" sldId="262"/>
            <ac:spMk id="10" creationId="{4F7EBAE4-9945-4473-9E34-B2C66EA0F03D}"/>
          </ac:spMkLst>
        </pc:spChg>
        <pc:spChg chg="add">
          <ac:chgData name="Zhigalov Roman" userId="1f97e9fdf7779aa5" providerId="Windows Live" clId="Web-{E3A2BB35-FDD9-4F4C-8935-F912CE126876}" dt="2022-03-30T17:17:46.288" v="244"/>
          <ac:spMkLst>
            <pc:docMk/>
            <pc:sldMk cId="1924918474" sldId="262"/>
            <ac:spMk id="11" creationId="{D1EA859B-E555-4109-94F3-6700E046E008}"/>
          </ac:spMkLst>
        </pc:spChg>
        <pc:spChg chg="add del">
          <ac:chgData name="Zhigalov Roman" userId="1f97e9fdf7779aa5" providerId="Windows Live" clId="Web-{E3A2BB35-FDD9-4F4C-8935-F912CE126876}" dt="2022-03-30T17:17:46.272" v="243"/>
          <ac:spMkLst>
            <pc:docMk/>
            <pc:sldMk cId="1924918474" sldId="262"/>
            <ac:spMk id="12" creationId="{70BEB1E7-2F88-40BC-B73D-42E5B6F80BFC}"/>
          </ac:spMkLst>
        </pc:spChg>
        <pc:spChg chg="add del">
          <ac:chgData name="Zhigalov Roman" userId="1f97e9fdf7779aa5" providerId="Windows Live" clId="Web-{E3A2BB35-FDD9-4F4C-8935-F912CE126876}" dt="2022-03-30T17:17:46.272" v="243"/>
          <ac:spMkLst>
            <pc:docMk/>
            <pc:sldMk cId="1924918474" sldId="262"/>
            <ac:spMk id="14" creationId="{A7B99495-F43F-4D80-A44F-2CB4764EB90B}"/>
          </ac:spMkLst>
        </pc:spChg>
        <pc:spChg chg="add">
          <ac:chgData name="Zhigalov Roman" userId="1f97e9fdf7779aa5" providerId="Windows Live" clId="Web-{E3A2BB35-FDD9-4F4C-8935-F912CE126876}" dt="2022-03-30T17:17:46.288" v="244"/>
          <ac:spMkLst>
            <pc:docMk/>
            <pc:sldMk cId="1924918474" sldId="262"/>
            <ac:spMk id="17" creationId="{D73B3389-AA8E-5867-E127-E2DA99C8B697}"/>
          </ac:spMkLst>
        </pc:spChg>
        <pc:graphicFrameChg chg="add del">
          <ac:chgData name="Zhigalov Roman" userId="1f97e9fdf7779aa5" providerId="Windows Live" clId="Web-{E3A2BB35-FDD9-4F4C-8935-F912CE126876}" dt="2022-03-30T17:17:46.272" v="243"/>
          <ac:graphicFrameMkLst>
            <pc:docMk/>
            <pc:sldMk cId="1924918474" sldId="262"/>
            <ac:graphicFrameMk id="5" creationId="{A7FC084D-2709-CF17-E274-4393B02F883C}"/>
          </ac:graphicFrameMkLst>
        </pc:graphicFrameChg>
        <pc:picChg chg="add del">
          <ac:chgData name="Zhigalov Roman" userId="1f97e9fdf7779aa5" providerId="Windows Live" clId="Web-{E3A2BB35-FDD9-4F4C-8935-F912CE126876}" dt="2022-03-30T17:17:46.272" v="243"/>
          <ac:picMkLst>
            <pc:docMk/>
            <pc:sldMk cId="1924918474" sldId="262"/>
            <ac:picMk id="6" creationId="{7DEB8E2B-AD34-89F4-D9CE-2C321042FEC0}"/>
          </ac:picMkLst>
        </pc:picChg>
        <pc:picChg chg="add">
          <ac:chgData name="Zhigalov Roman" userId="1f97e9fdf7779aa5" providerId="Windows Live" clId="Web-{E3A2BB35-FDD9-4F4C-8935-F912CE126876}" dt="2022-03-30T17:17:46.288" v="244"/>
          <ac:picMkLst>
            <pc:docMk/>
            <pc:sldMk cId="1924918474" sldId="262"/>
            <ac:picMk id="16" creationId="{8B43C5BE-1667-21A2-9B4E-5D280AAE8A9E}"/>
          </ac:picMkLst>
        </pc:picChg>
      </pc:sldChg>
      <pc:sldChg chg="addSp delSp modSp new mod setBg modClrScheme chgLayout">
        <pc:chgData name="Zhigalov Roman" userId="1f97e9fdf7779aa5" providerId="Windows Live" clId="Web-{E3A2BB35-FDD9-4F4C-8935-F912CE126876}" dt="2022-03-30T17:24:32.062" v="282"/>
        <pc:sldMkLst>
          <pc:docMk/>
          <pc:sldMk cId="2056194692" sldId="263"/>
        </pc:sldMkLst>
        <pc:spChg chg="mod ord">
          <ac:chgData name="Zhigalov Roman" userId="1f97e9fdf7779aa5" providerId="Windows Live" clId="Web-{E3A2BB35-FDD9-4F4C-8935-F912CE126876}" dt="2022-03-30T17:24:32.062" v="282"/>
          <ac:spMkLst>
            <pc:docMk/>
            <pc:sldMk cId="2056194692" sldId="263"/>
            <ac:spMk id="2" creationId="{41112835-9E1C-1B84-882E-564E7E1E8A2B}"/>
          </ac:spMkLst>
        </pc:spChg>
        <pc:spChg chg="del">
          <ac:chgData name="Zhigalov Roman" userId="1f97e9fdf7779aa5" providerId="Windows Live" clId="Web-{E3A2BB35-FDD9-4F4C-8935-F912CE126876}" dt="2022-03-30T17:17:56.991" v="246"/>
          <ac:spMkLst>
            <pc:docMk/>
            <pc:sldMk cId="2056194692" sldId="263"/>
            <ac:spMk id="3" creationId="{A9605312-987C-FC5F-2DD1-DDAA508C7B1F}"/>
          </ac:spMkLst>
        </pc:spChg>
        <pc:spChg chg="mod ord">
          <ac:chgData name="Zhigalov Roman" userId="1f97e9fdf7779aa5" providerId="Windows Live" clId="Web-{E3A2BB35-FDD9-4F4C-8935-F912CE126876}" dt="2022-03-30T17:24:32.062" v="282"/>
          <ac:spMkLst>
            <pc:docMk/>
            <pc:sldMk cId="2056194692" sldId="263"/>
            <ac:spMk id="4" creationId="{E0245F0F-3D51-DD66-F5BF-3C4A95872223}"/>
          </ac:spMkLst>
        </pc:spChg>
        <pc:spChg chg="del">
          <ac:chgData name="Zhigalov Roman" userId="1f97e9fdf7779aa5" providerId="Windows Live" clId="Web-{E3A2BB35-FDD9-4F4C-8935-F912CE126876}" dt="2022-03-30T17:17:56.991" v="246"/>
          <ac:spMkLst>
            <pc:docMk/>
            <pc:sldMk cId="2056194692" sldId="263"/>
            <ac:spMk id="5" creationId="{58BFE2AB-32B4-FB99-DD64-EFC4FE0F08E5}"/>
          </ac:spMkLst>
        </pc:spChg>
        <pc:spChg chg="add del mod ord">
          <ac:chgData name="Zhigalov Roman" userId="1f97e9fdf7779aa5" providerId="Windows Live" clId="Web-{E3A2BB35-FDD9-4F4C-8935-F912CE126876}" dt="2022-03-30T17:24:32.062" v="282"/>
          <ac:spMkLst>
            <pc:docMk/>
            <pc:sldMk cId="2056194692" sldId="263"/>
            <ac:spMk id="6" creationId="{795E81A6-6FCE-3377-5B07-48E111B87569}"/>
          </ac:spMkLst>
        </pc:spChg>
        <pc:spChg chg="add">
          <ac:chgData name="Zhigalov Roman" userId="1f97e9fdf7779aa5" providerId="Windows Live" clId="Web-{E3A2BB35-FDD9-4F4C-8935-F912CE126876}" dt="2022-03-30T17:24:32.062" v="282"/>
          <ac:spMkLst>
            <pc:docMk/>
            <pc:sldMk cId="2056194692" sldId="263"/>
            <ac:spMk id="11" creationId="{4C608BEB-860E-4094-8511-78603564A75E}"/>
          </ac:spMkLst>
        </pc:spChg>
        <pc:picChg chg="add del mod ord">
          <ac:chgData name="Zhigalov Roman" userId="1f97e9fdf7779aa5" providerId="Windows Live" clId="Web-{E3A2BB35-FDD9-4F4C-8935-F912CE126876}" dt="2022-03-30T17:24:19.562" v="270"/>
          <ac:picMkLst>
            <pc:docMk/>
            <pc:sldMk cId="2056194692" sldId="263"/>
            <ac:picMk id="7" creationId="{1379481A-8D98-AFAB-949F-42F50E184D04}"/>
          </ac:picMkLst>
        </pc:picChg>
        <pc:cxnChg chg="add">
          <ac:chgData name="Zhigalov Roman" userId="1f97e9fdf7779aa5" providerId="Windows Live" clId="Web-{E3A2BB35-FDD9-4F4C-8935-F912CE126876}" dt="2022-03-30T17:24:32.062" v="282"/>
          <ac:cxnSpMkLst>
            <pc:docMk/>
            <pc:sldMk cId="2056194692" sldId="263"/>
            <ac:cxnSpMk id="13" creationId="{1F16A8D4-FE87-4604-88B2-394B5D1EB437}"/>
          </ac:cxnSpMkLst>
        </pc:cxnChg>
      </pc:sldChg>
      <pc:sldChg chg="addSp modSp new mod setBg">
        <pc:chgData name="Zhigalov Roman" userId="1f97e9fdf7779aa5" providerId="Windows Live" clId="Web-{E3A2BB35-FDD9-4F4C-8935-F912CE126876}" dt="2022-03-30T17:29:12.256" v="296"/>
        <pc:sldMkLst>
          <pc:docMk/>
          <pc:sldMk cId="3402446319" sldId="264"/>
        </pc:sldMkLst>
        <pc:spChg chg="mo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2" creationId="{F11DA413-A8BA-8A53-DA69-336DFDD6DDAD}"/>
          </ac:spMkLst>
        </pc:spChg>
        <pc:spChg chg="mo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3" creationId="{ACDF568F-AC0B-AC45-7A95-26FF98AE786D}"/>
          </ac:spMkLst>
        </pc:spChg>
        <pc:spChg chg="ad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8" creationId="{4E1BEB12-92AF-4445-98AD-4C7756E7C93B}"/>
          </ac:spMkLst>
        </pc:spChg>
        <pc:spChg chg="ad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10" creationId="{D0522C2C-7B5C-48A7-A969-03941E5D2E76}"/>
          </ac:spMkLst>
        </pc:spChg>
        <pc:spChg chg="ad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12" creationId="{9C682A1A-5B2D-4111-BBD6-620165633E5B}"/>
          </ac:spMkLst>
        </pc:spChg>
        <pc:spChg chg="ad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14" creationId="{D6EE29F2-D77F-4BD0-A20B-334D316A1C9D}"/>
          </ac:spMkLst>
        </pc:spChg>
        <pc:spChg chg="add">
          <ac:chgData name="Zhigalov Roman" userId="1f97e9fdf7779aa5" providerId="Windows Live" clId="Web-{E3A2BB35-FDD9-4F4C-8935-F912CE126876}" dt="2022-03-30T17:29:12.256" v="296"/>
          <ac:spMkLst>
            <pc:docMk/>
            <pc:sldMk cId="3402446319" sldId="264"/>
            <ac:spMk id="16" creationId="{22D09ED2-868F-42C6-866E-F92E0CEF314F}"/>
          </ac:spMkLst>
        </pc:spChg>
      </pc:sldChg>
      <pc:sldChg chg="addSp delSp modSp new mod setBg">
        <pc:chgData name="Zhigalov Roman" userId="1f97e9fdf7779aa5" providerId="Windows Live" clId="Web-{E3A2BB35-FDD9-4F4C-8935-F912CE126876}" dt="2022-03-30T17:34:49.482" v="314"/>
        <pc:sldMkLst>
          <pc:docMk/>
          <pc:sldMk cId="1051809009" sldId="265"/>
        </pc:sldMkLst>
        <pc:spChg chg="mod">
          <ac:chgData name="Zhigalov Roman" userId="1f97e9fdf7779aa5" providerId="Windows Live" clId="Web-{E3A2BB35-FDD9-4F4C-8935-F912CE126876}" dt="2022-03-30T17:34:49.482" v="314"/>
          <ac:spMkLst>
            <pc:docMk/>
            <pc:sldMk cId="1051809009" sldId="265"/>
            <ac:spMk id="2" creationId="{7535C4A6-4CD1-7AA4-0CA7-925FEDE25183}"/>
          </ac:spMkLst>
        </pc:spChg>
        <pc:spChg chg="del">
          <ac:chgData name="Zhigalov Roman" userId="1f97e9fdf7779aa5" providerId="Windows Live" clId="Web-{E3A2BB35-FDD9-4F4C-8935-F912CE126876}" dt="2022-03-30T17:34:45.357" v="313"/>
          <ac:spMkLst>
            <pc:docMk/>
            <pc:sldMk cId="1051809009" sldId="265"/>
            <ac:spMk id="3" creationId="{4E70D724-E593-BF92-BF0F-FAD076633260}"/>
          </ac:spMkLst>
        </pc:spChg>
        <pc:spChg chg="mod">
          <ac:chgData name="Zhigalov Roman" userId="1f97e9fdf7779aa5" providerId="Windows Live" clId="Web-{E3A2BB35-FDD9-4F4C-8935-F912CE126876}" dt="2022-03-30T17:34:49.482" v="314"/>
          <ac:spMkLst>
            <pc:docMk/>
            <pc:sldMk cId="1051809009" sldId="265"/>
            <ac:spMk id="4" creationId="{488FDBFC-6D8F-ABB8-15AC-180FC46F08AC}"/>
          </ac:spMkLst>
        </pc:spChg>
        <pc:spChg chg="add">
          <ac:chgData name="Zhigalov Roman" userId="1f97e9fdf7779aa5" providerId="Windows Live" clId="Web-{E3A2BB35-FDD9-4F4C-8935-F912CE126876}" dt="2022-03-30T17:34:49.482" v="314"/>
          <ac:spMkLst>
            <pc:docMk/>
            <pc:sldMk cId="1051809009" sldId="265"/>
            <ac:spMk id="10" creationId="{F13C74B1-5B17-4795-BED0-7140497B445A}"/>
          </ac:spMkLst>
        </pc:spChg>
        <pc:spChg chg="add">
          <ac:chgData name="Zhigalov Roman" userId="1f97e9fdf7779aa5" providerId="Windows Live" clId="Web-{E3A2BB35-FDD9-4F4C-8935-F912CE126876}" dt="2022-03-30T17:34:49.482" v="314"/>
          <ac:spMkLst>
            <pc:docMk/>
            <pc:sldMk cId="1051809009" sldId="265"/>
            <ac:spMk id="12" creationId="{D4974D33-8DC5-464E-8C6D-BE58F0669C17}"/>
          </ac:spMkLst>
        </pc:spChg>
        <pc:picChg chg="add mod ord">
          <ac:chgData name="Zhigalov Roman" userId="1f97e9fdf7779aa5" providerId="Windows Live" clId="Web-{E3A2BB35-FDD9-4F4C-8935-F912CE126876}" dt="2022-03-30T17:34:49.482" v="314"/>
          <ac:picMkLst>
            <pc:docMk/>
            <pc:sldMk cId="1051809009" sldId="265"/>
            <ac:picMk id="5" creationId="{4BC152A2-7DDA-03A2-8698-A5F0DA831A9E}"/>
          </ac:picMkLst>
        </pc:picChg>
      </pc:sldChg>
      <pc:sldChg chg="addSp modSp new mod setBg">
        <pc:chgData name="Zhigalov Roman" userId="1f97e9fdf7779aa5" providerId="Windows Live" clId="Web-{E3A2BB35-FDD9-4F4C-8935-F912CE126876}" dt="2022-03-30T17:36:09.312" v="380"/>
        <pc:sldMkLst>
          <pc:docMk/>
          <pc:sldMk cId="940022865" sldId="266"/>
        </pc:sldMkLst>
        <pc:spChg chg="mod">
          <ac:chgData name="Zhigalov Roman" userId="1f97e9fdf7779aa5" providerId="Windows Live" clId="Web-{E3A2BB35-FDD9-4F4C-8935-F912CE126876}" dt="2022-03-30T17:36:09.312" v="380"/>
          <ac:spMkLst>
            <pc:docMk/>
            <pc:sldMk cId="940022865" sldId="266"/>
            <ac:spMk id="2" creationId="{769B2C66-6B80-78F0-FFDF-2FBBC09C2D24}"/>
          </ac:spMkLst>
        </pc:spChg>
        <pc:spChg chg="mod">
          <ac:chgData name="Zhigalov Roman" userId="1f97e9fdf7779aa5" providerId="Windows Live" clId="Web-{E3A2BB35-FDD9-4F4C-8935-F912CE126876}" dt="2022-03-30T17:36:09.312" v="380"/>
          <ac:spMkLst>
            <pc:docMk/>
            <pc:sldMk cId="940022865" sldId="266"/>
            <ac:spMk id="3" creationId="{58E35914-6FB2-CBEE-2F8E-7148D17F7AEF}"/>
          </ac:spMkLst>
        </pc:spChg>
        <pc:spChg chg="add">
          <ac:chgData name="Zhigalov Roman" userId="1f97e9fdf7779aa5" providerId="Windows Live" clId="Web-{E3A2BB35-FDD9-4F4C-8935-F912CE126876}" dt="2022-03-30T17:36:09.312" v="380"/>
          <ac:spMkLst>
            <pc:docMk/>
            <pc:sldMk cId="940022865" sldId="266"/>
            <ac:spMk id="8" creationId="{907EF6B7-1338-4443-8C46-6A318D952DFD}"/>
          </ac:spMkLst>
        </pc:spChg>
        <pc:spChg chg="add">
          <ac:chgData name="Zhigalov Roman" userId="1f97e9fdf7779aa5" providerId="Windows Live" clId="Web-{E3A2BB35-FDD9-4F4C-8935-F912CE126876}" dt="2022-03-30T17:36:09.312" v="380"/>
          <ac:spMkLst>
            <pc:docMk/>
            <pc:sldMk cId="940022865" sldId="266"/>
            <ac:spMk id="10" creationId="{DAAE4CDD-124C-4DCF-9584-B6033B545DD5}"/>
          </ac:spMkLst>
        </pc:spChg>
        <pc:spChg chg="add">
          <ac:chgData name="Zhigalov Roman" userId="1f97e9fdf7779aa5" providerId="Windows Live" clId="Web-{E3A2BB35-FDD9-4F4C-8935-F912CE126876}" dt="2022-03-30T17:36:09.312" v="380"/>
          <ac:spMkLst>
            <pc:docMk/>
            <pc:sldMk cId="940022865" sldId="266"/>
            <ac:spMk id="12" creationId="{081E4A58-353D-44AE-B2FC-2A74E2E400F7}"/>
          </ac:spMkLst>
        </pc:spChg>
      </pc:sldChg>
      <pc:sldChg chg="addSp delSp modSp new mod setBg modClrScheme addAnim chgLayout">
        <pc:chgData name="Zhigalov Roman" userId="1f97e9fdf7779aa5" providerId="Windows Live" clId="Web-{E3A2BB35-FDD9-4F4C-8935-F912CE126876}" dt="2022-03-30T17:36:55.704" v="395"/>
        <pc:sldMkLst>
          <pc:docMk/>
          <pc:sldMk cId="3834613611" sldId="267"/>
        </pc:sldMkLst>
        <pc:spChg chg="mod ord">
          <ac:chgData name="Zhigalov Roman" userId="1f97e9fdf7779aa5" providerId="Windows Live" clId="Web-{E3A2BB35-FDD9-4F4C-8935-F912CE126876}" dt="2022-03-30T17:36:55.704" v="394"/>
          <ac:spMkLst>
            <pc:docMk/>
            <pc:sldMk cId="3834613611" sldId="267"/>
            <ac:spMk id="2" creationId="{A82BABE2-93EE-DC87-88F1-4B79C3ABEACD}"/>
          </ac:spMkLst>
        </pc:spChg>
        <pc:spChg chg="del mod ord">
          <ac:chgData name="Zhigalov Roman" userId="1f97e9fdf7779aa5" providerId="Windows Live" clId="Web-{E3A2BB35-FDD9-4F4C-8935-F912CE126876}" dt="2022-03-30T17:36:51.844" v="393"/>
          <ac:spMkLst>
            <pc:docMk/>
            <pc:sldMk cId="3834613611" sldId="267"/>
            <ac:spMk id="3" creationId="{EC570385-8FB1-9209-AA1B-9CDEECF55E61}"/>
          </ac:spMkLst>
        </pc:spChg>
        <pc:spChg chg="add mod ord">
          <ac:chgData name="Zhigalov Roman" userId="1f97e9fdf7779aa5" providerId="Windows Live" clId="Web-{E3A2BB35-FDD9-4F4C-8935-F912CE126876}" dt="2022-03-30T17:36:55.704" v="394"/>
          <ac:spMkLst>
            <pc:docMk/>
            <pc:sldMk cId="3834613611" sldId="267"/>
            <ac:spMk id="4" creationId="{DEDB78AF-8008-5AFA-683F-7D3400FC7C3C}"/>
          </ac:spMkLst>
        </pc:spChg>
        <pc:spChg chg="add">
          <ac:chgData name="Zhigalov Roman" userId="1f97e9fdf7779aa5" providerId="Windows Live" clId="Web-{E3A2BB35-FDD9-4F4C-8935-F912CE126876}" dt="2022-03-30T17:36:55.704" v="394"/>
          <ac:spMkLst>
            <pc:docMk/>
            <pc:sldMk cId="3834613611" sldId="267"/>
            <ac:spMk id="10" creationId="{C1DD1A8A-57D5-4A81-AD04-532B043C5611}"/>
          </ac:spMkLst>
        </pc:spChg>
        <pc:spChg chg="add">
          <ac:chgData name="Zhigalov Roman" userId="1f97e9fdf7779aa5" providerId="Windows Live" clId="Web-{E3A2BB35-FDD9-4F4C-8935-F912CE126876}" dt="2022-03-30T17:36:55.704" v="394"/>
          <ac:spMkLst>
            <pc:docMk/>
            <pc:sldMk cId="3834613611" sldId="267"/>
            <ac:spMk id="12" creationId="{007891EC-4501-44ED-A8C8-B11B6DB767AB}"/>
          </ac:spMkLst>
        </pc:spChg>
        <pc:picChg chg="add mod ord">
          <ac:chgData name="Zhigalov Roman" userId="1f97e9fdf7779aa5" providerId="Windows Live" clId="Web-{E3A2BB35-FDD9-4F4C-8935-F912CE126876}" dt="2022-03-30T17:36:55.704" v="394"/>
          <ac:picMkLst>
            <pc:docMk/>
            <pc:sldMk cId="3834613611" sldId="267"/>
            <ac:picMk id="5" creationId="{C6398BA2-08D0-5712-6505-1B771EB08FFC}"/>
          </ac:picMkLst>
        </pc:picChg>
      </pc:sldChg>
      <pc:sldChg chg="addSp delSp modSp new mod setBg">
        <pc:chgData name="Zhigalov Roman" userId="1f97e9fdf7779aa5" providerId="Windows Live" clId="Web-{E3A2BB35-FDD9-4F4C-8935-F912CE126876}" dt="2022-03-30T17:37:46.392" v="420"/>
        <pc:sldMkLst>
          <pc:docMk/>
          <pc:sldMk cId="4148518990" sldId="268"/>
        </pc:sldMkLst>
        <pc:spChg chg="mo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2" creationId="{D673AB32-BD4F-BCEC-E830-1DE553CBA035}"/>
          </ac:spMkLst>
        </pc:spChg>
        <pc:spChg chg="mo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3" creationId="{CE55FA9B-F87C-9642-3512-7BF8312D2E25}"/>
          </ac:spMkLst>
        </pc:spChg>
        <pc:spChg chg="ad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8" creationId="{4E1BEB12-92AF-4445-98AD-4C7756E7C93B}"/>
          </ac:spMkLst>
        </pc:spChg>
        <pc:spChg chg="add del">
          <ac:chgData name="Zhigalov Roman" userId="1f97e9fdf7779aa5" providerId="Windows Live" clId="Web-{E3A2BB35-FDD9-4F4C-8935-F912CE126876}" dt="2022-03-30T17:37:40.564" v="419"/>
          <ac:spMkLst>
            <pc:docMk/>
            <pc:sldMk cId="4148518990" sldId="268"/>
            <ac:spMk id="9" creationId="{C1DD1A8A-57D5-4A81-AD04-532B043C5611}"/>
          </ac:spMkLst>
        </pc:spChg>
        <pc:spChg chg="ad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10" creationId="{D0522C2C-7B5C-48A7-A969-03941E5D2E76}"/>
          </ac:spMkLst>
        </pc:spChg>
        <pc:spChg chg="add del">
          <ac:chgData name="Zhigalov Roman" userId="1f97e9fdf7779aa5" providerId="Windows Live" clId="Web-{E3A2BB35-FDD9-4F4C-8935-F912CE126876}" dt="2022-03-30T17:37:40.564" v="419"/>
          <ac:spMkLst>
            <pc:docMk/>
            <pc:sldMk cId="4148518990" sldId="268"/>
            <ac:spMk id="11" creationId="{007891EC-4501-44ED-A8C8-B11B6DB767AB}"/>
          </ac:spMkLst>
        </pc:spChg>
        <pc:spChg chg="ad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12" creationId="{9C682A1A-5B2D-4111-BBD6-620165633E5B}"/>
          </ac:spMkLst>
        </pc:spChg>
        <pc:spChg chg="ad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14" creationId="{D6EE29F2-D77F-4BD0-A20B-334D316A1C9D}"/>
          </ac:spMkLst>
        </pc:spChg>
        <pc:spChg chg="add">
          <ac:chgData name="Zhigalov Roman" userId="1f97e9fdf7779aa5" providerId="Windows Live" clId="Web-{E3A2BB35-FDD9-4F4C-8935-F912CE126876}" dt="2022-03-30T17:37:46.392" v="420"/>
          <ac:spMkLst>
            <pc:docMk/>
            <pc:sldMk cId="4148518990" sldId="268"/>
            <ac:spMk id="16" creationId="{22D09ED2-868F-42C6-866E-F92E0CEF314F}"/>
          </ac:spMkLst>
        </pc:spChg>
        <pc:picChg chg="add del">
          <ac:chgData name="Zhigalov Roman" userId="1f97e9fdf7779aa5" providerId="Windows Live" clId="Web-{E3A2BB35-FDD9-4F4C-8935-F912CE126876}" dt="2022-03-30T17:37:40.564" v="419"/>
          <ac:picMkLst>
            <pc:docMk/>
            <pc:sldMk cId="4148518990" sldId="268"/>
            <ac:picMk id="5" creationId="{BBE9650A-28F2-02B5-9BBA-685057099133}"/>
          </ac:picMkLst>
        </pc:picChg>
      </pc:sldChg>
      <pc:sldChg chg="addSp delSp modSp new mod setBg modClrScheme modShow chgLayout">
        <pc:chgData name="Zhigalov Roman" userId="1f97e9fdf7779aa5" providerId="Windows Live" clId="Web-{E3A2BB35-FDD9-4F4C-8935-F912CE126876}" dt="2022-03-30T17:41:06.334" v="434"/>
        <pc:sldMkLst>
          <pc:docMk/>
          <pc:sldMk cId="4252779332" sldId="269"/>
        </pc:sldMkLst>
        <pc:spChg chg="mod ord">
          <ac:chgData name="Zhigalov Roman" userId="1f97e9fdf7779aa5" providerId="Windows Live" clId="Web-{E3A2BB35-FDD9-4F4C-8935-F912CE126876}" dt="2022-03-30T17:41:06.334" v="434"/>
          <ac:spMkLst>
            <pc:docMk/>
            <pc:sldMk cId="4252779332" sldId="269"/>
            <ac:spMk id="2" creationId="{EFF9B8EA-02D2-F2A2-0C4E-5E382A01BBAF}"/>
          </ac:spMkLst>
        </pc:spChg>
        <pc:spChg chg="del mod ord">
          <ac:chgData name="Zhigalov Roman" userId="1f97e9fdf7779aa5" providerId="Windows Live" clId="Web-{E3A2BB35-FDD9-4F4C-8935-F912CE126876}" dt="2022-03-30T17:41:00.678" v="433"/>
          <ac:spMkLst>
            <pc:docMk/>
            <pc:sldMk cId="4252779332" sldId="269"/>
            <ac:spMk id="3" creationId="{5C0FC079-AD4D-221F-FE3D-0B62C4A1400A}"/>
          </ac:spMkLst>
        </pc:spChg>
        <pc:spChg chg="add mod ord">
          <ac:chgData name="Zhigalov Roman" userId="1f97e9fdf7779aa5" providerId="Windows Live" clId="Web-{E3A2BB35-FDD9-4F4C-8935-F912CE126876}" dt="2022-03-30T17:41:06.334" v="434"/>
          <ac:spMkLst>
            <pc:docMk/>
            <pc:sldMk cId="4252779332" sldId="269"/>
            <ac:spMk id="4" creationId="{FC41CA1E-5198-D739-FF5C-D39FDA0C4C24}"/>
          </ac:spMkLst>
        </pc:spChg>
        <pc:picChg chg="add mod ord">
          <ac:chgData name="Zhigalov Roman" userId="1f97e9fdf7779aa5" providerId="Windows Live" clId="Web-{E3A2BB35-FDD9-4F4C-8935-F912CE126876}" dt="2022-03-30T17:41:06.334" v="434"/>
          <ac:picMkLst>
            <pc:docMk/>
            <pc:sldMk cId="4252779332" sldId="269"/>
            <ac:picMk id="5" creationId="{A3429592-D7B1-584D-1761-244BAC7A6D1A}"/>
          </ac:picMkLst>
        </pc:picChg>
      </pc:sldChg>
      <pc:sldChg chg="addSp delSp modSp new mod setBg">
        <pc:chgData name="Zhigalov Roman" userId="1f97e9fdf7779aa5" providerId="Windows Live" clId="Web-{E3A2BB35-FDD9-4F4C-8935-F912CE126876}" dt="2022-03-30T17:43:04.383" v="448"/>
        <pc:sldMkLst>
          <pc:docMk/>
          <pc:sldMk cId="1088037420" sldId="270"/>
        </pc:sldMkLst>
        <pc:spChg chg="mod">
          <ac:chgData name="Zhigalov Roman" userId="1f97e9fdf7779aa5" providerId="Windows Live" clId="Web-{E3A2BB35-FDD9-4F4C-8935-F912CE126876}" dt="2022-03-30T17:43:04.383" v="448"/>
          <ac:spMkLst>
            <pc:docMk/>
            <pc:sldMk cId="1088037420" sldId="270"/>
            <ac:spMk id="2" creationId="{0B170C84-A904-2049-EF80-BDE479DDBF45}"/>
          </ac:spMkLst>
        </pc:spChg>
        <pc:spChg chg="del">
          <ac:chgData name="Zhigalov Roman" userId="1f97e9fdf7779aa5" providerId="Windows Live" clId="Web-{E3A2BB35-FDD9-4F4C-8935-F912CE126876}" dt="2022-03-30T17:42:56.149" v="445"/>
          <ac:spMkLst>
            <pc:docMk/>
            <pc:sldMk cId="1088037420" sldId="270"/>
            <ac:spMk id="3" creationId="{D0CD7BC9-8C10-0A4A-FA4B-35056DB9980E}"/>
          </ac:spMkLst>
        </pc:spChg>
        <pc:spChg chg="mod">
          <ac:chgData name="Zhigalov Roman" userId="1f97e9fdf7779aa5" providerId="Windows Live" clId="Web-{E3A2BB35-FDD9-4F4C-8935-F912CE126876}" dt="2022-03-30T17:43:04.383" v="448"/>
          <ac:spMkLst>
            <pc:docMk/>
            <pc:sldMk cId="1088037420" sldId="270"/>
            <ac:spMk id="4" creationId="{4249AD33-530D-F801-DF20-C994427FC755}"/>
          </ac:spMkLst>
        </pc:spChg>
        <pc:spChg chg="add del">
          <ac:chgData name="Zhigalov Roman" userId="1f97e9fdf7779aa5" providerId="Windows Live" clId="Web-{E3A2BB35-FDD9-4F4C-8935-F912CE126876}" dt="2022-03-30T17:43:04.368" v="447"/>
          <ac:spMkLst>
            <pc:docMk/>
            <pc:sldMk cId="1088037420" sldId="270"/>
            <ac:spMk id="10" creationId="{743AA782-23D1-4521-8CAD-47662984AA08}"/>
          </ac:spMkLst>
        </pc:spChg>
        <pc:spChg chg="add del">
          <ac:chgData name="Zhigalov Roman" userId="1f97e9fdf7779aa5" providerId="Windows Live" clId="Web-{E3A2BB35-FDD9-4F4C-8935-F912CE126876}" dt="2022-03-30T17:43:04.368" v="447"/>
          <ac:spMkLst>
            <pc:docMk/>
            <pc:sldMk cId="1088037420" sldId="270"/>
            <ac:spMk id="12" creationId="{650D18FE-0824-4A46-B22C-A86B52E5780A}"/>
          </ac:spMkLst>
        </pc:spChg>
        <pc:spChg chg="add">
          <ac:chgData name="Zhigalov Roman" userId="1f97e9fdf7779aa5" providerId="Windows Live" clId="Web-{E3A2BB35-FDD9-4F4C-8935-F912CE126876}" dt="2022-03-30T17:43:04.383" v="448"/>
          <ac:spMkLst>
            <pc:docMk/>
            <pc:sldMk cId="1088037420" sldId="270"/>
            <ac:spMk id="14" creationId="{2B97F24A-32CE-4C1C-A50D-3016B394DCFB}"/>
          </ac:spMkLst>
        </pc:spChg>
        <pc:spChg chg="add">
          <ac:chgData name="Zhigalov Roman" userId="1f97e9fdf7779aa5" providerId="Windows Live" clId="Web-{E3A2BB35-FDD9-4F4C-8935-F912CE126876}" dt="2022-03-30T17:43:04.383" v="448"/>
          <ac:spMkLst>
            <pc:docMk/>
            <pc:sldMk cId="1088037420" sldId="270"/>
            <ac:spMk id="15" creationId="{CD8B4F24-440B-49E9-B85D-733523DC064B}"/>
          </ac:spMkLst>
        </pc:spChg>
        <pc:picChg chg="add mod ord">
          <ac:chgData name="Zhigalov Roman" userId="1f97e9fdf7779aa5" providerId="Windows Live" clId="Web-{E3A2BB35-FDD9-4F4C-8935-F912CE126876}" dt="2022-03-30T17:43:04.383" v="448"/>
          <ac:picMkLst>
            <pc:docMk/>
            <pc:sldMk cId="1088037420" sldId="270"/>
            <ac:picMk id="5" creationId="{C63B9B39-511D-1728-AD97-366667C2B83B}"/>
          </ac:picMkLst>
        </pc:picChg>
      </pc:sldChg>
      <pc:sldChg chg="addSp delSp modSp new mod setBg modClrScheme chgLayout">
        <pc:chgData name="Zhigalov Roman" userId="1f97e9fdf7779aa5" providerId="Windows Live" clId="Web-{E3A2BB35-FDD9-4F4C-8935-F912CE126876}" dt="2022-03-30T17:44:29.620" v="480"/>
        <pc:sldMkLst>
          <pc:docMk/>
          <pc:sldMk cId="121321329" sldId="271"/>
        </pc:sldMkLst>
        <pc:spChg chg="mod ord">
          <ac:chgData name="Zhigalov Roman" userId="1f97e9fdf7779aa5" providerId="Windows Live" clId="Web-{E3A2BB35-FDD9-4F4C-8935-F912CE126876}" dt="2022-03-30T17:44:29.620" v="480"/>
          <ac:spMkLst>
            <pc:docMk/>
            <pc:sldMk cId="121321329" sldId="271"/>
            <ac:spMk id="2" creationId="{0BDEAF70-DCF8-050E-CFCD-FBAD09E62C7D}"/>
          </ac:spMkLst>
        </pc:spChg>
        <pc:spChg chg="mod ord">
          <ac:chgData name="Zhigalov Roman" userId="1f97e9fdf7779aa5" providerId="Windows Live" clId="Web-{E3A2BB35-FDD9-4F4C-8935-F912CE126876}" dt="2022-03-30T17:44:29.620" v="480"/>
          <ac:spMkLst>
            <pc:docMk/>
            <pc:sldMk cId="121321329" sldId="271"/>
            <ac:spMk id="3" creationId="{2259F425-3EBF-9661-374C-DF02E1805646}"/>
          </ac:spMkLst>
        </pc:spChg>
        <pc:spChg chg="del">
          <ac:chgData name="Zhigalov Roman" userId="1f97e9fdf7779aa5" providerId="Windows Live" clId="Web-{E3A2BB35-FDD9-4F4C-8935-F912CE126876}" dt="2022-03-30T17:43:25.150" v="450"/>
          <ac:spMkLst>
            <pc:docMk/>
            <pc:sldMk cId="121321329" sldId="271"/>
            <ac:spMk id="4" creationId="{A1C703B1-F3B1-A94F-9A14-20F35D5F413E}"/>
          </ac:spMkLst>
        </pc:spChg>
        <pc:spChg chg="add">
          <ac:chgData name="Zhigalov Roman" userId="1f97e9fdf7779aa5" providerId="Windows Live" clId="Web-{E3A2BB35-FDD9-4F4C-8935-F912CE126876}" dt="2022-03-30T17:44:29.620" v="480"/>
          <ac:spMkLst>
            <pc:docMk/>
            <pc:sldMk cId="121321329" sldId="271"/>
            <ac:spMk id="8" creationId="{777A147A-9ED8-46B4-8660-1B3C2AA880B5}"/>
          </ac:spMkLst>
        </pc:spChg>
        <pc:spChg chg="add">
          <ac:chgData name="Zhigalov Roman" userId="1f97e9fdf7779aa5" providerId="Windows Live" clId="Web-{E3A2BB35-FDD9-4F4C-8935-F912CE126876}" dt="2022-03-30T17:44:29.620" v="480"/>
          <ac:spMkLst>
            <pc:docMk/>
            <pc:sldMk cId="121321329" sldId="271"/>
            <ac:spMk id="10" creationId="{5D6C15A0-C087-4593-8414-2B4EC1CDC3DE}"/>
          </ac:spMkLst>
        </pc:spChg>
      </pc:sldChg>
      <pc:sldChg chg="modSp new">
        <pc:chgData name="Zhigalov Roman" userId="1f97e9fdf7779aa5" providerId="Windows Live" clId="Web-{E3A2BB35-FDD9-4F4C-8935-F912CE126876}" dt="2022-03-30T17:44:41.870" v="485" actId="20577"/>
        <pc:sldMkLst>
          <pc:docMk/>
          <pc:sldMk cId="2768077869" sldId="272"/>
        </pc:sldMkLst>
        <pc:spChg chg="mod">
          <ac:chgData name="Zhigalov Roman" userId="1f97e9fdf7779aa5" providerId="Windows Live" clId="Web-{E3A2BB35-FDD9-4F4C-8935-F912CE126876}" dt="2022-03-30T17:44:41.870" v="485" actId="20577"/>
          <ac:spMkLst>
            <pc:docMk/>
            <pc:sldMk cId="2768077869" sldId="272"/>
            <ac:spMk id="2" creationId="{BD7FCC60-F5D5-6E92-9ACA-C7E12CA1C1FA}"/>
          </ac:spMkLst>
        </pc:spChg>
      </pc:sldChg>
      <pc:sldChg chg="modSp new">
        <pc:chgData name="Zhigalov Roman" userId="1f97e9fdf7779aa5" providerId="Windows Live" clId="Web-{E3A2BB35-FDD9-4F4C-8935-F912CE126876}" dt="2022-03-30T17:45:09.136" v="493" actId="20577"/>
        <pc:sldMkLst>
          <pc:docMk/>
          <pc:sldMk cId="2770049259" sldId="273"/>
        </pc:sldMkLst>
        <pc:spChg chg="mod">
          <ac:chgData name="Zhigalov Roman" userId="1f97e9fdf7779aa5" providerId="Windows Live" clId="Web-{E3A2BB35-FDD9-4F4C-8935-F912CE126876}" dt="2022-03-30T17:45:09.136" v="493" actId="20577"/>
          <ac:spMkLst>
            <pc:docMk/>
            <pc:sldMk cId="2770049259" sldId="273"/>
            <ac:spMk id="2" creationId="{9BB8B35D-149A-364A-06FC-5A996BD28697}"/>
          </ac:spMkLst>
        </pc:spChg>
      </pc:sldChg>
      <pc:sldChg chg="add">
        <pc:chgData name="Zhigalov Roman" userId="1f97e9fdf7779aa5" providerId="Windows Live" clId="Web-{E3A2BB35-FDD9-4F4C-8935-F912CE126876}" dt="2022-03-30T17:45:09.402" v="494"/>
        <pc:sldMkLst>
          <pc:docMk/>
          <pc:sldMk cId="2813856753" sldId="274"/>
        </pc:sldMkLst>
      </pc:sldChg>
      <pc:sldMasterChg chg="add addSldLayout">
        <pc:chgData name="Zhigalov Roman" userId="1f97e9fdf7779aa5" providerId="Windows Live" clId="Web-{E3A2BB35-FDD9-4F4C-8935-F912CE126876}" dt="2022-03-30T17:45:09.402" v="494"/>
        <pc:sldMasterMkLst>
          <pc:docMk/>
          <pc:sldMasterMk cId="316056103" sldId="2147483648"/>
        </pc:sldMasterMkLst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2686978033" sldId="2147483649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2842962216" sldId="2147483650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2071587190" sldId="2147483651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1928706977" sldId="2147483652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3656676373" sldId="2147483653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3132697345" sldId="2147483654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577961609" sldId="2147483655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3665748758" sldId="2147483656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4025654105" sldId="2147483657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2204173519" sldId="2147483658"/>
          </pc:sldLayoutMkLst>
        </pc:sldLayoutChg>
        <pc:sldLayoutChg chg="add">
          <pc:chgData name="Zhigalov Roman" userId="1f97e9fdf7779aa5" providerId="Windows Live" clId="Web-{E3A2BB35-FDD9-4F4C-8935-F912CE126876}" dt="2022-03-30T17:45:09.402" v="494"/>
          <pc:sldLayoutMkLst>
            <pc:docMk/>
            <pc:sldMasterMk cId="316056103" sldId="2147483648"/>
            <pc:sldLayoutMk cId="1436701990" sldId="2147483659"/>
          </pc:sldLayoutMkLst>
        </pc:sldLayoutChg>
      </pc:sldMasterChg>
      <pc:sldMasterChg chg="replId modSldLayout">
        <pc:chgData name="Zhigalov Roman" userId="1f97e9fdf7779aa5" providerId="Windows Live" clId="Web-{E3A2BB35-FDD9-4F4C-8935-F912CE126876}" dt="2022-03-30T17:45:09.402" v="494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E3A2BB35-FDD9-4F4C-8935-F912CE126876}" dt="2022-03-30T17:45:09.402" v="494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CF9F-9843-4B11-A681-864D774B1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9F5ACB-DB02-420A-837D-7B1CBACA1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DE802-F18F-482E-BEAA-FA107DAA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3BA93-79D8-43A8-BCB2-2894C9D9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79ECA-6E04-457E-A6DA-7B88E7C9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7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DEF66-ABB3-43FD-A25F-40D22FBE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76C2A-DD7C-4DC9-B470-800F74E4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4E1DD-26CB-4CC0-B621-D7C66C96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6955C-2364-4396-949A-9B201F77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3C603-2203-4194-9C70-AFD79E3E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6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935E9-E286-450F-BCAC-918B5570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399F2-A8A2-4FC3-8D73-2F803B75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64616-E3DB-451F-9779-4A57E63A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DF905-FA78-4086-8257-0E448BC5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6674B-688C-47E3-9206-ED987CF8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8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4CE6F-909E-45C4-88E6-99F38682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60D48-135F-470C-B049-8E0B3BEB8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CF434-DBAA-4C80-B7FA-E348EBE0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751EE-A697-4C28-A4F1-2BC88610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EB967C-5BDC-4287-BF1A-F482B301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8BB0D-5CA9-451C-8F7C-DB8989EB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0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AAC26-26C0-4D0A-8620-C1596C1E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1EF59-8C11-4D1D-8F6C-F8348750E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67E5F-70EB-410D-B42A-967BA5B0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84C25B-D7F3-46E4-8D90-FB78704F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3AA1FF-E5D6-4BEC-9CE9-9A85C16AB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A7F36A-F3AB-465F-8413-AE1F51CE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BBF739-5D8D-464C-91F3-903C64F1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76D5F8-1C19-4DDE-9B0B-9B75170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7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BEA1C-1128-4AE3-8E2D-F989BB93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EE4E4-326A-48B6-8C98-5E36C732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73955-9B24-41BB-A8FE-56F6DB8B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43AA0E-3043-4C57-9280-1CE119D4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7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6E30CA-7AD1-43F2-89F9-75ACB1D3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DC6298-78A8-4FFC-A97D-0301C9D5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4E471-A793-4D3B-9AC8-311372EC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6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508C8-B49E-4E3A-AD86-C2DDE18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0EDFE-C7EC-4F2E-BDF0-F7BFCC81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8A69C-FFCA-40A8-95EE-D3747186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E0E9D-BB94-4A62-A804-D146203E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FFDA7-DEF0-4CE0-B78C-867E04C0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097BC-4CD4-48DF-BD97-01DA649B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19CFD-396F-4745-BDEE-0FE3D088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B8A04F-099D-46A9-AAF2-6534F17DF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0B03A-E123-4A1A-B567-018CFB4E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F6D8D-D259-4286-9773-A46FC70F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423E3-D58D-4682-B1D6-E8CB6AA4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FADD6-DB0F-4078-9201-6E95D594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54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76E28-B7CE-4ECD-813C-C7A4D810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0B4EEF-FA48-454E-A126-F30B0E76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DC9BE-CB52-43C4-8541-24B4C58A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F2830-9089-4B08-8300-6AAE4D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34D73-142C-4A97-93FE-270412A3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7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FF4399-8793-496A-8558-CDF234FE5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07E73-77DD-4E93-A919-293DF4623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C0EF6-E18D-4FE9-B937-3673542F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799A4-ADC9-4995-8FE5-3D47E364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2273C-534A-4631-AFDA-79E1FD9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50A1C-AB95-47B2-880B-87961AD9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4A440-B86B-4AD0-A0D1-32FEE522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992C2-70D3-44C4-AD6C-3B682E35D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3D00-16A1-493C-A180-FAF8CB9B7A8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45216-DCE5-4A56-BC12-74A89D57E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7DB8F-DAAB-4485-917F-BBBEF1915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§ 22. Культурное разнообразие и диалог культур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5C4A6-4CD1-7AA4-0CA7-925FEDE2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Национальная культура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FDBFC-6D8F-ABB8-15AC-180FC46F0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совокупность материальных и духовных ценностей нации, а также способов взаимодействия с природой и обществом</a:t>
            </a:r>
          </a:p>
        </p:txBody>
      </p:sp>
      <p:pic>
        <p:nvPicPr>
          <p:cNvPr id="5" name="Рисунок 5" descr="Изображение выглядит как человек, кроват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4BC152A2-7DDA-03A2-8698-A5F0DA831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2" r="600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180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2C66-6B80-78F0-FFDF-2FBBC09C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  <a:cs typeface="Calibri Light"/>
              </a:rPr>
              <a:t>Компоненты национальной культуры</a:t>
            </a:r>
            <a:endParaRPr lang="ru-RU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35914-6FB2-CBEE-2F8E-7148D17F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cs typeface="Calibri"/>
              </a:rPr>
              <a:t>Общее историческое прошлое</a:t>
            </a:r>
          </a:p>
          <a:p>
            <a:r>
              <a:rPr lang="ru-RU" dirty="0">
                <a:cs typeface="Calibri"/>
              </a:rPr>
              <a:t>Национальный язык</a:t>
            </a:r>
          </a:p>
          <a:p>
            <a:r>
              <a:rPr lang="ru-RU" dirty="0">
                <a:cs typeface="Calibri"/>
              </a:rPr>
              <a:t>Материальные и духовные ценности</a:t>
            </a:r>
          </a:p>
          <a:p>
            <a:r>
              <a:rPr lang="ru-RU" dirty="0">
                <a:ea typeface="+mn-lt"/>
                <a:cs typeface="+mn-lt"/>
              </a:rPr>
              <a:t>Специфические нормы, определяющие особенности взаимодействия между людьми — обычаи, традиции, мораль, религия</a:t>
            </a:r>
          </a:p>
          <a:p>
            <a:r>
              <a:rPr lang="ru-RU" dirty="0">
                <a:ea typeface="+mn-lt"/>
                <a:cs typeface="+mn-lt"/>
              </a:rPr>
              <a:t>Характерные формы организации различных видов деятельности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02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рава, внешний, небо, поле&#10;&#10;Автоматически созданное описание">
            <a:extLst>
              <a:ext uri="{FF2B5EF4-FFF2-40B4-BE49-F238E27FC236}">
                <a16:creationId xmlns:a16="http://schemas.microsoft.com/office/drawing/2014/main" id="{C6398BA2-08D0-5712-6505-1B771EB08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BABE2-93EE-DC87-88F1-4B79C3AB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Национальное самосознание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DB78AF-8008-5AFA-683F-7D3400FC7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совокупность представлений, традиций и понятий, позволяющих осознавать и причислять себя к нации</a:t>
            </a:r>
          </a:p>
        </p:txBody>
      </p:sp>
    </p:spTree>
    <p:extLst>
      <p:ext uri="{BB962C8B-B14F-4D97-AF65-F5344CB8AC3E}">
        <p14:creationId xmlns:p14="http://schemas.microsoft.com/office/powerpoint/2010/main" val="38346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3AB32-BD4F-BCEC-E830-1DE553CB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Поликультурное взаимодействие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5FA9B-F87C-9642-3512-7BF8312D2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1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9B8EA-02D2-F2A2-0C4E-5E382A01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Этноцентризм</a:t>
            </a:r>
          </a:p>
        </p:txBody>
      </p:sp>
      <p:pic>
        <p:nvPicPr>
          <p:cNvPr id="5" name="Рисунок 5" descr="Изображение выглядит как текст, нарисованный&#10;&#10;Автоматически созданное описание">
            <a:extLst>
              <a:ext uri="{FF2B5EF4-FFF2-40B4-BE49-F238E27FC236}">
                <a16:creationId xmlns:a16="http://schemas.microsoft.com/office/drawing/2014/main" id="{A3429592-D7B1-584D-1761-244BAC7A6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045" b="403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C41CA1E-5198-D739-FF5C-D39FDA0C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мировоззрение, рассматривающее собственную культуру как образец по которому выносятся суждения о людях других культур; «предпочтение своей этнической группы, проявляющееся в восприятии и оценке жизненных явлений сквозь призму её традиций и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425277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70C84-A904-2049-EF80-BDE479DD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Этнокультурный стереотип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9AD33-530D-F801-DF20-C994427FC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представляет собой сложившиеся представления о менталитете (складе ума, образе мыслей) и стандартном поведении представителей какого-либо народа. Отличается упрощённостью, односторонностью, а нередко и искажённостью.</a:t>
            </a:r>
          </a:p>
        </p:txBody>
      </p:sp>
      <p:pic>
        <p:nvPicPr>
          <p:cNvPr id="5" name="Рисунок 5" descr="Изображение выглядит как текст,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63B9B39-511D-1728-AD97-366667C2B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470069"/>
            <a:ext cx="6903720" cy="39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AF70-DCF8-050E-CFCD-FBAD09E6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800">
                <a:cs typeface="Calibri Light"/>
              </a:rPr>
              <a:t>Способы преодоления этноцентризма</a:t>
            </a:r>
            <a:endParaRPr lang="ru-RU" sz="3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9F425-3EBF-9661-374C-DF02E180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личностный (личный опыт взаимодействия отдельного человека с культурой, ранее не известной ему); </a:t>
            </a:r>
          </a:p>
          <a:p>
            <a:r>
              <a:rPr lang="ru-RU" sz="2200">
                <a:ea typeface="+mn-lt"/>
                <a:cs typeface="+mn-lt"/>
              </a:rPr>
              <a:t>этнический (диалог разных этносов в пределах одной национальной культуры); </a:t>
            </a:r>
          </a:p>
          <a:p>
            <a:r>
              <a:rPr lang="ru-RU" sz="2200">
                <a:ea typeface="+mn-lt"/>
                <a:cs typeface="+mn-lt"/>
              </a:rPr>
              <a:t>межнациональный (диалога, в котором нации представлены как некоторое культурное целое)</a:t>
            </a:r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2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CC60-F5D5-6E92-9ACA-C7E12CA1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2A5FC-B6C4-2EE1-0304-DD2265F9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7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8B35D-149A-364A-06FC-5A996BD2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Домашняя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253A-D97A-BA8E-1A37-9BD21F7D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4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1A382-832D-6FC7-858D-EB400AF7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45885-0359-7AE6-5B13-4E2903E4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CED54-B613-C39D-7723-3E3FCEE7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План урока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1CACC-2581-1706-AAAA-C790377E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cs typeface="Calibri"/>
              </a:rPr>
              <a:t>Универсальное и уникальное в культуре</a:t>
            </a:r>
          </a:p>
          <a:p>
            <a:r>
              <a:rPr lang="ru-RU" dirty="0">
                <a:cs typeface="Calibri"/>
              </a:rPr>
              <a:t>Национальная культура</a:t>
            </a:r>
          </a:p>
          <a:p>
            <a:r>
              <a:rPr lang="ru-RU" dirty="0">
                <a:cs typeface="Calibri"/>
              </a:rPr>
              <a:t>Поликультурное взаимодействие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23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33A5E-F3F6-92FF-1789-B45852B9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Универсальное и уникальное в культуре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B7B13E-77B4-4776-9977-27B0206F5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4411F-456E-51F8-3B61-6442D24F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Универсальное в культуре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8AE37-CA23-800A-E4CF-4602875A8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Всё то, что присуще всему человеческому роду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BA742E5B-8891-026D-0B6F-672D7FB9E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486143"/>
            <a:ext cx="6019331" cy="38824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592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EC0A0-B3C8-96CF-998D-104DB4F4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  <a:cs typeface="Calibri Light"/>
              </a:rPr>
              <a:t>Универсальное</a:t>
            </a:r>
            <a:endParaRPr lang="ru-RU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44867-4249-93EC-66FF-2705A0A9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cs typeface="Calibri"/>
              </a:rPr>
              <a:t>Существование общечеловеческих ценностей (</a:t>
            </a:r>
            <a:r>
              <a:rPr lang="ru-RU" dirty="0">
                <a:ea typeface="+mn-lt"/>
                <a:cs typeface="+mn-lt"/>
              </a:rPr>
              <a:t>жизнь, свободу, счастье, мир, представления о справедливости, правах и обязанностях людей, дружбе)</a:t>
            </a:r>
          </a:p>
          <a:p>
            <a:r>
              <a:rPr lang="ru-RU" dirty="0">
                <a:ea typeface="+mn-lt"/>
                <a:cs typeface="+mn-lt"/>
              </a:rPr>
              <a:t>Символ, язык, ценности, нормы, традиции, мифы, ритуалы, знание и др.</a:t>
            </a:r>
          </a:p>
          <a:p>
            <a:r>
              <a:rPr lang="ru-RU" dirty="0">
                <a:ea typeface="+mn-lt"/>
                <a:cs typeface="+mn-lt"/>
              </a:rPr>
              <a:t>Теоретические модели, описывающие развитие культуры.</a:t>
            </a: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513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Поле пшеницы в сумерках">
            <a:extLst>
              <a:ext uri="{FF2B5EF4-FFF2-40B4-BE49-F238E27FC236}">
                <a16:creationId xmlns:a16="http://schemas.microsoft.com/office/drawing/2014/main" id="{8B43C5BE-1667-21A2-9B4E-5D280AAE8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" r="7309" b="-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7ED27-2942-97B4-CCCD-19687209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>
                <a:cs typeface="Calibri Light"/>
              </a:rPr>
              <a:t>Уникальное</a:t>
            </a:r>
            <a:endParaRPr lang="ru-RU" sz="400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D73B3389-AA8E-5867-E127-E2DA99C8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cs typeface="Calibri"/>
              </a:rPr>
              <a:t>Особенности природной среды</a:t>
            </a:r>
          </a:p>
          <a:p>
            <a:r>
              <a:rPr lang="ru-RU" sz="2000">
                <a:cs typeface="Calibri"/>
              </a:rPr>
              <a:t>Степень изолированности культур</a:t>
            </a:r>
          </a:p>
          <a:p>
            <a:r>
              <a:rPr lang="ru-RU" sz="2000">
                <a:cs typeface="Calibri"/>
              </a:rPr>
              <a:t>Уровень традиционности культур</a:t>
            </a:r>
          </a:p>
          <a:p>
            <a:r>
              <a:rPr lang="ru-RU" sz="2000">
                <a:cs typeface="Calibri"/>
              </a:rPr>
              <a:t>Исторически сложившиеся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92491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12835-9E1C-1B84-882E-564E7E1E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Западная и Восточная культура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45F0F-3D51-DD66-F5BF-3C4A95872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Индивидуализм </a:t>
            </a:r>
          </a:p>
          <a:p>
            <a:r>
              <a:rPr lang="ru-RU" sz="2000">
                <a:ea typeface="+mn-lt"/>
                <a:cs typeface="+mn-lt"/>
              </a:rPr>
              <a:t> Динамизм </a:t>
            </a:r>
          </a:p>
          <a:p>
            <a:r>
              <a:rPr lang="ru-RU" sz="2000">
                <a:ea typeface="+mn-lt"/>
                <a:cs typeface="+mn-lt"/>
              </a:rPr>
              <a:t> Стремление к успеху, благополучию и процветанию </a:t>
            </a:r>
          </a:p>
          <a:p>
            <a:r>
              <a:rPr lang="ru-RU" sz="2000">
                <a:ea typeface="+mn-lt"/>
                <a:cs typeface="+mn-lt"/>
              </a:rPr>
              <a:t> Желание подчинить себе природу </a:t>
            </a:r>
          </a:p>
          <a:p>
            <a:r>
              <a:rPr lang="ru-RU" sz="2000">
                <a:ea typeface="+mn-lt"/>
                <a:cs typeface="+mn-lt"/>
              </a:rPr>
              <a:t>Жизненная активность</a:t>
            </a:r>
            <a:endParaRPr lang="ru-RU" sz="2000"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5E81A6-6FCE-3377-5B07-48E111B87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Коллективизм </a:t>
            </a:r>
          </a:p>
          <a:p>
            <a:r>
              <a:rPr lang="ru-RU" sz="2000">
                <a:ea typeface="+mn-lt"/>
                <a:cs typeface="+mn-lt"/>
              </a:rPr>
              <a:t>Устойчивость и традиционность </a:t>
            </a:r>
          </a:p>
          <a:p>
            <a:r>
              <a:rPr lang="ru-RU" sz="2000">
                <a:ea typeface="+mn-lt"/>
                <a:cs typeface="+mn-lt"/>
              </a:rPr>
              <a:t>Стремление к гармонии в природе и обществе</a:t>
            </a:r>
          </a:p>
          <a:p>
            <a:r>
              <a:rPr lang="ru-RU" sz="2000">
                <a:ea typeface="+mn-lt"/>
                <a:cs typeface="+mn-lt"/>
              </a:rPr>
              <a:t> Нераздельность человека и природы</a:t>
            </a:r>
          </a:p>
          <a:p>
            <a:r>
              <a:rPr lang="ru-RU" sz="2000">
                <a:ea typeface="+mn-lt"/>
                <a:cs typeface="+mn-lt"/>
              </a:rPr>
              <a:t> Созерцательность</a:t>
            </a:r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19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DA413-A8BA-8A53-DA69-336DFDD6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Национальная культура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DF568F-AC0B-AC45-7A95-26FF98AE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46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Тема Office</vt:lpstr>
      <vt:lpstr>§ 22. Культурное разнообразие и диалог культур</vt:lpstr>
      <vt:lpstr>Проверка д/з</vt:lpstr>
      <vt:lpstr>План урока</vt:lpstr>
      <vt:lpstr>1. Универсальное и уникальное в культуре</vt:lpstr>
      <vt:lpstr>Универсальное в культуре</vt:lpstr>
      <vt:lpstr>Универсальное</vt:lpstr>
      <vt:lpstr>Уникальное</vt:lpstr>
      <vt:lpstr>Западная и Восточная культура</vt:lpstr>
      <vt:lpstr>2. Национальная культура</vt:lpstr>
      <vt:lpstr>Национальная культура</vt:lpstr>
      <vt:lpstr>Компоненты национальной культуры</vt:lpstr>
      <vt:lpstr>Национальное самосознание</vt:lpstr>
      <vt:lpstr>3. Поликультурное взаимодействие</vt:lpstr>
      <vt:lpstr>Этноцентризм</vt:lpstr>
      <vt:lpstr>Этнокультурный стереотип</vt:lpstr>
      <vt:lpstr>Способы преодоления этноцентризма</vt:lpstr>
      <vt:lpstr>Контроль знаний</vt:lpstr>
      <vt:lpstr>Домашняя работа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22. Культурное разнообразие и диалог культур</dc:title>
  <dc:creator/>
  <cp:lastModifiedBy/>
  <cp:revision>105</cp:revision>
  <dcterms:created xsi:type="dcterms:W3CDTF">2022-03-30T17:02:25Z</dcterms:created>
  <dcterms:modified xsi:type="dcterms:W3CDTF">2022-03-30T17:45:11Z</dcterms:modified>
</cp:coreProperties>
</file>