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74043-2591-43B0-9136-4F75FDD3820F}" v="18" dt="2022-07-25T19:28:06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3EB74043-2591-43B0-9136-4F75FDD3820F}"/>
    <pc:docChg chg="undo custSel addSld delSld modSld">
      <pc:chgData name="Roman Zhigalov" userId="1f97e9fdf7779aa5" providerId="LiveId" clId="{3EB74043-2591-43B0-9136-4F75FDD3820F}" dt="2022-07-25T19:28:06.806" v="1357"/>
      <pc:docMkLst>
        <pc:docMk/>
      </pc:docMkLst>
      <pc:sldChg chg="modSp new mod">
        <pc:chgData name="Roman Zhigalov" userId="1f97e9fdf7779aa5" providerId="LiveId" clId="{3EB74043-2591-43B0-9136-4F75FDD3820F}" dt="2022-07-25T18:02:08.497" v="2" actId="27636"/>
        <pc:sldMkLst>
          <pc:docMk/>
          <pc:sldMk cId="2620928640" sldId="256"/>
        </pc:sldMkLst>
        <pc:spChg chg="mod">
          <ac:chgData name="Roman Zhigalov" userId="1f97e9fdf7779aa5" providerId="LiveId" clId="{3EB74043-2591-43B0-9136-4F75FDD3820F}" dt="2022-07-25T18:02:08.497" v="2" actId="27636"/>
          <ac:spMkLst>
            <pc:docMk/>
            <pc:sldMk cId="2620928640" sldId="256"/>
            <ac:spMk id="2" creationId="{106FBDDA-3351-A9D4-1DFB-B7DAF08811C9}"/>
          </ac:spMkLst>
        </pc:spChg>
      </pc:sldChg>
      <pc:sldChg chg="modSp new mod">
        <pc:chgData name="Roman Zhigalov" userId="1f97e9fdf7779aa5" providerId="LiveId" clId="{3EB74043-2591-43B0-9136-4F75FDD3820F}" dt="2022-07-25T18:02:17.278" v="24" actId="122"/>
        <pc:sldMkLst>
          <pc:docMk/>
          <pc:sldMk cId="2947468944" sldId="257"/>
        </pc:sldMkLst>
        <pc:spChg chg="mod">
          <ac:chgData name="Roman Zhigalov" userId="1f97e9fdf7779aa5" providerId="LiveId" clId="{3EB74043-2591-43B0-9136-4F75FDD3820F}" dt="2022-07-25T18:02:17.278" v="24" actId="122"/>
          <ac:spMkLst>
            <pc:docMk/>
            <pc:sldMk cId="2947468944" sldId="257"/>
            <ac:spMk id="2" creationId="{4B1157CC-83C2-5402-02E8-1A9064D53A49}"/>
          </ac:spMkLst>
        </pc:spChg>
      </pc:sldChg>
      <pc:sldChg chg="addSp delSp modSp new mod setBg">
        <pc:chgData name="Roman Zhigalov" userId="1f97e9fdf7779aa5" providerId="LiveId" clId="{3EB74043-2591-43B0-9136-4F75FDD3820F}" dt="2022-07-25T18:02:52.753" v="132" actId="26606"/>
        <pc:sldMkLst>
          <pc:docMk/>
          <pc:sldMk cId="2448916341" sldId="258"/>
        </pc:sldMkLst>
        <pc:spChg chg="mod">
          <ac:chgData name="Roman Zhigalov" userId="1f97e9fdf7779aa5" providerId="LiveId" clId="{3EB74043-2591-43B0-9136-4F75FDD3820F}" dt="2022-07-25T18:02:52.753" v="132" actId="26606"/>
          <ac:spMkLst>
            <pc:docMk/>
            <pc:sldMk cId="2448916341" sldId="258"/>
            <ac:spMk id="2" creationId="{6744952D-1D8B-BC6D-2787-AD3A8FC988D8}"/>
          </ac:spMkLst>
        </pc:spChg>
        <pc:spChg chg="del mod">
          <ac:chgData name="Roman Zhigalov" userId="1f97e9fdf7779aa5" providerId="LiveId" clId="{3EB74043-2591-43B0-9136-4F75FDD3820F}" dt="2022-07-25T18:02:52.753" v="132" actId="26606"/>
          <ac:spMkLst>
            <pc:docMk/>
            <pc:sldMk cId="2448916341" sldId="258"/>
            <ac:spMk id="3" creationId="{92430A49-76DB-56E3-83CA-CB54553204AE}"/>
          </ac:spMkLst>
        </pc:spChg>
        <pc:spChg chg="add">
          <ac:chgData name="Roman Zhigalov" userId="1f97e9fdf7779aa5" providerId="LiveId" clId="{3EB74043-2591-43B0-9136-4F75FDD3820F}" dt="2022-07-25T18:02:52.753" v="132" actId="26606"/>
          <ac:spMkLst>
            <pc:docMk/>
            <pc:sldMk cId="2448916341" sldId="258"/>
            <ac:spMk id="9" creationId="{B819A166-7571-4003-A6B8-B62034C3ED30}"/>
          </ac:spMkLst>
        </pc:spChg>
        <pc:graphicFrameChg chg="add">
          <ac:chgData name="Roman Zhigalov" userId="1f97e9fdf7779aa5" providerId="LiveId" clId="{3EB74043-2591-43B0-9136-4F75FDD3820F}" dt="2022-07-25T18:02:52.753" v="132" actId="26606"/>
          <ac:graphicFrameMkLst>
            <pc:docMk/>
            <pc:sldMk cId="2448916341" sldId="258"/>
            <ac:graphicFrameMk id="5" creationId="{946A1924-B9C5-9BF3-0C73-C252EA06A475}"/>
          </ac:graphicFrameMkLst>
        </pc:graphicFrameChg>
      </pc:sldChg>
      <pc:sldChg chg="addSp delSp modSp new mod setBg">
        <pc:chgData name="Roman Zhigalov" userId="1f97e9fdf7779aa5" providerId="LiveId" clId="{3EB74043-2591-43B0-9136-4F75FDD3820F}" dt="2022-07-25T18:03:07.579" v="185" actId="26606"/>
        <pc:sldMkLst>
          <pc:docMk/>
          <pc:sldMk cId="2950338357" sldId="259"/>
        </pc:sldMkLst>
        <pc:spChg chg="mod">
          <ac:chgData name="Roman Zhigalov" userId="1f97e9fdf7779aa5" providerId="LiveId" clId="{3EB74043-2591-43B0-9136-4F75FDD3820F}" dt="2022-07-25T18:03:07.579" v="185" actId="26606"/>
          <ac:spMkLst>
            <pc:docMk/>
            <pc:sldMk cId="2950338357" sldId="259"/>
            <ac:spMk id="2" creationId="{25147E30-76C8-C4EC-7AE3-5257732C935D}"/>
          </ac:spMkLst>
        </pc:spChg>
        <pc:spChg chg="mod">
          <ac:chgData name="Roman Zhigalov" userId="1f97e9fdf7779aa5" providerId="LiveId" clId="{3EB74043-2591-43B0-9136-4F75FDD3820F}" dt="2022-07-25T18:03:07.579" v="185" actId="26606"/>
          <ac:spMkLst>
            <pc:docMk/>
            <pc:sldMk cId="2950338357" sldId="259"/>
            <ac:spMk id="3" creationId="{036DC3B9-EBC2-A8B1-FDCB-7AE5B786A21C}"/>
          </ac:spMkLst>
        </pc:spChg>
        <pc:spChg chg="add del">
          <ac:chgData name="Roman Zhigalov" userId="1f97e9fdf7779aa5" providerId="LiveId" clId="{3EB74043-2591-43B0-9136-4F75FDD3820F}" dt="2022-07-25T18:03:07.187" v="182" actId="26606"/>
          <ac:spMkLst>
            <pc:docMk/>
            <pc:sldMk cId="2950338357" sldId="259"/>
            <ac:spMk id="8" creationId="{4522B21E-B2B9-4C72-9A71-C87EFD137480}"/>
          </ac:spMkLst>
        </pc:spChg>
        <pc:spChg chg="add del">
          <ac:chgData name="Roman Zhigalov" userId="1f97e9fdf7779aa5" providerId="LiveId" clId="{3EB74043-2591-43B0-9136-4F75FDD3820F}" dt="2022-07-25T18:03:07.187" v="182" actId="26606"/>
          <ac:spMkLst>
            <pc:docMk/>
            <pc:sldMk cId="2950338357" sldId="259"/>
            <ac:spMk id="10" creationId="{5EB7D2A2-F448-44D4-938C-DC84CBCB3B1E}"/>
          </ac:spMkLst>
        </pc:spChg>
        <pc:spChg chg="add del">
          <ac:chgData name="Roman Zhigalov" userId="1f97e9fdf7779aa5" providerId="LiveId" clId="{3EB74043-2591-43B0-9136-4F75FDD3820F}" dt="2022-07-25T18:03:07.187" v="182" actId="26606"/>
          <ac:spMkLst>
            <pc:docMk/>
            <pc:sldMk cId="2950338357" sldId="259"/>
            <ac:spMk id="12" creationId="{871AEA07-1E14-44B4-8E55-64EF049CD66F}"/>
          </ac:spMkLst>
        </pc:spChg>
        <pc:spChg chg="add del">
          <ac:chgData name="Roman Zhigalov" userId="1f97e9fdf7779aa5" providerId="LiveId" clId="{3EB74043-2591-43B0-9136-4F75FDD3820F}" dt="2022-07-25T18:03:07.558" v="184" actId="26606"/>
          <ac:spMkLst>
            <pc:docMk/>
            <pc:sldMk cId="2950338357" sldId="259"/>
            <ac:spMk id="16" creationId="{5FB946D7-1CA4-446E-8795-007CACFDEB88}"/>
          </ac:spMkLst>
        </pc:spChg>
        <pc:spChg chg="add del">
          <ac:chgData name="Roman Zhigalov" userId="1f97e9fdf7779aa5" providerId="LiveId" clId="{3EB74043-2591-43B0-9136-4F75FDD3820F}" dt="2022-07-25T18:03:07.558" v="184" actId="26606"/>
          <ac:spMkLst>
            <pc:docMk/>
            <pc:sldMk cId="2950338357" sldId="259"/>
            <ac:spMk id="17" creationId="{192416F2-BC84-4D7C-80C6-6296C10C3819}"/>
          </ac:spMkLst>
        </pc:spChg>
        <pc:spChg chg="add">
          <ac:chgData name="Roman Zhigalov" userId="1f97e9fdf7779aa5" providerId="LiveId" clId="{3EB74043-2591-43B0-9136-4F75FDD3820F}" dt="2022-07-25T18:03:07.579" v="185" actId="26606"/>
          <ac:spMkLst>
            <pc:docMk/>
            <pc:sldMk cId="2950338357" sldId="259"/>
            <ac:spMk id="20" creationId="{B26EE4FD-480F-42A5-9FEB-DA630457CFB7}"/>
          </ac:spMkLst>
        </pc:spChg>
        <pc:spChg chg="add">
          <ac:chgData name="Roman Zhigalov" userId="1f97e9fdf7779aa5" providerId="LiveId" clId="{3EB74043-2591-43B0-9136-4F75FDD3820F}" dt="2022-07-25T18:03:07.579" v="185" actId="26606"/>
          <ac:spMkLst>
            <pc:docMk/>
            <pc:sldMk cId="2950338357" sldId="259"/>
            <ac:spMk id="21" creationId="{A187062F-BE14-42FC-B06A-607DB23849C3}"/>
          </ac:spMkLst>
        </pc:spChg>
        <pc:spChg chg="add">
          <ac:chgData name="Roman Zhigalov" userId="1f97e9fdf7779aa5" providerId="LiveId" clId="{3EB74043-2591-43B0-9136-4F75FDD3820F}" dt="2022-07-25T18:03:07.579" v="185" actId="26606"/>
          <ac:spMkLst>
            <pc:docMk/>
            <pc:sldMk cId="2950338357" sldId="259"/>
            <ac:spMk id="22" creationId="{731FE21B-2A45-4BF5-8B03-E12341988774}"/>
          </ac:spMkLst>
        </pc:spChg>
        <pc:spChg chg="add">
          <ac:chgData name="Roman Zhigalov" userId="1f97e9fdf7779aa5" providerId="LiveId" clId="{3EB74043-2591-43B0-9136-4F75FDD3820F}" dt="2022-07-25T18:03:07.579" v="185" actId="26606"/>
          <ac:spMkLst>
            <pc:docMk/>
            <pc:sldMk cId="2950338357" sldId="259"/>
            <ac:spMk id="23" creationId="{2DC5A94D-79ED-48F5-9DC5-96CBB507CEC8}"/>
          </ac:spMkLst>
        </pc:spChg>
        <pc:spChg chg="add">
          <ac:chgData name="Roman Zhigalov" userId="1f97e9fdf7779aa5" providerId="LiveId" clId="{3EB74043-2591-43B0-9136-4F75FDD3820F}" dt="2022-07-25T18:03:07.579" v="185" actId="26606"/>
          <ac:spMkLst>
            <pc:docMk/>
            <pc:sldMk cId="2950338357" sldId="259"/>
            <ac:spMk id="24" creationId="{93A3D4BE-AF25-4F9A-9C29-1145CCE24A28}"/>
          </ac:spMkLst>
        </pc:spChg>
        <pc:cxnChg chg="add del">
          <ac:chgData name="Roman Zhigalov" userId="1f97e9fdf7779aa5" providerId="LiveId" clId="{3EB74043-2591-43B0-9136-4F75FDD3820F}" dt="2022-07-25T18:03:07.187" v="182" actId="26606"/>
          <ac:cxnSpMkLst>
            <pc:docMk/>
            <pc:sldMk cId="2950338357" sldId="259"/>
            <ac:cxnSpMk id="14" creationId="{F7C8EA93-3210-4C62-99E9-153C275E3A87}"/>
          </ac:cxnSpMkLst>
        </pc:cxnChg>
        <pc:cxnChg chg="add del">
          <ac:chgData name="Roman Zhigalov" userId="1f97e9fdf7779aa5" providerId="LiveId" clId="{3EB74043-2591-43B0-9136-4F75FDD3820F}" dt="2022-07-25T18:03:07.558" v="184" actId="26606"/>
          <ac:cxnSpMkLst>
            <pc:docMk/>
            <pc:sldMk cId="2950338357" sldId="259"/>
            <ac:cxnSpMk id="18" creationId="{2330623A-AB89-4E04-AC9A-2BAFBF85AE3A}"/>
          </ac:cxnSpMkLst>
        </pc:cxnChg>
      </pc:sldChg>
      <pc:sldChg chg="delSp add setBg delDesignElem">
        <pc:chgData name="Roman Zhigalov" userId="1f97e9fdf7779aa5" providerId="LiveId" clId="{3EB74043-2591-43B0-9136-4F75FDD3820F}" dt="2022-07-25T18:09:08.209" v="187"/>
        <pc:sldMkLst>
          <pc:docMk/>
          <pc:sldMk cId="4126642801" sldId="265"/>
        </pc:sldMkLst>
        <pc:spChg chg="del">
          <ac:chgData name="Roman Zhigalov" userId="1f97e9fdf7779aa5" providerId="LiveId" clId="{3EB74043-2591-43B0-9136-4F75FDD3820F}" dt="2022-07-25T18:09:08.209" v="187"/>
          <ac:spMkLst>
            <pc:docMk/>
            <pc:sldMk cId="4126642801" sldId="265"/>
            <ac:spMk id="9" creationId="{DA381740-063A-41A4-836D-85D14980EEF0}"/>
          </ac:spMkLst>
        </pc:spChg>
        <pc:spChg chg="del">
          <ac:chgData name="Roman Zhigalov" userId="1f97e9fdf7779aa5" providerId="LiveId" clId="{3EB74043-2591-43B0-9136-4F75FDD3820F}" dt="2022-07-25T18:09:08.209" v="187"/>
          <ac:spMkLst>
            <pc:docMk/>
            <pc:sldMk cId="4126642801" sldId="265"/>
            <ac:spMk id="11" creationId="{678CC48C-9275-4EFA-9B84-8E818500B9C1}"/>
          </ac:spMkLst>
        </pc:spChg>
        <pc:spChg chg="del">
          <ac:chgData name="Roman Zhigalov" userId="1f97e9fdf7779aa5" providerId="LiveId" clId="{3EB74043-2591-43B0-9136-4F75FDD3820F}" dt="2022-07-25T18:09:08.209" v="187"/>
          <ac:spMkLst>
            <pc:docMk/>
            <pc:sldMk cId="4126642801" sldId="265"/>
            <ac:spMk id="13" creationId="{0A324144-E9CF-4B12-A53E-FAC0D281D8B0}"/>
          </ac:spMkLst>
        </pc:spChg>
      </pc:sldChg>
      <pc:sldChg chg="delSp add setBg delDesignElem">
        <pc:chgData name="Roman Zhigalov" userId="1f97e9fdf7779aa5" providerId="LiveId" clId="{3EB74043-2591-43B0-9136-4F75FDD3820F}" dt="2022-07-25T18:09:12.685" v="189"/>
        <pc:sldMkLst>
          <pc:docMk/>
          <pc:sldMk cId="2340020294" sldId="266"/>
        </pc:sldMkLst>
        <pc:spChg chg="del">
          <ac:chgData name="Roman Zhigalov" userId="1f97e9fdf7779aa5" providerId="LiveId" clId="{3EB74043-2591-43B0-9136-4F75FDD3820F}" dt="2022-07-25T18:09:12.685" v="189"/>
          <ac:spMkLst>
            <pc:docMk/>
            <pc:sldMk cId="2340020294" sldId="266"/>
            <ac:spMk id="9" creationId="{DA381740-063A-41A4-836D-85D14980EEF0}"/>
          </ac:spMkLst>
        </pc:spChg>
        <pc:spChg chg="del">
          <ac:chgData name="Roman Zhigalov" userId="1f97e9fdf7779aa5" providerId="LiveId" clId="{3EB74043-2591-43B0-9136-4F75FDD3820F}" dt="2022-07-25T18:09:12.685" v="189"/>
          <ac:spMkLst>
            <pc:docMk/>
            <pc:sldMk cId="2340020294" sldId="266"/>
            <ac:spMk id="11" creationId="{678CC48C-9275-4EFA-9B84-8E818500B9C1}"/>
          </ac:spMkLst>
        </pc:spChg>
        <pc:spChg chg="del">
          <ac:chgData name="Roman Zhigalov" userId="1f97e9fdf7779aa5" providerId="LiveId" clId="{3EB74043-2591-43B0-9136-4F75FDD3820F}" dt="2022-07-25T18:09:12.685" v="189"/>
          <ac:spMkLst>
            <pc:docMk/>
            <pc:sldMk cId="2340020294" sldId="266"/>
            <ac:spMk id="13" creationId="{0A324144-E9CF-4B12-A53E-FAC0D281D8B0}"/>
          </ac:spMkLst>
        </pc:spChg>
      </pc:sldChg>
      <pc:sldChg chg="delSp add setBg delDesignElem">
        <pc:chgData name="Roman Zhigalov" userId="1f97e9fdf7779aa5" providerId="LiveId" clId="{3EB74043-2591-43B0-9136-4F75FDD3820F}" dt="2022-07-25T18:09:22.691" v="191"/>
        <pc:sldMkLst>
          <pc:docMk/>
          <pc:sldMk cId="472773756" sldId="267"/>
        </pc:sldMkLst>
        <pc:spChg chg="del">
          <ac:chgData name="Roman Zhigalov" userId="1f97e9fdf7779aa5" providerId="LiveId" clId="{3EB74043-2591-43B0-9136-4F75FDD3820F}" dt="2022-07-25T18:09:22.691" v="191"/>
          <ac:spMkLst>
            <pc:docMk/>
            <pc:sldMk cId="472773756" sldId="267"/>
            <ac:spMk id="9" creationId="{DA381740-063A-41A4-836D-85D14980EEF0}"/>
          </ac:spMkLst>
        </pc:spChg>
        <pc:spChg chg="del">
          <ac:chgData name="Roman Zhigalov" userId="1f97e9fdf7779aa5" providerId="LiveId" clId="{3EB74043-2591-43B0-9136-4F75FDD3820F}" dt="2022-07-25T18:09:22.691" v="191"/>
          <ac:spMkLst>
            <pc:docMk/>
            <pc:sldMk cId="472773756" sldId="267"/>
            <ac:spMk id="11" creationId="{678CC48C-9275-4EFA-9B84-8E818500B9C1}"/>
          </ac:spMkLst>
        </pc:spChg>
        <pc:spChg chg="del">
          <ac:chgData name="Roman Zhigalov" userId="1f97e9fdf7779aa5" providerId="LiveId" clId="{3EB74043-2591-43B0-9136-4F75FDD3820F}" dt="2022-07-25T18:09:22.691" v="191"/>
          <ac:spMkLst>
            <pc:docMk/>
            <pc:sldMk cId="472773756" sldId="267"/>
            <ac:spMk id="13" creationId="{0A324144-E9CF-4B12-A53E-FAC0D281D8B0}"/>
          </ac:spMkLst>
        </pc:spChg>
      </pc:sldChg>
      <pc:sldChg chg="delSp add setBg delDesignElem">
        <pc:chgData name="Roman Zhigalov" userId="1f97e9fdf7779aa5" providerId="LiveId" clId="{3EB74043-2591-43B0-9136-4F75FDD3820F}" dt="2022-07-25T18:09:27.235" v="193"/>
        <pc:sldMkLst>
          <pc:docMk/>
          <pc:sldMk cId="4017737780" sldId="268"/>
        </pc:sldMkLst>
        <pc:spChg chg="del">
          <ac:chgData name="Roman Zhigalov" userId="1f97e9fdf7779aa5" providerId="LiveId" clId="{3EB74043-2591-43B0-9136-4F75FDD3820F}" dt="2022-07-25T18:09:27.235" v="193"/>
          <ac:spMkLst>
            <pc:docMk/>
            <pc:sldMk cId="4017737780" sldId="268"/>
            <ac:spMk id="9" creationId="{DA381740-063A-41A4-836D-85D14980EEF0}"/>
          </ac:spMkLst>
        </pc:spChg>
        <pc:spChg chg="del">
          <ac:chgData name="Roman Zhigalov" userId="1f97e9fdf7779aa5" providerId="LiveId" clId="{3EB74043-2591-43B0-9136-4F75FDD3820F}" dt="2022-07-25T18:09:27.235" v="193"/>
          <ac:spMkLst>
            <pc:docMk/>
            <pc:sldMk cId="4017737780" sldId="268"/>
            <ac:spMk id="11" creationId="{D5B012D8-7F27-4758-9AC6-C889B154BD73}"/>
          </ac:spMkLst>
        </pc:spChg>
        <pc:spChg chg="del">
          <ac:chgData name="Roman Zhigalov" userId="1f97e9fdf7779aa5" providerId="LiveId" clId="{3EB74043-2591-43B0-9136-4F75FDD3820F}" dt="2022-07-25T18:09:27.235" v="193"/>
          <ac:spMkLst>
            <pc:docMk/>
            <pc:sldMk cId="4017737780" sldId="268"/>
            <ac:spMk id="13" creationId="{4063B759-00FC-46D1-9898-8E8625268FAF}"/>
          </ac:spMkLst>
        </pc:spChg>
      </pc:sldChg>
      <pc:sldChg chg="delSp add setBg delDesignElem">
        <pc:chgData name="Roman Zhigalov" userId="1f97e9fdf7779aa5" providerId="LiveId" clId="{3EB74043-2591-43B0-9136-4F75FDD3820F}" dt="2022-07-25T18:09:35.561" v="195"/>
        <pc:sldMkLst>
          <pc:docMk/>
          <pc:sldMk cId="521755886" sldId="269"/>
        </pc:sldMkLst>
        <pc:spChg chg="del">
          <ac:chgData name="Roman Zhigalov" userId="1f97e9fdf7779aa5" providerId="LiveId" clId="{3EB74043-2591-43B0-9136-4F75FDD3820F}" dt="2022-07-25T18:09:35.561" v="195"/>
          <ac:spMkLst>
            <pc:docMk/>
            <pc:sldMk cId="521755886" sldId="269"/>
            <ac:spMk id="12" creationId="{DA381740-063A-41A4-836D-85D14980EEF0}"/>
          </ac:spMkLst>
        </pc:spChg>
        <pc:spChg chg="del">
          <ac:chgData name="Roman Zhigalov" userId="1f97e9fdf7779aa5" providerId="LiveId" clId="{3EB74043-2591-43B0-9136-4F75FDD3820F}" dt="2022-07-25T18:09:35.561" v="195"/>
          <ac:spMkLst>
            <pc:docMk/>
            <pc:sldMk cId="521755886" sldId="269"/>
            <ac:spMk id="14" creationId="{678CC48C-9275-4EFA-9B84-8E818500B9C1}"/>
          </ac:spMkLst>
        </pc:spChg>
        <pc:spChg chg="del">
          <ac:chgData name="Roman Zhigalov" userId="1f97e9fdf7779aa5" providerId="LiveId" clId="{3EB74043-2591-43B0-9136-4F75FDD3820F}" dt="2022-07-25T18:09:35.561" v="195"/>
          <ac:spMkLst>
            <pc:docMk/>
            <pc:sldMk cId="521755886" sldId="269"/>
            <ac:spMk id="16" creationId="{0A324144-E9CF-4B12-A53E-FAC0D281D8B0}"/>
          </ac:spMkLst>
        </pc:spChg>
      </pc:sldChg>
      <pc:sldChg chg="addSp delSp modSp new mod setBg">
        <pc:chgData name="Roman Zhigalov" userId="1f97e9fdf7779aa5" providerId="LiveId" clId="{3EB74043-2591-43B0-9136-4F75FDD3820F}" dt="2022-07-25T18:11:06.768" v="316" actId="26606"/>
        <pc:sldMkLst>
          <pc:docMk/>
          <pc:sldMk cId="2674879179" sldId="270"/>
        </pc:sldMkLst>
        <pc:spChg chg="mod">
          <ac:chgData name="Roman Zhigalov" userId="1f97e9fdf7779aa5" providerId="LiveId" clId="{3EB74043-2591-43B0-9136-4F75FDD3820F}" dt="2022-07-25T18:11:06.768" v="316" actId="26606"/>
          <ac:spMkLst>
            <pc:docMk/>
            <pc:sldMk cId="2674879179" sldId="270"/>
            <ac:spMk id="2" creationId="{157C7E45-879A-6A8B-7EF3-060FA658FC19}"/>
          </ac:spMkLst>
        </pc:spChg>
        <pc:spChg chg="del mod">
          <ac:chgData name="Roman Zhigalov" userId="1f97e9fdf7779aa5" providerId="LiveId" clId="{3EB74043-2591-43B0-9136-4F75FDD3820F}" dt="2022-07-25T18:11:06.768" v="316" actId="26606"/>
          <ac:spMkLst>
            <pc:docMk/>
            <pc:sldMk cId="2674879179" sldId="270"/>
            <ac:spMk id="3" creationId="{C0239624-5095-B508-F38C-673EEF38BE16}"/>
          </ac:spMkLst>
        </pc:spChg>
        <pc:spChg chg="add">
          <ac:chgData name="Roman Zhigalov" userId="1f97e9fdf7779aa5" providerId="LiveId" clId="{3EB74043-2591-43B0-9136-4F75FDD3820F}" dt="2022-07-25T18:11:06.768" v="316" actId="26606"/>
          <ac:spMkLst>
            <pc:docMk/>
            <pc:sldMk cId="2674879179" sldId="270"/>
            <ac:spMk id="9" creationId="{B819A166-7571-4003-A6B8-B62034C3ED30}"/>
          </ac:spMkLst>
        </pc:spChg>
        <pc:graphicFrameChg chg="add">
          <ac:chgData name="Roman Zhigalov" userId="1f97e9fdf7779aa5" providerId="LiveId" clId="{3EB74043-2591-43B0-9136-4F75FDD3820F}" dt="2022-07-25T18:11:06.768" v="316" actId="26606"/>
          <ac:graphicFrameMkLst>
            <pc:docMk/>
            <pc:sldMk cId="2674879179" sldId="270"/>
            <ac:graphicFrameMk id="5" creationId="{B6AC8AB5-9F69-0DC7-40F1-120E0A6C6E66}"/>
          </ac:graphicFrameMkLst>
        </pc:graphicFrameChg>
      </pc:sldChg>
      <pc:sldChg chg="addSp delSp add del setBg delDesignElem">
        <pc:chgData name="Roman Zhigalov" userId="1f97e9fdf7779aa5" providerId="LiveId" clId="{3EB74043-2591-43B0-9136-4F75FDD3820F}" dt="2022-07-25T18:09:37.929" v="198"/>
        <pc:sldMkLst>
          <pc:docMk/>
          <pc:sldMk cId="4266426231" sldId="270"/>
        </pc:sldMkLst>
        <pc:spChg chg="add del">
          <ac:chgData name="Roman Zhigalov" userId="1f97e9fdf7779aa5" providerId="LiveId" clId="{3EB74043-2591-43B0-9136-4F75FDD3820F}" dt="2022-07-25T18:09:37.929" v="198"/>
          <ac:spMkLst>
            <pc:docMk/>
            <pc:sldMk cId="4266426231" sldId="270"/>
            <ac:spMk id="12" creationId="{DA381740-063A-41A4-836D-85D14980EEF0}"/>
          </ac:spMkLst>
        </pc:spChg>
        <pc:spChg chg="add del">
          <ac:chgData name="Roman Zhigalov" userId="1f97e9fdf7779aa5" providerId="LiveId" clId="{3EB74043-2591-43B0-9136-4F75FDD3820F}" dt="2022-07-25T18:09:37.929" v="198"/>
          <ac:spMkLst>
            <pc:docMk/>
            <pc:sldMk cId="4266426231" sldId="270"/>
            <ac:spMk id="14" creationId="{678CC48C-9275-4EFA-9B84-8E818500B9C1}"/>
          </ac:spMkLst>
        </pc:spChg>
        <pc:spChg chg="add del">
          <ac:chgData name="Roman Zhigalov" userId="1f97e9fdf7779aa5" providerId="LiveId" clId="{3EB74043-2591-43B0-9136-4F75FDD3820F}" dt="2022-07-25T18:09:37.929" v="198"/>
          <ac:spMkLst>
            <pc:docMk/>
            <pc:sldMk cId="4266426231" sldId="270"/>
            <ac:spMk id="16" creationId="{0A324144-E9CF-4B12-A53E-FAC0D281D8B0}"/>
          </ac:spMkLst>
        </pc:spChg>
      </pc:sldChg>
      <pc:sldChg chg="addSp delSp modSp new mod setBg">
        <pc:chgData name="Roman Zhigalov" userId="1f97e9fdf7779aa5" providerId="LiveId" clId="{3EB74043-2591-43B0-9136-4F75FDD3820F}" dt="2022-07-25T18:12:20.159" v="348" actId="26606"/>
        <pc:sldMkLst>
          <pc:docMk/>
          <pc:sldMk cId="1722363049" sldId="271"/>
        </pc:sldMkLst>
        <pc:spChg chg="mod ord">
          <ac:chgData name="Roman Zhigalov" userId="1f97e9fdf7779aa5" providerId="LiveId" clId="{3EB74043-2591-43B0-9136-4F75FDD3820F}" dt="2022-07-25T18:12:20.159" v="348" actId="26606"/>
          <ac:spMkLst>
            <pc:docMk/>
            <pc:sldMk cId="1722363049" sldId="271"/>
            <ac:spMk id="2" creationId="{56EE0E9A-F6FC-26F9-2D17-2FA177A79D75}"/>
          </ac:spMkLst>
        </pc:spChg>
        <pc:spChg chg="del">
          <ac:chgData name="Roman Zhigalov" userId="1f97e9fdf7779aa5" providerId="LiveId" clId="{3EB74043-2591-43B0-9136-4F75FDD3820F}" dt="2022-07-25T18:12:08.900" v="318"/>
          <ac:spMkLst>
            <pc:docMk/>
            <pc:sldMk cId="1722363049" sldId="271"/>
            <ac:spMk id="3" creationId="{1E448FD4-132C-E5B2-3DA5-9642F30A8203}"/>
          </ac:spMkLst>
        </pc:spChg>
        <pc:spChg chg="add del">
          <ac:chgData name="Roman Zhigalov" userId="1f97e9fdf7779aa5" providerId="LiveId" clId="{3EB74043-2591-43B0-9136-4F75FDD3820F}" dt="2022-07-25T18:12:20.135" v="347" actId="26606"/>
          <ac:spMkLst>
            <pc:docMk/>
            <pc:sldMk cId="1722363049" sldId="271"/>
            <ac:spMk id="1031" creationId="{37C89E4B-3C9F-44B9-8B86-D9E3D112D8EC}"/>
          </ac:spMkLst>
        </pc:spChg>
        <pc:spChg chg="add">
          <ac:chgData name="Roman Zhigalov" userId="1f97e9fdf7779aa5" providerId="LiveId" clId="{3EB74043-2591-43B0-9136-4F75FDD3820F}" dt="2022-07-25T18:12:20.159" v="348" actId="26606"/>
          <ac:spMkLst>
            <pc:docMk/>
            <pc:sldMk cId="1722363049" sldId="271"/>
            <ac:spMk id="1037" creationId="{665DBBEF-238B-476B-96AB-8AAC3224ECEA}"/>
          </ac:spMkLst>
        </pc:spChg>
        <pc:spChg chg="add">
          <ac:chgData name="Roman Zhigalov" userId="1f97e9fdf7779aa5" providerId="LiveId" clId="{3EB74043-2591-43B0-9136-4F75FDD3820F}" dt="2022-07-25T18:12:20.159" v="348" actId="26606"/>
          <ac:spMkLst>
            <pc:docMk/>
            <pc:sldMk cId="1722363049" sldId="271"/>
            <ac:spMk id="1038" creationId="{3FCFB1DE-0B7E-48CC-BA90-B2AB0889F9D6}"/>
          </ac:spMkLst>
        </pc:spChg>
        <pc:picChg chg="add mod">
          <ac:chgData name="Roman Zhigalov" userId="1f97e9fdf7779aa5" providerId="LiveId" clId="{3EB74043-2591-43B0-9136-4F75FDD3820F}" dt="2022-07-25T18:12:20.159" v="348" actId="26606"/>
          <ac:picMkLst>
            <pc:docMk/>
            <pc:sldMk cId="1722363049" sldId="271"/>
            <ac:picMk id="1026" creationId="{B62CE00B-DD23-2DBB-D05F-A573282BB108}"/>
          </ac:picMkLst>
        </pc:picChg>
        <pc:cxnChg chg="add del">
          <ac:chgData name="Roman Zhigalov" userId="1f97e9fdf7779aa5" providerId="LiveId" clId="{3EB74043-2591-43B0-9136-4F75FDD3820F}" dt="2022-07-25T18:12:20.135" v="347" actId="26606"/>
          <ac:cxnSpMkLst>
            <pc:docMk/>
            <pc:sldMk cId="1722363049" sldId="271"/>
            <ac:cxnSpMk id="1033" creationId="{AA2EAA10-076F-46BD-8F0F-B9A2FB77A85C}"/>
          </ac:cxnSpMkLst>
        </pc:cxnChg>
        <pc:cxnChg chg="add del">
          <ac:chgData name="Roman Zhigalov" userId="1f97e9fdf7779aa5" providerId="LiveId" clId="{3EB74043-2591-43B0-9136-4F75FDD3820F}" dt="2022-07-25T18:12:20.135" v="347" actId="26606"/>
          <ac:cxnSpMkLst>
            <pc:docMk/>
            <pc:sldMk cId="1722363049" sldId="271"/>
            <ac:cxnSpMk id="1035" creationId="{D891E407-403B-4764-86C9-33A56D3BCAA3}"/>
          </ac:cxnSpMkLst>
        </pc:cxnChg>
      </pc:sldChg>
      <pc:sldChg chg="addSp delSp modSp new mod setBg">
        <pc:chgData name="Roman Zhigalov" userId="1f97e9fdf7779aa5" providerId="LiveId" clId="{3EB74043-2591-43B0-9136-4F75FDD3820F}" dt="2022-07-25T18:13:29.896" v="385" actId="26606"/>
        <pc:sldMkLst>
          <pc:docMk/>
          <pc:sldMk cId="4016222234" sldId="272"/>
        </pc:sldMkLst>
        <pc:spChg chg="add del mod">
          <ac:chgData name="Roman Zhigalov" userId="1f97e9fdf7779aa5" providerId="LiveId" clId="{3EB74043-2591-43B0-9136-4F75FDD3820F}" dt="2022-07-25T18:13:29.896" v="385" actId="26606"/>
          <ac:spMkLst>
            <pc:docMk/>
            <pc:sldMk cId="4016222234" sldId="272"/>
            <ac:spMk id="2" creationId="{98093566-3667-28B4-1C87-0ABAC814759B}"/>
          </ac:spMkLst>
        </pc:spChg>
        <pc:spChg chg="del">
          <ac:chgData name="Roman Zhigalov" userId="1f97e9fdf7779aa5" providerId="LiveId" clId="{3EB74043-2591-43B0-9136-4F75FDD3820F}" dt="2022-07-25T18:13:14.110" v="350"/>
          <ac:spMkLst>
            <pc:docMk/>
            <pc:sldMk cId="4016222234" sldId="272"/>
            <ac:spMk id="3" creationId="{099F042D-FF44-E7E2-6B43-37496A2B5FA4}"/>
          </ac:spMkLst>
        </pc:spChg>
        <pc:spChg chg="add">
          <ac:chgData name="Roman Zhigalov" userId="1f97e9fdf7779aa5" providerId="LiveId" clId="{3EB74043-2591-43B0-9136-4F75FDD3820F}" dt="2022-07-25T18:13:29.896" v="385" actId="26606"/>
          <ac:spMkLst>
            <pc:docMk/>
            <pc:sldMk cId="4016222234" sldId="272"/>
            <ac:spMk id="2052" creationId="{665DBBEF-238B-476B-96AB-8AAC3224ECEA}"/>
          </ac:spMkLst>
        </pc:spChg>
        <pc:spChg chg="add">
          <ac:chgData name="Roman Zhigalov" userId="1f97e9fdf7779aa5" providerId="LiveId" clId="{3EB74043-2591-43B0-9136-4F75FDD3820F}" dt="2022-07-25T18:13:29.896" v="385" actId="26606"/>
          <ac:spMkLst>
            <pc:docMk/>
            <pc:sldMk cId="4016222234" sldId="272"/>
            <ac:spMk id="2053" creationId="{3FCFB1DE-0B7E-48CC-BA90-B2AB0889F9D6}"/>
          </ac:spMkLst>
        </pc:spChg>
        <pc:spChg chg="add del">
          <ac:chgData name="Roman Zhigalov" userId="1f97e9fdf7779aa5" providerId="LiveId" clId="{3EB74043-2591-43B0-9136-4F75FDD3820F}" dt="2022-07-25T18:13:20.320" v="352" actId="26606"/>
          <ac:spMkLst>
            <pc:docMk/>
            <pc:sldMk cId="4016222234" sldId="272"/>
            <ac:spMk id="2055" creationId="{DA2E7C1E-2B5A-4BBA-AE51-1CD8C19309D7}"/>
          </ac:spMkLst>
        </pc:spChg>
        <pc:spChg chg="add del">
          <ac:chgData name="Roman Zhigalov" userId="1f97e9fdf7779aa5" providerId="LiveId" clId="{3EB74043-2591-43B0-9136-4F75FDD3820F}" dt="2022-07-25T18:13:20.320" v="352" actId="26606"/>
          <ac:spMkLst>
            <pc:docMk/>
            <pc:sldMk cId="4016222234" sldId="272"/>
            <ac:spMk id="2057" creationId="{43DF76B1-5174-4FAF-9D19-FFEE98426836}"/>
          </ac:spMkLst>
        </pc:spChg>
        <pc:picChg chg="add mod">
          <ac:chgData name="Roman Zhigalov" userId="1f97e9fdf7779aa5" providerId="LiveId" clId="{3EB74043-2591-43B0-9136-4F75FDD3820F}" dt="2022-07-25T18:13:29.896" v="385" actId="26606"/>
          <ac:picMkLst>
            <pc:docMk/>
            <pc:sldMk cId="4016222234" sldId="272"/>
            <ac:picMk id="2050" creationId="{612C13A5-3A22-6A3A-E788-98542D9FA86D}"/>
          </ac:picMkLst>
        </pc:picChg>
      </pc:sldChg>
      <pc:sldChg chg="addSp modSp new mod setBg">
        <pc:chgData name="Roman Zhigalov" userId="1f97e9fdf7779aa5" providerId="LiveId" clId="{3EB74043-2591-43B0-9136-4F75FDD3820F}" dt="2022-07-25T18:13:52.780" v="398" actId="26606"/>
        <pc:sldMkLst>
          <pc:docMk/>
          <pc:sldMk cId="2662684425" sldId="273"/>
        </pc:sldMkLst>
        <pc:spChg chg="mod">
          <ac:chgData name="Roman Zhigalov" userId="1f97e9fdf7779aa5" providerId="LiveId" clId="{3EB74043-2591-43B0-9136-4F75FDD3820F}" dt="2022-07-25T18:13:52.780" v="398" actId="26606"/>
          <ac:spMkLst>
            <pc:docMk/>
            <pc:sldMk cId="2662684425" sldId="273"/>
            <ac:spMk id="2" creationId="{9F308292-895C-99B5-39BD-3D6CCD8C7374}"/>
          </ac:spMkLst>
        </pc:spChg>
        <pc:spChg chg="mod">
          <ac:chgData name="Roman Zhigalov" userId="1f97e9fdf7779aa5" providerId="LiveId" clId="{3EB74043-2591-43B0-9136-4F75FDD3820F}" dt="2022-07-25T18:13:52.780" v="398" actId="26606"/>
          <ac:spMkLst>
            <pc:docMk/>
            <pc:sldMk cId="2662684425" sldId="273"/>
            <ac:spMk id="3" creationId="{7D80EAB7-CF61-0F14-40D9-BF1C3FFEAF04}"/>
          </ac:spMkLst>
        </pc:spChg>
        <pc:spChg chg="add">
          <ac:chgData name="Roman Zhigalov" userId="1f97e9fdf7779aa5" providerId="LiveId" clId="{3EB74043-2591-43B0-9136-4F75FDD3820F}" dt="2022-07-25T18:13:52.780" v="398" actId="26606"/>
          <ac:spMkLst>
            <pc:docMk/>
            <pc:sldMk cId="2662684425" sldId="273"/>
            <ac:spMk id="10" creationId="{665DBBEF-238B-476B-96AB-8AAC3224ECEA}"/>
          </ac:spMkLst>
        </pc:spChg>
        <pc:spChg chg="add">
          <ac:chgData name="Roman Zhigalov" userId="1f97e9fdf7779aa5" providerId="LiveId" clId="{3EB74043-2591-43B0-9136-4F75FDD3820F}" dt="2022-07-25T18:13:52.780" v="398" actId="26606"/>
          <ac:spMkLst>
            <pc:docMk/>
            <pc:sldMk cId="2662684425" sldId="273"/>
            <ac:spMk id="12" creationId="{3FCFB1DE-0B7E-48CC-BA90-B2AB0889F9D6}"/>
          </ac:spMkLst>
        </pc:spChg>
        <pc:picChg chg="add">
          <ac:chgData name="Roman Zhigalov" userId="1f97e9fdf7779aa5" providerId="LiveId" clId="{3EB74043-2591-43B0-9136-4F75FDD3820F}" dt="2022-07-25T18:13:52.780" v="398" actId="26606"/>
          <ac:picMkLst>
            <pc:docMk/>
            <pc:sldMk cId="2662684425" sldId="273"/>
            <ac:picMk id="7" creationId="{C21B607E-BBD7-7971-8E67-3DA5D2E31B43}"/>
          </ac:picMkLst>
        </pc:picChg>
      </pc:sldChg>
      <pc:sldChg chg="addSp delSp modSp new mod setBg">
        <pc:chgData name="Roman Zhigalov" userId="1f97e9fdf7779aa5" providerId="LiveId" clId="{3EB74043-2591-43B0-9136-4F75FDD3820F}" dt="2022-07-25T18:15:18.909" v="542" actId="26606"/>
        <pc:sldMkLst>
          <pc:docMk/>
          <pc:sldMk cId="1288300439" sldId="274"/>
        </pc:sldMkLst>
        <pc:spChg chg="mod">
          <ac:chgData name="Roman Zhigalov" userId="1f97e9fdf7779aa5" providerId="LiveId" clId="{3EB74043-2591-43B0-9136-4F75FDD3820F}" dt="2022-07-25T18:15:18.909" v="542" actId="26606"/>
          <ac:spMkLst>
            <pc:docMk/>
            <pc:sldMk cId="1288300439" sldId="274"/>
            <ac:spMk id="2" creationId="{FCAB323F-0887-6058-A656-6946ADFD3ACD}"/>
          </ac:spMkLst>
        </pc:spChg>
        <pc:spChg chg="del mod">
          <ac:chgData name="Roman Zhigalov" userId="1f97e9fdf7779aa5" providerId="LiveId" clId="{3EB74043-2591-43B0-9136-4F75FDD3820F}" dt="2022-07-25T18:15:18.909" v="542" actId="26606"/>
          <ac:spMkLst>
            <pc:docMk/>
            <pc:sldMk cId="1288300439" sldId="274"/>
            <ac:spMk id="3" creationId="{15390B41-B11E-C57A-25E5-6FC978C3ED70}"/>
          </ac:spMkLst>
        </pc:spChg>
        <pc:spChg chg="add">
          <ac:chgData name="Roman Zhigalov" userId="1f97e9fdf7779aa5" providerId="LiveId" clId="{3EB74043-2591-43B0-9136-4F75FDD3820F}" dt="2022-07-25T18:15:18.909" v="542" actId="26606"/>
          <ac:spMkLst>
            <pc:docMk/>
            <pc:sldMk cId="1288300439" sldId="274"/>
            <ac:spMk id="9" creationId="{53B021B3-DE93-4AB7-8A18-CF5F1CED88B8}"/>
          </ac:spMkLst>
        </pc:spChg>
        <pc:spChg chg="add">
          <ac:chgData name="Roman Zhigalov" userId="1f97e9fdf7779aa5" providerId="LiveId" clId="{3EB74043-2591-43B0-9136-4F75FDD3820F}" dt="2022-07-25T18:15:18.909" v="542" actId="26606"/>
          <ac:spMkLst>
            <pc:docMk/>
            <pc:sldMk cId="1288300439" sldId="274"/>
            <ac:spMk id="11" creationId="{52D502E5-F6B4-4D58-B4AE-FC466FF15EE8}"/>
          </ac:spMkLst>
        </pc:spChg>
        <pc:spChg chg="add">
          <ac:chgData name="Roman Zhigalov" userId="1f97e9fdf7779aa5" providerId="LiveId" clId="{3EB74043-2591-43B0-9136-4F75FDD3820F}" dt="2022-07-25T18:15:18.909" v="542" actId="26606"/>
          <ac:spMkLst>
            <pc:docMk/>
            <pc:sldMk cId="1288300439" sldId="274"/>
            <ac:spMk id="13" creationId="{9DECDBF4-02B6-4BB4-B65B-B8107AD6A9E8}"/>
          </ac:spMkLst>
        </pc:spChg>
        <pc:graphicFrameChg chg="add">
          <ac:chgData name="Roman Zhigalov" userId="1f97e9fdf7779aa5" providerId="LiveId" clId="{3EB74043-2591-43B0-9136-4F75FDD3820F}" dt="2022-07-25T18:15:18.909" v="542" actId="26606"/>
          <ac:graphicFrameMkLst>
            <pc:docMk/>
            <pc:sldMk cId="1288300439" sldId="274"/>
            <ac:graphicFrameMk id="5" creationId="{EBDDD6E4-79A7-D457-EC21-A3C6412573C1}"/>
          </ac:graphicFrameMkLst>
        </pc:graphicFrameChg>
      </pc:sldChg>
      <pc:sldChg chg="addSp delSp modSp new mod setBg">
        <pc:chgData name="Roman Zhigalov" userId="1f97e9fdf7779aa5" providerId="LiveId" clId="{3EB74043-2591-43B0-9136-4F75FDD3820F}" dt="2022-07-25T18:16:09.631" v="573" actId="26606"/>
        <pc:sldMkLst>
          <pc:docMk/>
          <pc:sldMk cId="3015442272" sldId="275"/>
        </pc:sldMkLst>
        <pc:spChg chg="mod">
          <ac:chgData name="Roman Zhigalov" userId="1f97e9fdf7779aa5" providerId="LiveId" clId="{3EB74043-2591-43B0-9136-4F75FDD3820F}" dt="2022-07-25T18:16:09.631" v="573" actId="26606"/>
          <ac:spMkLst>
            <pc:docMk/>
            <pc:sldMk cId="3015442272" sldId="275"/>
            <ac:spMk id="2" creationId="{C945D864-81F2-F8F3-E536-BDCB39F6FEB3}"/>
          </ac:spMkLst>
        </pc:spChg>
        <pc:spChg chg="del">
          <ac:chgData name="Roman Zhigalov" userId="1f97e9fdf7779aa5" providerId="LiveId" clId="{3EB74043-2591-43B0-9136-4F75FDD3820F}" dt="2022-07-25T18:16:01.505" v="544"/>
          <ac:spMkLst>
            <pc:docMk/>
            <pc:sldMk cId="3015442272" sldId="275"/>
            <ac:spMk id="3" creationId="{970B446D-B747-459A-2E0D-9FC9FEBA69D9}"/>
          </ac:spMkLst>
        </pc:spChg>
        <pc:spChg chg="add">
          <ac:chgData name="Roman Zhigalov" userId="1f97e9fdf7779aa5" providerId="LiveId" clId="{3EB74043-2591-43B0-9136-4F75FDD3820F}" dt="2022-07-25T18:16:09.631" v="573" actId="26606"/>
          <ac:spMkLst>
            <pc:docMk/>
            <pc:sldMk cId="3015442272" sldId="275"/>
            <ac:spMk id="3079" creationId="{665DBBEF-238B-476B-96AB-8AAC3224ECEA}"/>
          </ac:spMkLst>
        </pc:spChg>
        <pc:spChg chg="add">
          <ac:chgData name="Roman Zhigalov" userId="1f97e9fdf7779aa5" providerId="LiveId" clId="{3EB74043-2591-43B0-9136-4F75FDD3820F}" dt="2022-07-25T18:16:09.631" v="573" actId="26606"/>
          <ac:spMkLst>
            <pc:docMk/>
            <pc:sldMk cId="3015442272" sldId="275"/>
            <ac:spMk id="3081" creationId="{3FCFB1DE-0B7E-48CC-BA90-B2AB0889F9D6}"/>
          </ac:spMkLst>
        </pc:spChg>
        <pc:picChg chg="add mod">
          <ac:chgData name="Roman Zhigalov" userId="1f97e9fdf7779aa5" providerId="LiveId" clId="{3EB74043-2591-43B0-9136-4F75FDD3820F}" dt="2022-07-25T18:16:09.631" v="573" actId="26606"/>
          <ac:picMkLst>
            <pc:docMk/>
            <pc:sldMk cId="3015442272" sldId="275"/>
            <ac:picMk id="3074" creationId="{BADEFC00-EAB8-F7FC-F568-797444233751}"/>
          </ac:picMkLst>
        </pc:picChg>
      </pc:sldChg>
      <pc:sldChg chg="addSp delSp modSp new mod setBg">
        <pc:chgData name="Roman Zhigalov" userId="1f97e9fdf7779aa5" providerId="LiveId" clId="{3EB74043-2591-43B0-9136-4F75FDD3820F}" dt="2022-07-25T18:16:33.568" v="595" actId="27614"/>
        <pc:sldMkLst>
          <pc:docMk/>
          <pc:sldMk cId="1602695177" sldId="276"/>
        </pc:sldMkLst>
        <pc:spChg chg="mod">
          <ac:chgData name="Roman Zhigalov" userId="1f97e9fdf7779aa5" providerId="LiveId" clId="{3EB74043-2591-43B0-9136-4F75FDD3820F}" dt="2022-07-25T18:16:31.539" v="594" actId="26606"/>
          <ac:spMkLst>
            <pc:docMk/>
            <pc:sldMk cId="1602695177" sldId="276"/>
            <ac:spMk id="2" creationId="{1E2E022C-D990-E25E-0C51-93E245133BB6}"/>
          </ac:spMkLst>
        </pc:spChg>
        <pc:spChg chg="del">
          <ac:chgData name="Roman Zhigalov" userId="1f97e9fdf7779aa5" providerId="LiveId" clId="{3EB74043-2591-43B0-9136-4F75FDD3820F}" dt="2022-07-25T18:16:25.273" v="577"/>
          <ac:spMkLst>
            <pc:docMk/>
            <pc:sldMk cId="1602695177" sldId="276"/>
            <ac:spMk id="3" creationId="{5421058E-2C8C-52AE-50DA-0DBD6C87AB1D}"/>
          </ac:spMkLst>
        </pc:spChg>
        <pc:spChg chg="add">
          <ac:chgData name="Roman Zhigalov" userId="1f97e9fdf7779aa5" providerId="LiveId" clId="{3EB74043-2591-43B0-9136-4F75FDD3820F}" dt="2022-07-25T18:16:31.539" v="594" actId="26606"/>
          <ac:spMkLst>
            <pc:docMk/>
            <pc:sldMk cId="1602695177" sldId="276"/>
            <ac:spMk id="4105" creationId="{665DBBEF-238B-476B-96AB-8AAC3224ECEA}"/>
          </ac:spMkLst>
        </pc:spChg>
        <pc:spChg chg="add">
          <ac:chgData name="Roman Zhigalov" userId="1f97e9fdf7779aa5" providerId="LiveId" clId="{3EB74043-2591-43B0-9136-4F75FDD3820F}" dt="2022-07-25T18:16:31.539" v="594" actId="26606"/>
          <ac:spMkLst>
            <pc:docMk/>
            <pc:sldMk cId="1602695177" sldId="276"/>
            <ac:spMk id="4107" creationId="{3FCFB1DE-0B7E-48CC-BA90-B2AB0889F9D6}"/>
          </ac:spMkLst>
        </pc:spChg>
        <pc:picChg chg="add del">
          <ac:chgData name="Roman Zhigalov" userId="1f97e9fdf7779aa5" providerId="LiveId" clId="{3EB74043-2591-43B0-9136-4F75FDD3820F}" dt="2022-07-25T18:16:24.537" v="576"/>
          <ac:picMkLst>
            <pc:docMk/>
            <pc:sldMk cId="1602695177" sldId="276"/>
            <ac:picMk id="4098" creationId="{5B1EC421-CFB9-9940-BC5A-7699A5131CD9}"/>
          </ac:picMkLst>
        </pc:picChg>
        <pc:picChg chg="add mod">
          <ac:chgData name="Roman Zhigalov" userId="1f97e9fdf7779aa5" providerId="LiveId" clId="{3EB74043-2591-43B0-9136-4F75FDD3820F}" dt="2022-07-25T18:16:33.568" v="595" actId="27614"/>
          <ac:picMkLst>
            <pc:docMk/>
            <pc:sldMk cId="1602695177" sldId="276"/>
            <ac:picMk id="4100" creationId="{099F3C3B-09B4-A9E8-378D-B71742905FC8}"/>
          </ac:picMkLst>
        </pc:picChg>
      </pc:sldChg>
      <pc:sldChg chg="addSp delSp modSp new mod setBg">
        <pc:chgData name="Roman Zhigalov" userId="1f97e9fdf7779aa5" providerId="LiveId" clId="{3EB74043-2591-43B0-9136-4F75FDD3820F}" dt="2022-07-25T18:17:50.057" v="675" actId="26606"/>
        <pc:sldMkLst>
          <pc:docMk/>
          <pc:sldMk cId="3415231523" sldId="277"/>
        </pc:sldMkLst>
        <pc:spChg chg="mod">
          <ac:chgData name="Roman Zhigalov" userId="1f97e9fdf7779aa5" providerId="LiveId" clId="{3EB74043-2591-43B0-9136-4F75FDD3820F}" dt="2022-07-25T18:17:50.057" v="675" actId="26606"/>
          <ac:spMkLst>
            <pc:docMk/>
            <pc:sldMk cId="3415231523" sldId="277"/>
            <ac:spMk id="2" creationId="{3418F6B2-F2DC-8204-2093-BDCB9A0B3958}"/>
          </ac:spMkLst>
        </pc:spChg>
        <pc:spChg chg="add del mod">
          <ac:chgData name="Roman Zhigalov" userId="1f97e9fdf7779aa5" providerId="LiveId" clId="{3EB74043-2591-43B0-9136-4F75FDD3820F}" dt="2022-07-25T18:17:50.057" v="675" actId="26606"/>
          <ac:spMkLst>
            <pc:docMk/>
            <pc:sldMk cId="3415231523" sldId="277"/>
            <ac:spMk id="3" creationId="{A9F90123-2524-A311-5F9D-A9161B33D646}"/>
          </ac:spMkLst>
        </pc:spChg>
        <pc:spChg chg="add del">
          <ac:chgData name="Roman Zhigalov" userId="1f97e9fdf7779aa5" providerId="LiveId" clId="{3EB74043-2591-43B0-9136-4F75FDD3820F}" dt="2022-07-25T18:17:50.019" v="674" actId="26606"/>
          <ac:spMkLst>
            <pc:docMk/>
            <pc:sldMk cId="3415231523" sldId="277"/>
            <ac:spMk id="9" creationId="{9DBC8166-481C-4473-95F5-9A5B9073B7F1}"/>
          </ac:spMkLst>
        </pc:spChg>
        <pc:spChg chg="add del">
          <ac:chgData name="Roman Zhigalov" userId="1f97e9fdf7779aa5" providerId="LiveId" clId="{3EB74043-2591-43B0-9136-4F75FDD3820F}" dt="2022-07-25T18:17:50.019" v="674" actId="26606"/>
          <ac:spMkLst>
            <pc:docMk/>
            <pc:sldMk cId="3415231523" sldId="277"/>
            <ac:spMk id="11" creationId="{A5A5CE6E-90AF-4D43-A014-1F9EC83EB93D}"/>
          </ac:spMkLst>
        </pc:spChg>
        <pc:spChg chg="add">
          <ac:chgData name="Roman Zhigalov" userId="1f97e9fdf7779aa5" providerId="LiveId" clId="{3EB74043-2591-43B0-9136-4F75FDD3820F}" dt="2022-07-25T18:17:50.057" v="675" actId="26606"/>
          <ac:spMkLst>
            <pc:docMk/>
            <pc:sldMk cId="3415231523" sldId="277"/>
            <ac:spMk id="13" creationId="{B819A166-7571-4003-A6B8-B62034C3ED30}"/>
          </ac:spMkLst>
        </pc:spChg>
        <pc:graphicFrameChg chg="add del">
          <ac:chgData name="Roman Zhigalov" userId="1f97e9fdf7779aa5" providerId="LiveId" clId="{3EB74043-2591-43B0-9136-4F75FDD3820F}" dt="2022-07-25T18:17:50.019" v="674" actId="26606"/>
          <ac:graphicFrameMkLst>
            <pc:docMk/>
            <pc:sldMk cId="3415231523" sldId="277"/>
            <ac:graphicFrameMk id="5" creationId="{7A445743-BCC1-3266-3966-5B50877607AE}"/>
          </ac:graphicFrameMkLst>
        </pc:graphicFrameChg>
        <pc:graphicFrameChg chg="add">
          <ac:chgData name="Roman Zhigalov" userId="1f97e9fdf7779aa5" providerId="LiveId" clId="{3EB74043-2591-43B0-9136-4F75FDD3820F}" dt="2022-07-25T18:17:50.057" v="675" actId="26606"/>
          <ac:graphicFrameMkLst>
            <pc:docMk/>
            <pc:sldMk cId="3415231523" sldId="277"/>
            <ac:graphicFrameMk id="14" creationId="{C257D649-6F48-A54E-5485-D717DF0E6CF3}"/>
          </ac:graphicFrameMkLst>
        </pc:graphicFrameChg>
      </pc:sldChg>
      <pc:sldChg chg="addSp delSp modSp new mod setBg">
        <pc:chgData name="Roman Zhigalov" userId="1f97e9fdf7779aa5" providerId="LiveId" clId="{3EB74043-2591-43B0-9136-4F75FDD3820F}" dt="2022-07-25T18:18:21.750" v="689" actId="26606"/>
        <pc:sldMkLst>
          <pc:docMk/>
          <pc:sldMk cId="3354786208" sldId="278"/>
        </pc:sldMkLst>
        <pc:spChg chg="mod">
          <ac:chgData name="Roman Zhigalov" userId="1f97e9fdf7779aa5" providerId="LiveId" clId="{3EB74043-2591-43B0-9136-4F75FDD3820F}" dt="2022-07-25T18:18:21.750" v="689" actId="26606"/>
          <ac:spMkLst>
            <pc:docMk/>
            <pc:sldMk cId="3354786208" sldId="278"/>
            <ac:spMk id="2" creationId="{83DB3FFD-49A7-DEFE-C1D3-0963ACB84809}"/>
          </ac:spMkLst>
        </pc:spChg>
        <pc:spChg chg="del">
          <ac:chgData name="Roman Zhigalov" userId="1f97e9fdf7779aa5" providerId="LiveId" clId="{3EB74043-2591-43B0-9136-4F75FDD3820F}" dt="2022-07-25T18:18:15.570" v="677"/>
          <ac:spMkLst>
            <pc:docMk/>
            <pc:sldMk cId="3354786208" sldId="278"/>
            <ac:spMk id="3" creationId="{31A4577D-3552-B6D9-8250-98E4417FEBB6}"/>
          </ac:spMkLst>
        </pc:spChg>
        <pc:spChg chg="add">
          <ac:chgData name="Roman Zhigalov" userId="1f97e9fdf7779aa5" providerId="LiveId" clId="{3EB74043-2591-43B0-9136-4F75FDD3820F}" dt="2022-07-25T18:18:21.750" v="689" actId="26606"/>
          <ac:spMkLst>
            <pc:docMk/>
            <pc:sldMk cId="3354786208" sldId="278"/>
            <ac:spMk id="5127" creationId="{665DBBEF-238B-476B-96AB-8AAC3224ECEA}"/>
          </ac:spMkLst>
        </pc:spChg>
        <pc:spChg chg="add">
          <ac:chgData name="Roman Zhigalov" userId="1f97e9fdf7779aa5" providerId="LiveId" clId="{3EB74043-2591-43B0-9136-4F75FDD3820F}" dt="2022-07-25T18:18:21.750" v="689" actId="26606"/>
          <ac:spMkLst>
            <pc:docMk/>
            <pc:sldMk cId="3354786208" sldId="278"/>
            <ac:spMk id="5129" creationId="{3FCFB1DE-0B7E-48CC-BA90-B2AB0889F9D6}"/>
          </ac:spMkLst>
        </pc:spChg>
        <pc:picChg chg="add mod">
          <ac:chgData name="Roman Zhigalov" userId="1f97e9fdf7779aa5" providerId="LiveId" clId="{3EB74043-2591-43B0-9136-4F75FDD3820F}" dt="2022-07-25T18:18:21.750" v="689" actId="26606"/>
          <ac:picMkLst>
            <pc:docMk/>
            <pc:sldMk cId="3354786208" sldId="278"/>
            <ac:picMk id="5122" creationId="{201B9126-3EBB-22B9-6DB0-192DE4CAB1D7}"/>
          </ac:picMkLst>
        </pc:picChg>
      </pc:sldChg>
      <pc:sldChg chg="modSp new del mod">
        <pc:chgData name="Roman Zhigalov" userId="1f97e9fdf7779aa5" providerId="LiveId" clId="{3EB74043-2591-43B0-9136-4F75FDD3820F}" dt="2022-07-25T18:18:44.692" v="748" actId="47"/>
        <pc:sldMkLst>
          <pc:docMk/>
          <pc:sldMk cId="1277298520" sldId="279"/>
        </pc:sldMkLst>
        <pc:spChg chg="mod">
          <ac:chgData name="Roman Zhigalov" userId="1f97e9fdf7779aa5" providerId="LiveId" clId="{3EB74043-2591-43B0-9136-4F75FDD3820F}" dt="2022-07-25T18:18:33.269" v="747" actId="20577"/>
          <ac:spMkLst>
            <pc:docMk/>
            <pc:sldMk cId="1277298520" sldId="279"/>
            <ac:spMk id="2" creationId="{3795FC12-39DA-7E62-0485-4F401908DB51}"/>
          </ac:spMkLst>
        </pc:spChg>
      </pc:sldChg>
      <pc:sldChg chg="addSp modSp new mod setBg">
        <pc:chgData name="Roman Zhigalov" userId="1f97e9fdf7779aa5" providerId="LiveId" clId="{3EB74043-2591-43B0-9136-4F75FDD3820F}" dt="2022-07-25T18:19:06.287" v="797" actId="26606"/>
        <pc:sldMkLst>
          <pc:docMk/>
          <pc:sldMk cId="1522825214" sldId="279"/>
        </pc:sldMkLst>
        <pc:spChg chg="mod">
          <ac:chgData name="Roman Zhigalov" userId="1f97e9fdf7779aa5" providerId="LiveId" clId="{3EB74043-2591-43B0-9136-4F75FDD3820F}" dt="2022-07-25T18:19:06.287" v="797" actId="26606"/>
          <ac:spMkLst>
            <pc:docMk/>
            <pc:sldMk cId="1522825214" sldId="279"/>
            <ac:spMk id="2" creationId="{EBC568D4-686E-7BC0-9283-BBB5302F25E5}"/>
          </ac:spMkLst>
        </pc:spChg>
        <pc:spChg chg="mod">
          <ac:chgData name="Roman Zhigalov" userId="1f97e9fdf7779aa5" providerId="LiveId" clId="{3EB74043-2591-43B0-9136-4F75FDD3820F}" dt="2022-07-25T18:19:06.287" v="797" actId="26606"/>
          <ac:spMkLst>
            <pc:docMk/>
            <pc:sldMk cId="1522825214" sldId="279"/>
            <ac:spMk id="3" creationId="{12463324-2713-CA6D-941A-FAD827920806}"/>
          </ac:spMkLst>
        </pc:spChg>
        <pc:spChg chg="add">
          <ac:chgData name="Roman Zhigalov" userId="1f97e9fdf7779aa5" providerId="LiveId" clId="{3EB74043-2591-43B0-9136-4F75FDD3820F}" dt="2022-07-25T18:19:06.287" v="797" actId="26606"/>
          <ac:spMkLst>
            <pc:docMk/>
            <pc:sldMk cId="1522825214" sldId="279"/>
            <ac:spMk id="10" creationId="{665DBBEF-238B-476B-96AB-8AAC3224ECEA}"/>
          </ac:spMkLst>
        </pc:spChg>
        <pc:spChg chg="add">
          <ac:chgData name="Roman Zhigalov" userId="1f97e9fdf7779aa5" providerId="LiveId" clId="{3EB74043-2591-43B0-9136-4F75FDD3820F}" dt="2022-07-25T18:19:06.287" v="797" actId="26606"/>
          <ac:spMkLst>
            <pc:docMk/>
            <pc:sldMk cId="1522825214" sldId="279"/>
            <ac:spMk id="12" creationId="{3FCFB1DE-0B7E-48CC-BA90-B2AB0889F9D6}"/>
          </ac:spMkLst>
        </pc:spChg>
        <pc:picChg chg="add">
          <ac:chgData name="Roman Zhigalov" userId="1f97e9fdf7779aa5" providerId="LiveId" clId="{3EB74043-2591-43B0-9136-4F75FDD3820F}" dt="2022-07-25T18:19:06.287" v="797" actId="26606"/>
          <ac:picMkLst>
            <pc:docMk/>
            <pc:sldMk cId="1522825214" sldId="279"/>
            <ac:picMk id="7" creationId="{6EEA5390-B960-3F10-4DD2-AC354A37838A}"/>
          </ac:picMkLst>
        </pc:picChg>
      </pc:sldChg>
      <pc:sldChg chg="addSp modSp new mod setBg">
        <pc:chgData name="Roman Zhigalov" userId="1f97e9fdf7779aa5" providerId="LiveId" clId="{3EB74043-2591-43B0-9136-4F75FDD3820F}" dt="2022-07-25T19:22:08.848" v="1122" actId="26606"/>
        <pc:sldMkLst>
          <pc:docMk/>
          <pc:sldMk cId="1009575584" sldId="280"/>
        </pc:sldMkLst>
        <pc:spChg chg="mod">
          <ac:chgData name="Roman Zhigalov" userId="1f97e9fdf7779aa5" providerId="LiveId" clId="{3EB74043-2591-43B0-9136-4F75FDD3820F}" dt="2022-07-25T19:22:08.848" v="1122" actId="26606"/>
          <ac:spMkLst>
            <pc:docMk/>
            <pc:sldMk cId="1009575584" sldId="280"/>
            <ac:spMk id="2" creationId="{6E41819B-6F8C-AE02-757B-71A313B9AC84}"/>
          </ac:spMkLst>
        </pc:spChg>
        <pc:spChg chg="mod">
          <ac:chgData name="Roman Zhigalov" userId="1f97e9fdf7779aa5" providerId="LiveId" clId="{3EB74043-2591-43B0-9136-4F75FDD3820F}" dt="2022-07-25T19:22:08.848" v="1122" actId="26606"/>
          <ac:spMkLst>
            <pc:docMk/>
            <pc:sldMk cId="1009575584" sldId="280"/>
            <ac:spMk id="3" creationId="{13B9BE2A-070C-6145-35D1-93B8BA0F9623}"/>
          </ac:spMkLst>
        </pc:spChg>
        <pc:spChg chg="add">
          <ac:chgData name="Roman Zhigalov" userId="1f97e9fdf7779aa5" providerId="LiveId" clId="{3EB74043-2591-43B0-9136-4F75FDD3820F}" dt="2022-07-25T19:22:08.848" v="1122" actId="26606"/>
          <ac:spMkLst>
            <pc:docMk/>
            <pc:sldMk cId="1009575584" sldId="280"/>
            <ac:spMk id="8" creationId="{777A147A-9ED8-46B4-8660-1B3C2AA880B5}"/>
          </ac:spMkLst>
        </pc:spChg>
        <pc:spChg chg="add">
          <ac:chgData name="Roman Zhigalov" userId="1f97e9fdf7779aa5" providerId="LiveId" clId="{3EB74043-2591-43B0-9136-4F75FDD3820F}" dt="2022-07-25T19:22:08.848" v="1122" actId="26606"/>
          <ac:spMkLst>
            <pc:docMk/>
            <pc:sldMk cId="1009575584" sldId="280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3EB74043-2591-43B0-9136-4F75FDD3820F}" dt="2022-07-25T19:22:47.054" v="1155" actId="26606"/>
        <pc:sldMkLst>
          <pc:docMk/>
          <pc:sldMk cId="349534535" sldId="281"/>
        </pc:sldMkLst>
        <pc:spChg chg="mod">
          <ac:chgData name="Roman Zhigalov" userId="1f97e9fdf7779aa5" providerId="LiveId" clId="{3EB74043-2591-43B0-9136-4F75FDD3820F}" dt="2022-07-25T19:22:47.054" v="1155" actId="26606"/>
          <ac:spMkLst>
            <pc:docMk/>
            <pc:sldMk cId="349534535" sldId="281"/>
            <ac:spMk id="2" creationId="{D3EDC3AF-3DC9-4AC1-3BAA-85635B9CFEAF}"/>
          </ac:spMkLst>
        </pc:spChg>
        <pc:spChg chg="del">
          <ac:chgData name="Roman Zhigalov" userId="1f97e9fdf7779aa5" providerId="LiveId" clId="{3EB74043-2591-43B0-9136-4F75FDD3820F}" dt="2022-07-25T19:22:36.273" v="1124"/>
          <ac:spMkLst>
            <pc:docMk/>
            <pc:sldMk cId="349534535" sldId="281"/>
            <ac:spMk id="3" creationId="{4E3A5090-809B-69FC-6B61-FD280CEDA4AF}"/>
          </ac:spMkLst>
        </pc:spChg>
        <pc:spChg chg="add">
          <ac:chgData name="Roman Zhigalov" userId="1f97e9fdf7779aa5" providerId="LiveId" clId="{3EB74043-2591-43B0-9136-4F75FDD3820F}" dt="2022-07-25T19:22:47.054" v="1155" actId="26606"/>
          <ac:spMkLst>
            <pc:docMk/>
            <pc:sldMk cId="349534535" sldId="281"/>
            <ac:spMk id="1031" creationId="{665DBBEF-238B-476B-96AB-8AAC3224ECEA}"/>
          </ac:spMkLst>
        </pc:spChg>
        <pc:spChg chg="add">
          <ac:chgData name="Roman Zhigalov" userId="1f97e9fdf7779aa5" providerId="LiveId" clId="{3EB74043-2591-43B0-9136-4F75FDD3820F}" dt="2022-07-25T19:22:47.054" v="1155" actId="26606"/>
          <ac:spMkLst>
            <pc:docMk/>
            <pc:sldMk cId="349534535" sldId="281"/>
            <ac:spMk id="1033" creationId="{3FCFB1DE-0B7E-48CC-BA90-B2AB0889F9D6}"/>
          </ac:spMkLst>
        </pc:spChg>
        <pc:picChg chg="add mod">
          <ac:chgData name="Roman Zhigalov" userId="1f97e9fdf7779aa5" providerId="LiveId" clId="{3EB74043-2591-43B0-9136-4F75FDD3820F}" dt="2022-07-25T19:22:47.054" v="1155" actId="26606"/>
          <ac:picMkLst>
            <pc:docMk/>
            <pc:sldMk cId="349534535" sldId="281"/>
            <ac:picMk id="1026" creationId="{C8590410-3BCC-541B-6CC7-7C27D75B40DF}"/>
          </ac:picMkLst>
        </pc:picChg>
      </pc:sldChg>
      <pc:sldChg chg="addSp delSp modSp new mod setBg">
        <pc:chgData name="Roman Zhigalov" userId="1f97e9fdf7779aa5" providerId="LiveId" clId="{3EB74043-2591-43B0-9136-4F75FDD3820F}" dt="2022-07-25T19:23:19.521" v="1178" actId="26606"/>
        <pc:sldMkLst>
          <pc:docMk/>
          <pc:sldMk cId="1353973445" sldId="282"/>
        </pc:sldMkLst>
        <pc:spChg chg="mod">
          <ac:chgData name="Roman Zhigalov" userId="1f97e9fdf7779aa5" providerId="LiveId" clId="{3EB74043-2591-43B0-9136-4F75FDD3820F}" dt="2022-07-25T19:23:19.521" v="1178" actId="26606"/>
          <ac:spMkLst>
            <pc:docMk/>
            <pc:sldMk cId="1353973445" sldId="282"/>
            <ac:spMk id="2" creationId="{DF4D5661-B6C7-46A0-AF0E-5130295395B4}"/>
          </ac:spMkLst>
        </pc:spChg>
        <pc:spChg chg="del">
          <ac:chgData name="Roman Zhigalov" userId="1f97e9fdf7779aa5" providerId="LiveId" clId="{3EB74043-2591-43B0-9136-4F75FDD3820F}" dt="2022-07-25T19:23:17.267" v="1177" actId="22"/>
          <ac:spMkLst>
            <pc:docMk/>
            <pc:sldMk cId="1353973445" sldId="282"/>
            <ac:spMk id="3" creationId="{50827F27-2CFE-BE22-DD00-BB08D4859FD5}"/>
          </ac:spMkLst>
        </pc:spChg>
        <pc:spChg chg="add">
          <ac:chgData name="Roman Zhigalov" userId="1f97e9fdf7779aa5" providerId="LiveId" clId="{3EB74043-2591-43B0-9136-4F75FDD3820F}" dt="2022-07-25T19:23:19.521" v="1178" actId="26606"/>
          <ac:spMkLst>
            <pc:docMk/>
            <pc:sldMk cId="1353973445" sldId="282"/>
            <ac:spMk id="10" creationId="{665DBBEF-238B-476B-96AB-8AAC3224ECEA}"/>
          </ac:spMkLst>
        </pc:spChg>
        <pc:spChg chg="add">
          <ac:chgData name="Roman Zhigalov" userId="1f97e9fdf7779aa5" providerId="LiveId" clId="{3EB74043-2591-43B0-9136-4F75FDD3820F}" dt="2022-07-25T19:23:19.521" v="1178" actId="26606"/>
          <ac:spMkLst>
            <pc:docMk/>
            <pc:sldMk cId="1353973445" sldId="282"/>
            <ac:spMk id="12" creationId="{3FCFB1DE-0B7E-48CC-BA90-B2AB0889F9D6}"/>
          </ac:spMkLst>
        </pc:spChg>
        <pc:picChg chg="add mod ord">
          <ac:chgData name="Roman Zhigalov" userId="1f97e9fdf7779aa5" providerId="LiveId" clId="{3EB74043-2591-43B0-9136-4F75FDD3820F}" dt="2022-07-25T19:23:19.521" v="1178" actId="26606"/>
          <ac:picMkLst>
            <pc:docMk/>
            <pc:sldMk cId="1353973445" sldId="282"/>
            <ac:picMk id="5" creationId="{4DA6E3A3-849F-D911-D62C-FABF64C46146}"/>
          </ac:picMkLst>
        </pc:picChg>
      </pc:sldChg>
      <pc:sldChg chg="addSp modSp new mod setBg">
        <pc:chgData name="Roman Zhigalov" userId="1f97e9fdf7779aa5" providerId="LiveId" clId="{3EB74043-2591-43B0-9136-4F75FDD3820F}" dt="2022-07-25T19:24:57.024" v="1239" actId="26606"/>
        <pc:sldMkLst>
          <pc:docMk/>
          <pc:sldMk cId="1685470532" sldId="283"/>
        </pc:sldMkLst>
        <pc:spChg chg="mod">
          <ac:chgData name="Roman Zhigalov" userId="1f97e9fdf7779aa5" providerId="LiveId" clId="{3EB74043-2591-43B0-9136-4F75FDD3820F}" dt="2022-07-25T19:24:57.024" v="1239" actId="26606"/>
          <ac:spMkLst>
            <pc:docMk/>
            <pc:sldMk cId="1685470532" sldId="283"/>
            <ac:spMk id="2" creationId="{72EB375D-61AF-173B-CA31-D65F441D44EA}"/>
          </ac:spMkLst>
        </pc:spChg>
        <pc:spChg chg="mod">
          <ac:chgData name="Roman Zhigalov" userId="1f97e9fdf7779aa5" providerId="LiveId" clId="{3EB74043-2591-43B0-9136-4F75FDD3820F}" dt="2022-07-25T19:24:57.024" v="1239" actId="26606"/>
          <ac:spMkLst>
            <pc:docMk/>
            <pc:sldMk cId="1685470532" sldId="283"/>
            <ac:spMk id="3" creationId="{DE01FE56-B4B9-A0D7-E90C-EFE1916F97FB}"/>
          </ac:spMkLst>
        </pc:spChg>
        <pc:spChg chg="add">
          <ac:chgData name="Roman Zhigalov" userId="1f97e9fdf7779aa5" providerId="LiveId" clId="{3EB74043-2591-43B0-9136-4F75FDD3820F}" dt="2022-07-25T19:24:57.024" v="1239" actId="26606"/>
          <ac:spMkLst>
            <pc:docMk/>
            <pc:sldMk cId="1685470532" sldId="283"/>
            <ac:spMk id="8" creationId="{777A147A-9ED8-46B4-8660-1B3C2AA880B5}"/>
          </ac:spMkLst>
        </pc:spChg>
        <pc:spChg chg="add">
          <ac:chgData name="Roman Zhigalov" userId="1f97e9fdf7779aa5" providerId="LiveId" clId="{3EB74043-2591-43B0-9136-4F75FDD3820F}" dt="2022-07-25T19:24:57.024" v="1239" actId="26606"/>
          <ac:spMkLst>
            <pc:docMk/>
            <pc:sldMk cId="1685470532" sldId="283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3EB74043-2591-43B0-9136-4F75FDD3820F}" dt="2022-07-25T19:26:01.913" v="1266" actId="26606"/>
        <pc:sldMkLst>
          <pc:docMk/>
          <pc:sldMk cId="1746149923" sldId="284"/>
        </pc:sldMkLst>
        <pc:spChg chg="add del mod">
          <ac:chgData name="Roman Zhigalov" userId="1f97e9fdf7779aa5" providerId="LiveId" clId="{3EB74043-2591-43B0-9136-4F75FDD3820F}" dt="2022-07-25T19:26:01.913" v="1266" actId="26606"/>
          <ac:spMkLst>
            <pc:docMk/>
            <pc:sldMk cId="1746149923" sldId="284"/>
            <ac:spMk id="2" creationId="{3A36E477-E052-F782-E185-D921E248B56A}"/>
          </ac:spMkLst>
        </pc:spChg>
        <pc:spChg chg="del">
          <ac:chgData name="Roman Zhigalov" userId="1f97e9fdf7779aa5" providerId="LiveId" clId="{3EB74043-2591-43B0-9136-4F75FDD3820F}" dt="2022-07-25T19:25:45.283" v="1241"/>
          <ac:spMkLst>
            <pc:docMk/>
            <pc:sldMk cId="1746149923" sldId="284"/>
            <ac:spMk id="3" creationId="{CCB05D4F-4B53-CA9B-174D-2CD0EB4AE743}"/>
          </ac:spMkLst>
        </pc:spChg>
        <pc:spChg chg="add">
          <ac:chgData name="Roman Zhigalov" userId="1f97e9fdf7779aa5" providerId="LiveId" clId="{3EB74043-2591-43B0-9136-4F75FDD3820F}" dt="2022-07-25T19:26:01.913" v="1266" actId="26606"/>
          <ac:spMkLst>
            <pc:docMk/>
            <pc:sldMk cId="1746149923" sldId="284"/>
            <ac:spMk id="2055" creationId="{665DBBEF-238B-476B-96AB-8AAC3224ECEA}"/>
          </ac:spMkLst>
        </pc:spChg>
        <pc:spChg chg="add">
          <ac:chgData name="Roman Zhigalov" userId="1f97e9fdf7779aa5" providerId="LiveId" clId="{3EB74043-2591-43B0-9136-4F75FDD3820F}" dt="2022-07-25T19:26:01.913" v="1266" actId="26606"/>
          <ac:spMkLst>
            <pc:docMk/>
            <pc:sldMk cId="1746149923" sldId="284"/>
            <ac:spMk id="2057" creationId="{3FCFB1DE-0B7E-48CC-BA90-B2AB0889F9D6}"/>
          </ac:spMkLst>
        </pc:spChg>
        <pc:picChg chg="add mod">
          <ac:chgData name="Roman Zhigalov" userId="1f97e9fdf7779aa5" providerId="LiveId" clId="{3EB74043-2591-43B0-9136-4F75FDD3820F}" dt="2022-07-25T19:26:01.913" v="1266" actId="26606"/>
          <ac:picMkLst>
            <pc:docMk/>
            <pc:sldMk cId="1746149923" sldId="284"/>
            <ac:picMk id="2050" creationId="{BEC8F9F5-6712-3BC1-3A31-AFF9DC612535}"/>
          </ac:picMkLst>
        </pc:picChg>
      </pc:sldChg>
      <pc:sldChg chg="addSp modSp new mod setBg">
        <pc:chgData name="Roman Zhigalov" userId="1f97e9fdf7779aa5" providerId="LiveId" clId="{3EB74043-2591-43B0-9136-4F75FDD3820F}" dt="2022-07-25T19:26:58.482" v="1316" actId="26606"/>
        <pc:sldMkLst>
          <pc:docMk/>
          <pc:sldMk cId="2139316962" sldId="285"/>
        </pc:sldMkLst>
        <pc:spChg chg="mod">
          <ac:chgData name="Roman Zhigalov" userId="1f97e9fdf7779aa5" providerId="LiveId" clId="{3EB74043-2591-43B0-9136-4F75FDD3820F}" dt="2022-07-25T19:26:58.482" v="1316" actId="26606"/>
          <ac:spMkLst>
            <pc:docMk/>
            <pc:sldMk cId="2139316962" sldId="285"/>
            <ac:spMk id="2" creationId="{A23FCC83-008E-DDDB-BE1D-10E7D36824FF}"/>
          </ac:spMkLst>
        </pc:spChg>
        <pc:spChg chg="mod">
          <ac:chgData name="Roman Zhigalov" userId="1f97e9fdf7779aa5" providerId="LiveId" clId="{3EB74043-2591-43B0-9136-4F75FDD3820F}" dt="2022-07-25T19:26:58.482" v="1316" actId="26606"/>
          <ac:spMkLst>
            <pc:docMk/>
            <pc:sldMk cId="2139316962" sldId="285"/>
            <ac:spMk id="3" creationId="{F6F68743-0C9D-6323-06CD-23D8C3522B91}"/>
          </ac:spMkLst>
        </pc:spChg>
        <pc:spChg chg="add">
          <ac:chgData name="Roman Zhigalov" userId="1f97e9fdf7779aa5" providerId="LiveId" clId="{3EB74043-2591-43B0-9136-4F75FDD3820F}" dt="2022-07-25T19:26:58.482" v="1316" actId="26606"/>
          <ac:spMkLst>
            <pc:docMk/>
            <pc:sldMk cId="2139316962" sldId="285"/>
            <ac:spMk id="8" creationId="{777A147A-9ED8-46B4-8660-1B3C2AA880B5}"/>
          </ac:spMkLst>
        </pc:spChg>
        <pc:spChg chg="add">
          <ac:chgData name="Roman Zhigalov" userId="1f97e9fdf7779aa5" providerId="LiveId" clId="{3EB74043-2591-43B0-9136-4F75FDD3820F}" dt="2022-07-25T19:26:58.482" v="1316" actId="26606"/>
          <ac:spMkLst>
            <pc:docMk/>
            <pc:sldMk cId="2139316962" sldId="285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3EB74043-2591-43B0-9136-4F75FDD3820F}" dt="2022-07-25T19:27:39.831" v="1319" actId="26606"/>
        <pc:sldMkLst>
          <pc:docMk/>
          <pc:sldMk cId="812166683" sldId="286"/>
        </pc:sldMkLst>
        <pc:spChg chg="del">
          <ac:chgData name="Roman Zhigalov" userId="1f97e9fdf7779aa5" providerId="LiveId" clId="{3EB74043-2591-43B0-9136-4F75FDD3820F}" dt="2022-07-25T19:27:39.831" v="1319" actId="26606"/>
          <ac:spMkLst>
            <pc:docMk/>
            <pc:sldMk cId="812166683" sldId="286"/>
            <ac:spMk id="2" creationId="{0500D9F6-84FA-0D8E-F3CE-323235798910}"/>
          </ac:spMkLst>
        </pc:spChg>
        <pc:spChg chg="del">
          <ac:chgData name="Roman Zhigalov" userId="1f97e9fdf7779aa5" providerId="LiveId" clId="{3EB74043-2591-43B0-9136-4F75FDD3820F}" dt="2022-07-25T19:27:37.636" v="1318"/>
          <ac:spMkLst>
            <pc:docMk/>
            <pc:sldMk cId="812166683" sldId="286"/>
            <ac:spMk id="3" creationId="{CFDCAA32-0CC1-A490-07D5-4E5B6E197323}"/>
          </ac:spMkLst>
        </pc:spChg>
        <pc:spChg chg="add">
          <ac:chgData name="Roman Zhigalov" userId="1f97e9fdf7779aa5" providerId="LiveId" clId="{3EB74043-2591-43B0-9136-4F75FDD3820F}" dt="2022-07-25T19:27:39.831" v="1319" actId="26606"/>
          <ac:spMkLst>
            <pc:docMk/>
            <pc:sldMk cId="812166683" sldId="286"/>
            <ac:spMk id="3079" creationId="{6EE0B6E2-7CE8-4D86-87FC-4B58A7D8E759}"/>
          </ac:spMkLst>
        </pc:spChg>
        <pc:picChg chg="add mod">
          <ac:chgData name="Roman Zhigalov" userId="1f97e9fdf7779aa5" providerId="LiveId" clId="{3EB74043-2591-43B0-9136-4F75FDD3820F}" dt="2022-07-25T19:27:39.831" v="1319" actId="26606"/>
          <ac:picMkLst>
            <pc:docMk/>
            <pc:sldMk cId="812166683" sldId="286"/>
            <ac:picMk id="3074" creationId="{04B71C25-13AB-2D55-BF0E-963F83584BD3}"/>
          </ac:picMkLst>
        </pc:picChg>
      </pc:sldChg>
      <pc:sldChg chg="modSp new mod">
        <pc:chgData name="Roman Zhigalov" userId="1f97e9fdf7779aa5" providerId="LiveId" clId="{3EB74043-2591-43B0-9136-4F75FDD3820F}" dt="2022-07-25T19:27:47.777" v="1336" actId="122"/>
        <pc:sldMkLst>
          <pc:docMk/>
          <pc:sldMk cId="3295997533" sldId="287"/>
        </pc:sldMkLst>
        <pc:spChg chg="mod">
          <ac:chgData name="Roman Zhigalov" userId="1f97e9fdf7779aa5" providerId="LiveId" clId="{3EB74043-2591-43B0-9136-4F75FDD3820F}" dt="2022-07-25T19:27:47.777" v="1336" actId="122"/>
          <ac:spMkLst>
            <pc:docMk/>
            <pc:sldMk cId="3295997533" sldId="287"/>
            <ac:spMk id="2" creationId="{AB6BA283-E94B-EFE0-D2D1-84E4007B6887}"/>
          </ac:spMkLst>
        </pc:spChg>
      </pc:sldChg>
      <pc:sldChg chg="modSp new mod">
        <pc:chgData name="Roman Zhigalov" userId="1f97e9fdf7779aa5" providerId="LiveId" clId="{3EB74043-2591-43B0-9136-4F75FDD3820F}" dt="2022-07-25T19:27:54.127" v="1356" actId="122"/>
        <pc:sldMkLst>
          <pc:docMk/>
          <pc:sldMk cId="3635348580" sldId="288"/>
        </pc:sldMkLst>
        <pc:spChg chg="mod">
          <ac:chgData name="Roman Zhigalov" userId="1f97e9fdf7779aa5" providerId="LiveId" clId="{3EB74043-2591-43B0-9136-4F75FDD3820F}" dt="2022-07-25T19:27:54.127" v="1356" actId="122"/>
          <ac:spMkLst>
            <pc:docMk/>
            <pc:sldMk cId="3635348580" sldId="288"/>
            <ac:spMk id="2" creationId="{CF71B699-24E9-E46A-6831-0D041396FE4F}"/>
          </ac:spMkLst>
        </pc:spChg>
      </pc:sldChg>
      <pc:sldChg chg="add">
        <pc:chgData name="Roman Zhigalov" userId="1f97e9fdf7779aa5" providerId="LiveId" clId="{3EB74043-2591-43B0-9136-4F75FDD3820F}" dt="2022-07-25T19:28:06.806" v="1357"/>
        <pc:sldMkLst>
          <pc:docMk/>
          <pc:sldMk cId="1740625026" sldId="28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6ACB5-0444-43F7-8EBC-ED63669B824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360DF86-07BC-4175-ACC9-45A157646BDF}">
      <dgm:prSet/>
      <dgm:spPr/>
      <dgm:t>
        <a:bodyPr/>
        <a:lstStyle/>
        <a:p>
          <a:r>
            <a:rPr lang="ru-RU"/>
            <a:t>Основные хозяйственные занятия </a:t>
          </a:r>
          <a:endParaRPr lang="en-US"/>
        </a:p>
      </dgm:t>
    </dgm:pt>
    <dgm:pt modelId="{F85367A1-84B9-4A5E-873E-C17370241F99}" type="parTrans" cxnId="{00F34FE5-4FA5-4FB4-8F18-A2651C231823}">
      <dgm:prSet/>
      <dgm:spPr/>
      <dgm:t>
        <a:bodyPr/>
        <a:lstStyle/>
        <a:p>
          <a:endParaRPr lang="en-US"/>
        </a:p>
      </dgm:t>
    </dgm:pt>
    <dgm:pt modelId="{36F47407-9031-40B1-984F-AE3E868837AC}" type="sibTrans" cxnId="{00F34FE5-4FA5-4FB4-8F18-A2651C231823}">
      <dgm:prSet/>
      <dgm:spPr/>
      <dgm:t>
        <a:bodyPr/>
        <a:lstStyle/>
        <a:p>
          <a:endParaRPr lang="en-US"/>
        </a:p>
      </dgm:t>
    </dgm:pt>
    <dgm:pt modelId="{99711DFB-1953-4B3E-82FE-A82100B94CBB}">
      <dgm:prSet/>
      <dgm:spPr/>
      <dgm:t>
        <a:bodyPr/>
        <a:lstStyle/>
        <a:p>
          <a:r>
            <a:rPr lang="ru-RU"/>
            <a:t>Города</a:t>
          </a:r>
          <a:endParaRPr lang="en-US"/>
        </a:p>
      </dgm:t>
    </dgm:pt>
    <dgm:pt modelId="{D663ED32-D76C-4FCB-B62D-51D5B814B0C2}" type="parTrans" cxnId="{8E36147C-2FE7-4796-A484-383DB686B7C2}">
      <dgm:prSet/>
      <dgm:spPr/>
      <dgm:t>
        <a:bodyPr/>
        <a:lstStyle/>
        <a:p>
          <a:endParaRPr lang="en-US"/>
        </a:p>
      </dgm:t>
    </dgm:pt>
    <dgm:pt modelId="{3781D5E5-6C65-4EAE-A667-A2792C4543BF}" type="sibTrans" cxnId="{8E36147C-2FE7-4796-A484-383DB686B7C2}">
      <dgm:prSet/>
      <dgm:spPr/>
      <dgm:t>
        <a:bodyPr/>
        <a:lstStyle/>
        <a:p>
          <a:endParaRPr lang="en-US"/>
        </a:p>
      </dgm:t>
    </dgm:pt>
    <dgm:pt modelId="{E8C3F1F0-007E-4B9A-8056-EB7E63B2083E}">
      <dgm:prSet/>
      <dgm:spPr/>
      <dgm:t>
        <a:bodyPr/>
        <a:lstStyle/>
        <a:p>
          <a:r>
            <a:rPr lang="ru-RU"/>
            <a:t>Социальное развитие и феодальные отношения</a:t>
          </a:r>
          <a:endParaRPr lang="en-US"/>
        </a:p>
      </dgm:t>
    </dgm:pt>
    <dgm:pt modelId="{F7589C49-FFC8-4DBE-965E-E1A862D69816}" type="parTrans" cxnId="{57AEAFEB-84DA-46D6-A55D-DDDC857D35BE}">
      <dgm:prSet/>
      <dgm:spPr/>
      <dgm:t>
        <a:bodyPr/>
        <a:lstStyle/>
        <a:p>
          <a:endParaRPr lang="en-US"/>
        </a:p>
      </dgm:t>
    </dgm:pt>
    <dgm:pt modelId="{4AFAE134-F3FF-48A3-8AE3-AC4079F8CEBB}" type="sibTrans" cxnId="{57AEAFEB-84DA-46D6-A55D-DDDC857D35BE}">
      <dgm:prSet/>
      <dgm:spPr/>
      <dgm:t>
        <a:bodyPr/>
        <a:lstStyle/>
        <a:p>
          <a:endParaRPr lang="en-US"/>
        </a:p>
      </dgm:t>
    </dgm:pt>
    <dgm:pt modelId="{626DC327-680D-4FDD-BC0A-2046699308FB}" type="pres">
      <dgm:prSet presAssocID="{3756ACB5-0444-43F7-8EBC-ED63669B8247}" presName="root" presStyleCnt="0">
        <dgm:presLayoutVars>
          <dgm:dir/>
          <dgm:resizeHandles val="exact"/>
        </dgm:presLayoutVars>
      </dgm:prSet>
      <dgm:spPr/>
    </dgm:pt>
    <dgm:pt modelId="{A80D6757-DA70-4798-8D00-CB8C523CB5A2}" type="pres">
      <dgm:prSet presAssocID="{F360DF86-07BC-4175-ACC9-45A157646BDF}" presName="compNode" presStyleCnt="0"/>
      <dgm:spPr/>
    </dgm:pt>
    <dgm:pt modelId="{AA528676-A062-4698-B4BA-16E3BB210084}" type="pres">
      <dgm:prSet presAssocID="{F360DF86-07BC-4175-ACC9-45A157646BDF}" presName="bgRect" presStyleLbl="bgShp" presStyleIdx="0" presStyleCnt="3"/>
      <dgm:spPr/>
    </dgm:pt>
    <dgm:pt modelId="{27BFF934-7531-42E4-A057-1CD82F3EB255}" type="pres">
      <dgm:prSet presAssocID="{F360DF86-07BC-4175-ACC9-45A157646BD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1D41FBD6-7698-4D23-8D44-73C0FCD926E7}" type="pres">
      <dgm:prSet presAssocID="{F360DF86-07BC-4175-ACC9-45A157646BDF}" presName="spaceRect" presStyleCnt="0"/>
      <dgm:spPr/>
    </dgm:pt>
    <dgm:pt modelId="{73B0D023-FD52-4F2A-BCB0-5BC154E37A4C}" type="pres">
      <dgm:prSet presAssocID="{F360DF86-07BC-4175-ACC9-45A157646BDF}" presName="parTx" presStyleLbl="revTx" presStyleIdx="0" presStyleCnt="3">
        <dgm:presLayoutVars>
          <dgm:chMax val="0"/>
          <dgm:chPref val="0"/>
        </dgm:presLayoutVars>
      </dgm:prSet>
      <dgm:spPr/>
    </dgm:pt>
    <dgm:pt modelId="{4B9B4862-A03A-4286-A3E1-63327107E330}" type="pres">
      <dgm:prSet presAssocID="{36F47407-9031-40B1-984F-AE3E868837AC}" presName="sibTrans" presStyleCnt="0"/>
      <dgm:spPr/>
    </dgm:pt>
    <dgm:pt modelId="{71A710D9-6049-4696-AFB5-43E28CB6430D}" type="pres">
      <dgm:prSet presAssocID="{99711DFB-1953-4B3E-82FE-A82100B94CBB}" presName="compNode" presStyleCnt="0"/>
      <dgm:spPr/>
    </dgm:pt>
    <dgm:pt modelId="{7C0C6782-4B2C-41D8-90DB-3CDDDE82A183}" type="pres">
      <dgm:prSet presAssocID="{99711DFB-1953-4B3E-82FE-A82100B94CBB}" presName="bgRect" presStyleLbl="bgShp" presStyleIdx="1" presStyleCnt="3"/>
      <dgm:spPr/>
    </dgm:pt>
    <dgm:pt modelId="{2D23F428-6447-43EB-98F2-F2CF279C9A76}" type="pres">
      <dgm:prSet presAssocID="{99711DFB-1953-4B3E-82FE-A82100B94CB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ород"/>
        </a:ext>
      </dgm:extLst>
    </dgm:pt>
    <dgm:pt modelId="{8CD24AF3-63D8-4759-97A9-94C56AC0DCE9}" type="pres">
      <dgm:prSet presAssocID="{99711DFB-1953-4B3E-82FE-A82100B94CBB}" presName="spaceRect" presStyleCnt="0"/>
      <dgm:spPr/>
    </dgm:pt>
    <dgm:pt modelId="{86E4E3B9-6499-4E02-AC77-FFC42D2857CC}" type="pres">
      <dgm:prSet presAssocID="{99711DFB-1953-4B3E-82FE-A82100B94CBB}" presName="parTx" presStyleLbl="revTx" presStyleIdx="1" presStyleCnt="3">
        <dgm:presLayoutVars>
          <dgm:chMax val="0"/>
          <dgm:chPref val="0"/>
        </dgm:presLayoutVars>
      </dgm:prSet>
      <dgm:spPr/>
    </dgm:pt>
    <dgm:pt modelId="{12D5B65F-E243-45E8-9702-F1621A2BE735}" type="pres">
      <dgm:prSet presAssocID="{3781D5E5-6C65-4EAE-A667-A2792C4543BF}" presName="sibTrans" presStyleCnt="0"/>
      <dgm:spPr/>
    </dgm:pt>
    <dgm:pt modelId="{85F87EC4-F739-4271-9C25-0CE09F792D32}" type="pres">
      <dgm:prSet presAssocID="{E8C3F1F0-007E-4B9A-8056-EB7E63B2083E}" presName="compNode" presStyleCnt="0"/>
      <dgm:spPr/>
    </dgm:pt>
    <dgm:pt modelId="{70C61BBB-7274-4F39-A9A4-84FEC02B8ADC}" type="pres">
      <dgm:prSet presAssocID="{E8C3F1F0-007E-4B9A-8056-EB7E63B2083E}" presName="bgRect" presStyleLbl="bgShp" presStyleIdx="2" presStyleCnt="3"/>
      <dgm:spPr/>
    </dgm:pt>
    <dgm:pt modelId="{5227F4B0-5BB3-4EB3-B181-28D32420C27A}" type="pres">
      <dgm:prSet presAssocID="{E8C3F1F0-007E-4B9A-8056-EB7E63B2083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Рукопожатие"/>
        </a:ext>
      </dgm:extLst>
    </dgm:pt>
    <dgm:pt modelId="{9894A9D1-EEC3-4324-894F-AA03D4650989}" type="pres">
      <dgm:prSet presAssocID="{E8C3F1F0-007E-4B9A-8056-EB7E63B2083E}" presName="spaceRect" presStyleCnt="0"/>
      <dgm:spPr/>
    </dgm:pt>
    <dgm:pt modelId="{41D7E7CB-3060-483B-AD3F-C850D6B7BE7E}" type="pres">
      <dgm:prSet presAssocID="{E8C3F1F0-007E-4B9A-8056-EB7E63B2083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7F9330A-EF42-4828-B18D-EBBC25E38304}" type="presOf" srcId="{F360DF86-07BC-4175-ACC9-45A157646BDF}" destId="{73B0D023-FD52-4F2A-BCB0-5BC154E37A4C}" srcOrd="0" destOrd="0" presId="urn:microsoft.com/office/officeart/2018/2/layout/IconVerticalSolidList"/>
    <dgm:cxn modelId="{13E56C77-C85D-41B5-BED6-C2202603CC27}" type="presOf" srcId="{99711DFB-1953-4B3E-82FE-A82100B94CBB}" destId="{86E4E3B9-6499-4E02-AC77-FFC42D2857CC}" srcOrd="0" destOrd="0" presId="urn:microsoft.com/office/officeart/2018/2/layout/IconVerticalSolidList"/>
    <dgm:cxn modelId="{8E36147C-2FE7-4796-A484-383DB686B7C2}" srcId="{3756ACB5-0444-43F7-8EBC-ED63669B8247}" destId="{99711DFB-1953-4B3E-82FE-A82100B94CBB}" srcOrd="1" destOrd="0" parTransId="{D663ED32-D76C-4FCB-B62D-51D5B814B0C2}" sibTransId="{3781D5E5-6C65-4EAE-A667-A2792C4543BF}"/>
    <dgm:cxn modelId="{C7E270C3-F207-43D4-8C89-1B0A6C6314A6}" type="presOf" srcId="{E8C3F1F0-007E-4B9A-8056-EB7E63B2083E}" destId="{41D7E7CB-3060-483B-AD3F-C850D6B7BE7E}" srcOrd="0" destOrd="0" presId="urn:microsoft.com/office/officeart/2018/2/layout/IconVerticalSolidList"/>
    <dgm:cxn modelId="{00F34FE5-4FA5-4FB4-8F18-A2651C231823}" srcId="{3756ACB5-0444-43F7-8EBC-ED63669B8247}" destId="{F360DF86-07BC-4175-ACC9-45A157646BDF}" srcOrd="0" destOrd="0" parTransId="{F85367A1-84B9-4A5E-873E-C17370241F99}" sibTransId="{36F47407-9031-40B1-984F-AE3E868837AC}"/>
    <dgm:cxn modelId="{57AEAFEB-84DA-46D6-A55D-DDDC857D35BE}" srcId="{3756ACB5-0444-43F7-8EBC-ED63669B8247}" destId="{E8C3F1F0-007E-4B9A-8056-EB7E63B2083E}" srcOrd="2" destOrd="0" parTransId="{F7589C49-FFC8-4DBE-965E-E1A862D69816}" sibTransId="{4AFAE134-F3FF-48A3-8AE3-AC4079F8CEBB}"/>
    <dgm:cxn modelId="{F21896F5-3C56-48B3-A4FA-9170E0161E31}" type="presOf" srcId="{3756ACB5-0444-43F7-8EBC-ED63669B8247}" destId="{626DC327-680D-4FDD-BC0A-2046699308FB}" srcOrd="0" destOrd="0" presId="urn:microsoft.com/office/officeart/2018/2/layout/IconVerticalSolidList"/>
    <dgm:cxn modelId="{AE6AAFBB-0BDC-4936-BBB1-1B968EA52E22}" type="presParOf" srcId="{626DC327-680D-4FDD-BC0A-2046699308FB}" destId="{A80D6757-DA70-4798-8D00-CB8C523CB5A2}" srcOrd="0" destOrd="0" presId="urn:microsoft.com/office/officeart/2018/2/layout/IconVerticalSolidList"/>
    <dgm:cxn modelId="{B7483994-52D1-4E77-950D-3A54ED0324B6}" type="presParOf" srcId="{A80D6757-DA70-4798-8D00-CB8C523CB5A2}" destId="{AA528676-A062-4698-B4BA-16E3BB210084}" srcOrd="0" destOrd="0" presId="urn:microsoft.com/office/officeart/2018/2/layout/IconVerticalSolidList"/>
    <dgm:cxn modelId="{DC3ABB29-0295-46DC-8887-5CA57600B791}" type="presParOf" srcId="{A80D6757-DA70-4798-8D00-CB8C523CB5A2}" destId="{27BFF934-7531-42E4-A057-1CD82F3EB255}" srcOrd="1" destOrd="0" presId="urn:microsoft.com/office/officeart/2018/2/layout/IconVerticalSolidList"/>
    <dgm:cxn modelId="{13698F87-05CB-4353-89B5-8EBFDF33852E}" type="presParOf" srcId="{A80D6757-DA70-4798-8D00-CB8C523CB5A2}" destId="{1D41FBD6-7698-4D23-8D44-73C0FCD926E7}" srcOrd="2" destOrd="0" presId="urn:microsoft.com/office/officeart/2018/2/layout/IconVerticalSolidList"/>
    <dgm:cxn modelId="{6C66B5C8-BD69-4215-B7D7-ADB11589BEA0}" type="presParOf" srcId="{A80D6757-DA70-4798-8D00-CB8C523CB5A2}" destId="{73B0D023-FD52-4F2A-BCB0-5BC154E37A4C}" srcOrd="3" destOrd="0" presId="urn:microsoft.com/office/officeart/2018/2/layout/IconVerticalSolidList"/>
    <dgm:cxn modelId="{6E1AA2FC-E2FF-42D3-997B-2319925D396E}" type="presParOf" srcId="{626DC327-680D-4FDD-BC0A-2046699308FB}" destId="{4B9B4862-A03A-4286-A3E1-63327107E330}" srcOrd="1" destOrd="0" presId="urn:microsoft.com/office/officeart/2018/2/layout/IconVerticalSolidList"/>
    <dgm:cxn modelId="{BB52BECB-56B7-4D68-BEE8-DA080A54C064}" type="presParOf" srcId="{626DC327-680D-4FDD-BC0A-2046699308FB}" destId="{71A710D9-6049-4696-AFB5-43E28CB6430D}" srcOrd="2" destOrd="0" presId="urn:microsoft.com/office/officeart/2018/2/layout/IconVerticalSolidList"/>
    <dgm:cxn modelId="{93F71FA8-60BA-42E5-93F4-11725233CDA5}" type="presParOf" srcId="{71A710D9-6049-4696-AFB5-43E28CB6430D}" destId="{7C0C6782-4B2C-41D8-90DB-3CDDDE82A183}" srcOrd="0" destOrd="0" presId="urn:microsoft.com/office/officeart/2018/2/layout/IconVerticalSolidList"/>
    <dgm:cxn modelId="{9FBD4839-AE6D-439D-AB01-CB51F3CE2E9E}" type="presParOf" srcId="{71A710D9-6049-4696-AFB5-43E28CB6430D}" destId="{2D23F428-6447-43EB-98F2-F2CF279C9A76}" srcOrd="1" destOrd="0" presId="urn:microsoft.com/office/officeart/2018/2/layout/IconVerticalSolidList"/>
    <dgm:cxn modelId="{E6372B88-FA64-46A1-8DDC-E50C41C859DA}" type="presParOf" srcId="{71A710D9-6049-4696-AFB5-43E28CB6430D}" destId="{8CD24AF3-63D8-4759-97A9-94C56AC0DCE9}" srcOrd="2" destOrd="0" presId="urn:microsoft.com/office/officeart/2018/2/layout/IconVerticalSolidList"/>
    <dgm:cxn modelId="{38A51836-8EDB-4255-A929-BDAC6DA974CF}" type="presParOf" srcId="{71A710D9-6049-4696-AFB5-43E28CB6430D}" destId="{86E4E3B9-6499-4E02-AC77-FFC42D2857CC}" srcOrd="3" destOrd="0" presId="urn:microsoft.com/office/officeart/2018/2/layout/IconVerticalSolidList"/>
    <dgm:cxn modelId="{2E81A680-450B-4336-BF39-D67D7A2BA151}" type="presParOf" srcId="{626DC327-680D-4FDD-BC0A-2046699308FB}" destId="{12D5B65F-E243-45E8-9702-F1621A2BE735}" srcOrd="3" destOrd="0" presId="urn:microsoft.com/office/officeart/2018/2/layout/IconVerticalSolidList"/>
    <dgm:cxn modelId="{01E13F80-7C22-48A4-A86C-978B6B09A3FF}" type="presParOf" srcId="{626DC327-680D-4FDD-BC0A-2046699308FB}" destId="{85F87EC4-F739-4271-9C25-0CE09F792D32}" srcOrd="4" destOrd="0" presId="urn:microsoft.com/office/officeart/2018/2/layout/IconVerticalSolidList"/>
    <dgm:cxn modelId="{F926D9DE-B1D4-4DF7-A53D-0F0430E1F929}" type="presParOf" srcId="{85F87EC4-F739-4271-9C25-0CE09F792D32}" destId="{70C61BBB-7274-4F39-A9A4-84FEC02B8ADC}" srcOrd="0" destOrd="0" presId="urn:microsoft.com/office/officeart/2018/2/layout/IconVerticalSolidList"/>
    <dgm:cxn modelId="{06DD00DC-B5D8-4EFA-A0A5-7CFA648A9C33}" type="presParOf" srcId="{85F87EC4-F739-4271-9C25-0CE09F792D32}" destId="{5227F4B0-5BB3-4EB3-B181-28D32420C27A}" srcOrd="1" destOrd="0" presId="urn:microsoft.com/office/officeart/2018/2/layout/IconVerticalSolidList"/>
    <dgm:cxn modelId="{B46DCB47-DDCA-47F4-8B69-5B7CAE7D47F6}" type="presParOf" srcId="{85F87EC4-F739-4271-9C25-0CE09F792D32}" destId="{9894A9D1-EEC3-4324-894F-AA03D4650989}" srcOrd="2" destOrd="0" presId="urn:microsoft.com/office/officeart/2018/2/layout/IconVerticalSolidList"/>
    <dgm:cxn modelId="{2972C5C4-4AFA-489D-B319-FB8D1FE31C03}" type="presParOf" srcId="{85F87EC4-F739-4271-9C25-0CE09F792D32}" destId="{41D7E7CB-3060-483B-AD3F-C850D6B7BE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8C22E6-496C-47D5-A7D1-6B1E1A5E3CA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C17D9A1-9D47-4859-B464-F14D54A2FCDE}">
      <dgm:prSet/>
      <dgm:spPr/>
      <dgm:t>
        <a:bodyPr/>
        <a:lstStyle/>
        <a:p>
          <a:r>
            <a:rPr lang="ru-RU"/>
            <a:t>Выращивали просо, пшеницу, ячмень, рожь</a:t>
          </a:r>
          <a:endParaRPr lang="en-US"/>
        </a:p>
      </dgm:t>
    </dgm:pt>
    <dgm:pt modelId="{32DAA265-81A1-48B0-B030-A2998026A5A1}" type="parTrans" cxnId="{B8B1FB02-CFB9-492A-B6BF-CB943EAF81B7}">
      <dgm:prSet/>
      <dgm:spPr/>
      <dgm:t>
        <a:bodyPr/>
        <a:lstStyle/>
        <a:p>
          <a:endParaRPr lang="en-US"/>
        </a:p>
      </dgm:t>
    </dgm:pt>
    <dgm:pt modelId="{05846094-9A49-47B4-B1C1-34E1CBAF3C98}" type="sibTrans" cxnId="{B8B1FB02-CFB9-492A-B6BF-CB943EAF81B7}">
      <dgm:prSet/>
      <dgm:spPr/>
      <dgm:t>
        <a:bodyPr/>
        <a:lstStyle/>
        <a:p>
          <a:endParaRPr lang="en-US"/>
        </a:p>
      </dgm:t>
    </dgm:pt>
    <dgm:pt modelId="{6690D994-1DE3-4630-8584-33C8535667BA}">
      <dgm:prSet/>
      <dgm:spPr/>
      <dgm:t>
        <a:bodyPr/>
        <a:lstStyle/>
        <a:p>
          <a:r>
            <a:rPr lang="ru-RU"/>
            <a:t>На юге возделывали также гречиху</a:t>
          </a:r>
          <a:endParaRPr lang="en-US"/>
        </a:p>
      </dgm:t>
    </dgm:pt>
    <dgm:pt modelId="{70447B63-014A-4E43-A280-0FC7BA65F518}" type="parTrans" cxnId="{982FAD84-3282-4652-9014-8E44C50A4F1C}">
      <dgm:prSet/>
      <dgm:spPr/>
      <dgm:t>
        <a:bodyPr/>
        <a:lstStyle/>
        <a:p>
          <a:endParaRPr lang="en-US"/>
        </a:p>
      </dgm:t>
    </dgm:pt>
    <dgm:pt modelId="{537B9D91-02F8-42BF-9F65-839CEE6DF7E0}" type="sibTrans" cxnId="{982FAD84-3282-4652-9014-8E44C50A4F1C}">
      <dgm:prSet/>
      <dgm:spPr/>
      <dgm:t>
        <a:bodyPr/>
        <a:lstStyle/>
        <a:p>
          <a:endParaRPr lang="en-US"/>
        </a:p>
      </dgm:t>
    </dgm:pt>
    <dgm:pt modelId="{AB18948F-D992-48D6-9D58-0D25C0012736}">
      <dgm:prSet/>
      <dgm:spPr/>
      <dgm:t>
        <a:bodyPr/>
        <a:lstStyle/>
        <a:p>
          <a:r>
            <a:rPr lang="ru-RU"/>
            <a:t>Репа, капуста, лук и чеснок, бобы, в том числе горох, были основными культурами в растениеводстве</a:t>
          </a:r>
          <a:endParaRPr lang="en-US"/>
        </a:p>
      </dgm:t>
    </dgm:pt>
    <dgm:pt modelId="{A4FA65BE-78C7-4CD1-9271-FFE51AEC9DB1}" type="parTrans" cxnId="{489712CA-3559-4954-ACB1-24177DEFA148}">
      <dgm:prSet/>
      <dgm:spPr/>
      <dgm:t>
        <a:bodyPr/>
        <a:lstStyle/>
        <a:p>
          <a:endParaRPr lang="en-US"/>
        </a:p>
      </dgm:t>
    </dgm:pt>
    <dgm:pt modelId="{89D72D0B-A96C-435E-95B0-77200E70A1B4}" type="sibTrans" cxnId="{489712CA-3559-4954-ACB1-24177DEFA148}">
      <dgm:prSet/>
      <dgm:spPr/>
      <dgm:t>
        <a:bodyPr/>
        <a:lstStyle/>
        <a:p>
          <a:endParaRPr lang="en-US"/>
        </a:p>
      </dgm:t>
    </dgm:pt>
    <dgm:pt modelId="{DB165FF9-39BD-49C1-BDF7-06209A5BDD51}">
      <dgm:prSet/>
      <dgm:spPr/>
      <dgm:t>
        <a:bodyPr/>
        <a:lstStyle/>
        <a:p>
          <a:r>
            <a:rPr lang="ru-RU"/>
            <a:t>Излюбленными плодовыми деревьями были яблони и вишни. Массово занимались возделыванием льна</a:t>
          </a:r>
          <a:endParaRPr lang="en-US"/>
        </a:p>
      </dgm:t>
    </dgm:pt>
    <dgm:pt modelId="{34BEB823-1E11-4A3B-8759-35D1583A99CB}" type="parTrans" cxnId="{FE00E92D-C1B5-4322-A51D-928C203D9028}">
      <dgm:prSet/>
      <dgm:spPr/>
      <dgm:t>
        <a:bodyPr/>
        <a:lstStyle/>
        <a:p>
          <a:endParaRPr lang="en-US"/>
        </a:p>
      </dgm:t>
    </dgm:pt>
    <dgm:pt modelId="{2A8C852E-8E71-4910-9A4D-09AE7497519F}" type="sibTrans" cxnId="{FE00E92D-C1B5-4322-A51D-928C203D9028}">
      <dgm:prSet/>
      <dgm:spPr/>
      <dgm:t>
        <a:bodyPr/>
        <a:lstStyle/>
        <a:p>
          <a:endParaRPr lang="en-US"/>
        </a:p>
      </dgm:t>
    </dgm:pt>
    <dgm:pt modelId="{69A4C601-4B7F-4663-9C5D-28EFBA8F3CF1}">
      <dgm:prSet/>
      <dgm:spPr/>
      <dgm:t>
        <a:bodyPr/>
        <a:lstStyle/>
        <a:p>
          <a:r>
            <a:rPr lang="ru-RU"/>
            <a:t>Активно разводили домашних животных: коров, коз, лошадей, свиней</a:t>
          </a:r>
          <a:endParaRPr lang="en-US"/>
        </a:p>
      </dgm:t>
    </dgm:pt>
    <dgm:pt modelId="{64A33DFB-955D-4924-A4D7-BAEEF79169B5}" type="parTrans" cxnId="{FD062B81-FC19-487F-ABB4-D93AB51C5076}">
      <dgm:prSet/>
      <dgm:spPr/>
      <dgm:t>
        <a:bodyPr/>
        <a:lstStyle/>
        <a:p>
          <a:endParaRPr lang="en-US"/>
        </a:p>
      </dgm:t>
    </dgm:pt>
    <dgm:pt modelId="{1046909F-12C4-43EB-9257-1C0E5E7A5C40}" type="sibTrans" cxnId="{FD062B81-FC19-487F-ABB4-D93AB51C5076}">
      <dgm:prSet/>
      <dgm:spPr/>
      <dgm:t>
        <a:bodyPr/>
        <a:lstStyle/>
        <a:p>
          <a:endParaRPr lang="en-US"/>
        </a:p>
      </dgm:t>
    </dgm:pt>
    <dgm:pt modelId="{B48704A0-0A4D-4B15-9C7A-D59984DA2C37}" type="pres">
      <dgm:prSet presAssocID="{428C22E6-496C-47D5-A7D1-6B1E1A5E3CAE}" presName="root" presStyleCnt="0">
        <dgm:presLayoutVars>
          <dgm:dir/>
          <dgm:resizeHandles val="exact"/>
        </dgm:presLayoutVars>
      </dgm:prSet>
      <dgm:spPr/>
    </dgm:pt>
    <dgm:pt modelId="{B581356F-C1BB-45A2-A33C-81728B0A73FF}" type="pres">
      <dgm:prSet presAssocID="{1C17D9A1-9D47-4859-B464-F14D54A2FCDE}" presName="compNode" presStyleCnt="0"/>
      <dgm:spPr/>
    </dgm:pt>
    <dgm:pt modelId="{EC204741-7E5F-49A9-94C4-0CD9288FB06D}" type="pres">
      <dgm:prSet presAssocID="{1C17D9A1-9D47-4859-B464-F14D54A2FCDE}" presName="bgRect" presStyleLbl="bgShp" presStyleIdx="0" presStyleCnt="5"/>
      <dgm:spPr/>
    </dgm:pt>
    <dgm:pt modelId="{4F740F8B-0CD3-4B94-8329-22EE5FB7AC87}" type="pres">
      <dgm:prSet presAssocID="{1C17D9A1-9D47-4859-B464-F14D54A2FCD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723BDADA-3BD7-4300-95B8-E4B4CE1FE16B}" type="pres">
      <dgm:prSet presAssocID="{1C17D9A1-9D47-4859-B464-F14D54A2FCDE}" presName="spaceRect" presStyleCnt="0"/>
      <dgm:spPr/>
    </dgm:pt>
    <dgm:pt modelId="{B46B2D4E-3F4E-4969-98EE-5CD132E82C40}" type="pres">
      <dgm:prSet presAssocID="{1C17D9A1-9D47-4859-B464-F14D54A2FCDE}" presName="parTx" presStyleLbl="revTx" presStyleIdx="0" presStyleCnt="5">
        <dgm:presLayoutVars>
          <dgm:chMax val="0"/>
          <dgm:chPref val="0"/>
        </dgm:presLayoutVars>
      </dgm:prSet>
      <dgm:spPr/>
    </dgm:pt>
    <dgm:pt modelId="{75704754-0EBF-45F6-9C06-829B20C54BD8}" type="pres">
      <dgm:prSet presAssocID="{05846094-9A49-47B4-B1C1-34E1CBAF3C98}" presName="sibTrans" presStyleCnt="0"/>
      <dgm:spPr/>
    </dgm:pt>
    <dgm:pt modelId="{04483BDE-8A34-4261-9932-FD8A72997B4A}" type="pres">
      <dgm:prSet presAssocID="{6690D994-1DE3-4630-8584-33C8535667BA}" presName="compNode" presStyleCnt="0"/>
      <dgm:spPr/>
    </dgm:pt>
    <dgm:pt modelId="{0DAB417B-D871-4441-A42F-497BBB56C97C}" type="pres">
      <dgm:prSet presAssocID="{6690D994-1DE3-4630-8584-33C8535667BA}" presName="bgRect" presStyleLbl="bgShp" presStyleIdx="1" presStyleCnt="5"/>
      <dgm:spPr/>
    </dgm:pt>
    <dgm:pt modelId="{CC6F3E0D-163D-4A16-A47E-E307248D3929}" type="pres">
      <dgm:prSet presAssocID="{6690D994-1DE3-4630-8584-33C8535667B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F275C3EF-5A15-4325-A5FF-408EEF02CB4C}" type="pres">
      <dgm:prSet presAssocID="{6690D994-1DE3-4630-8584-33C8535667BA}" presName="spaceRect" presStyleCnt="0"/>
      <dgm:spPr/>
    </dgm:pt>
    <dgm:pt modelId="{94415FB6-1D7D-4D66-A018-71F84BAE55DC}" type="pres">
      <dgm:prSet presAssocID="{6690D994-1DE3-4630-8584-33C8535667BA}" presName="parTx" presStyleLbl="revTx" presStyleIdx="1" presStyleCnt="5">
        <dgm:presLayoutVars>
          <dgm:chMax val="0"/>
          <dgm:chPref val="0"/>
        </dgm:presLayoutVars>
      </dgm:prSet>
      <dgm:spPr/>
    </dgm:pt>
    <dgm:pt modelId="{A43DC252-7C98-4CFC-946F-8EC70ED27295}" type="pres">
      <dgm:prSet presAssocID="{537B9D91-02F8-42BF-9F65-839CEE6DF7E0}" presName="sibTrans" presStyleCnt="0"/>
      <dgm:spPr/>
    </dgm:pt>
    <dgm:pt modelId="{0D3465D6-E821-4961-AC9E-E8F1845B46E3}" type="pres">
      <dgm:prSet presAssocID="{AB18948F-D992-48D6-9D58-0D25C0012736}" presName="compNode" presStyleCnt="0"/>
      <dgm:spPr/>
    </dgm:pt>
    <dgm:pt modelId="{CE93D468-787D-407E-A549-78632C001A5D}" type="pres">
      <dgm:prSet presAssocID="{AB18948F-D992-48D6-9D58-0D25C0012736}" presName="bgRect" presStyleLbl="bgShp" presStyleIdx="2" presStyleCnt="5"/>
      <dgm:spPr/>
    </dgm:pt>
    <dgm:pt modelId="{D8146799-5B0B-45B4-9CE8-6F9F6A4688C0}" type="pres">
      <dgm:prSet presAssocID="{AB18948F-D992-48D6-9D58-0D25C001273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23289EB4-0E07-42FE-B258-D58BC94810DF}" type="pres">
      <dgm:prSet presAssocID="{AB18948F-D992-48D6-9D58-0D25C0012736}" presName="spaceRect" presStyleCnt="0"/>
      <dgm:spPr/>
    </dgm:pt>
    <dgm:pt modelId="{4B6ED3AB-127F-4565-843E-B1D1835A3C3B}" type="pres">
      <dgm:prSet presAssocID="{AB18948F-D992-48D6-9D58-0D25C0012736}" presName="parTx" presStyleLbl="revTx" presStyleIdx="2" presStyleCnt="5">
        <dgm:presLayoutVars>
          <dgm:chMax val="0"/>
          <dgm:chPref val="0"/>
        </dgm:presLayoutVars>
      </dgm:prSet>
      <dgm:spPr/>
    </dgm:pt>
    <dgm:pt modelId="{9B6733F8-D3EA-4669-88AE-BF0A09A0EE7B}" type="pres">
      <dgm:prSet presAssocID="{89D72D0B-A96C-435E-95B0-77200E70A1B4}" presName="sibTrans" presStyleCnt="0"/>
      <dgm:spPr/>
    </dgm:pt>
    <dgm:pt modelId="{0E73D214-E836-4BCF-AC3A-51F10607E8B3}" type="pres">
      <dgm:prSet presAssocID="{DB165FF9-39BD-49C1-BDF7-06209A5BDD51}" presName="compNode" presStyleCnt="0"/>
      <dgm:spPr/>
    </dgm:pt>
    <dgm:pt modelId="{A3CD7EB4-0FC2-43B0-8E01-B7ACE7BFF99A}" type="pres">
      <dgm:prSet presAssocID="{DB165FF9-39BD-49C1-BDF7-06209A5BDD51}" presName="bgRect" presStyleLbl="bgShp" presStyleIdx="3" presStyleCnt="5"/>
      <dgm:spPr/>
    </dgm:pt>
    <dgm:pt modelId="{028069BA-F427-4B29-B1FD-4B77E6C37A9D}" type="pres">
      <dgm:prSet presAssocID="{DB165FF9-39BD-49C1-BDF7-06209A5BDD5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ишня"/>
        </a:ext>
      </dgm:extLst>
    </dgm:pt>
    <dgm:pt modelId="{DE011B18-8F69-4902-A348-67B69BF758FE}" type="pres">
      <dgm:prSet presAssocID="{DB165FF9-39BD-49C1-BDF7-06209A5BDD51}" presName="spaceRect" presStyleCnt="0"/>
      <dgm:spPr/>
    </dgm:pt>
    <dgm:pt modelId="{CA10C337-5CE8-43F9-BAF8-4AB0CE4A2506}" type="pres">
      <dgm:prSet presAssocID="{DB165FF9-39BD-49C1-BDF7-06209A5BDD51}" presName="parTx" presStyleLbl="revTx" presStyleIdx="3" presStyleCnt="5">
        <dgm:presLayoutVars>
          <dgm:chMax val="0"/>
          <dgm:chPref val="0"/>
        </dgm:presLayoutVars>
      </dgm:prSet>
      <dgm:spPr/>
    </dgm:pt>
    <dgm:pt modelId="{FE60FB54-25FE-4A98-A5BD-C70F4ACB55BB}" type="pres">
      <dgm:prSet presAssocID="{2A8C852E-8E71-4910-9A4D-09AE7497519F}" presName="sibTrans" presStyleCnt="0"/>
      <dgm:spPr/>
    </dgm:pt>
    <dgm:pt modelId="{81BAE6BC-5DD3-484A-A3C2-41BD4294EDD2}" type="pres">
      <dgm:prSet presAssocID="{69A4C601-4B7F-4663-9C5D-28EFBA8F3CF1}" presName="compNode" presStyleCnt="0"/>
      <dgm:spPr/>
    </dgm:pt>
    <dgm:pt modelId="{746DD9B6-A11B-46D7-A651-F93ADA6A75DF}" type="pres">
      <dgm:prSet presAssocID="{69A4C601-4B7F-4663-9C5D-28EFBA8F3CF1}" presName="bgRect" presStyleLbl="bgShp" presStyleIdx="4" presStyleCnt="5"/>
      <dgm:spPr/>
    </dgm:pt>
    <dgm:pt modelId="{AAD6C10E-7416-494A-AC11-815A5B06FBE3}" type="pres">
      <dgm:prSet presAssocID="{69A4C601-4B7F-4663-9C5D-28EFBA8F3CF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зел"/>
        </a:ext>
      </dgm:extLst>
    </dgm:pt>
    <dgm:pt modelId="{604E5606-D04F-4181-96A7-D9E559D35B6E}" type="pres">
      <dgm:prSet presAssocID="{69A4C601-4B7F-4663-9C5D-28EFBA8F3CF1}" presName="spaceRect" presStyleCnt="0"/>
      <dgm:spPr/>
    </dgm:pt>
    <dgm:pt modelId="{8144F0CC-B7CD-4D5D-A1AC-628A0AE925BD}" type="pres">
      <dgm:prSet presAssocID="{69A4C601-4B7F-4663-9C5D-28EFBA8F3CF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8B1FB02-CFB9-492A-B6BF-CB943EAF81B7}" srcId="{428C22E6-496C-47D5-A7D1-6B1E1A5E3CAE}" destId="{1C17D9A1-9D47-4859-B464-F14D54A2FCDE}" srcOrd="0" destOrd="0" parTransId="{32DAA265-81A1-48B0-B030-A2998026A5A1}" sibTransId="{05846094-9A49-47B4-B1C1-34E1CBAF3C98}"/>
    <dgm:cxn modelId="{FE00E92D-C1B5-4322-A51D-928C203D9028}" srcId="{428C22E6-496C-47D5-A7D1-6B1E1A5E3CAE}" destId="{DB165FF9-39BD-49C1-BDF7-06209A5BDD51}" srcOrd="3" destOrd="0" parTransId="{34BEB823-1E11-4A3B-8759-35D1583A99CB}" sibTransId="{2A8C852E-8E71-4910-9A4D-09AE7497519F}"/>
    <dgm:cxn modelId="{05769A44-8380-4FB9-BEDC-70DACEF2ED07}" type="presOf" srcId="{DB165FF9-39BD-49C1-BDF7-06209A5BDD51}" destId="{CA10C337-5CE8-43F9-BAF8-4AB0CE4A2506}" srcOrd="0" destOrd="0" presId="urn:microsoft.com/office/officeart/2018/2/layout/IconVerticalSolidList"/>
    <dgm:cxn modelId="{DDD5D87D-8144-4D07-8A23-AC513ABC258C}" type="presOf" srcId="{69A4C601-4B7F-4663-9C5D-28EFBA8F3CF1}" destId="{8144F0CC-B7CD-4D5D-A1AC-628A0AE925BD}" srcOrd="0" destOrd="0" presId="urn:microsoft.com/office/officeart/2018/2/layout/IconVerticalSolidList"/>
    <dgm:cxn modelId="{FD062B81-FC19-487F-ABB4-D93AB51C5076}" srcId="{428C22E6-496C-47D5-A7D1-6B1E1A5E3CAE}" destId="{69A4C601-4B7F-4663-9C5D-28EFBA8F3CF1}" srcOrd="4" destOrd="0" parTransId="{64A33DFB-955D-4924-A4D7-BAEEF79169B5}" sibTransId="{1046909F-12C4-43EB-9257-1C0E5E7A5C40}"/>
    <dgm:cxn modelId="{982FAD84-3282-4652-9014-8E44C50A4F1C}" srcId="{428C22E6-496C-47D5-A7D1-6B1E1A5E3CAE}" destId="{6690D994-1DE3-4630-8584-33C8535667BA}" srcOrd="1" destOrd="0" parTransId="{70447B63-014A-4E43-A280-0FC7BA65F518}" sibTransId="{537B9D91-02F8-42BF-9F65-839CEE6DF7E0}"/>
    <dgm:cxn modelId="{C970478D-6C54-4BF9-955F-CEECA4CD407D}" type="presOf" srcId="{428C22E6-496C-47D5-A7D1-6B1E1A5E3CAE}" destId="{B48704A0-0A4D-4B15-9C7A-D59984DA2C37}" srcOrd="0" destOrd="0" presId="urn:microsoft.com/office/officeart/2018/2/layout/IconVerticalSolidList"/>
    <dgm:cxn modelId="{1A8CABAC-C2AD-4BBD-83CA-A0E84B547C86}" type="presOf" srcId="{1C17D9A1-9D47-4859-B464-F14D54A2FCDE}" destId="{B46B2D4E-3F4E-4969-98EE-5CD132E82C40}" srcOrd="0" destOrd="0" presId="urn:microsoft.com/office/officeart/2018/2/layout/IconVerticalSolidList"/>
    <dgm:cxn modelId="{489712CA-3559-4954-ACB1-24177DEFA148}" srcId="{428C22E6-496C-47D5-A7D1-6B1E1A5E3CAE}" destId="{AB18948F-D992-48D6-9D58-0D25C0012736}" srcOrd="2" destOrd="0" parTransId="{A4FA65BE-78C7-4CD1-9271-FFE51AEC9DB1}" sibTransId="{89D72D0B-A96C-435E-95B0-77200E70A1B4}"/>
    <dgm:cxn modelId="{85609BDE-2072-43BC-8CC2-5AD4305F4134}" type="presOf" srcId="{6690D994-1DE3-4630-8584-33C8535667BA}" destId="{94415FB6-1D7D-4D66-A018-71F84BAE55DC}" srcOrd="0" destOrd="0" presId="urn:microsoft.com/office/officeart/2018/2/layout/IconVerticalSolidList"/>
    <dgm:cxn modelId="{A8EA1EF0-BE66-404C-A1A4-5D6C0FC2CF54}" type="presOf" srcId="{AB18948F-D992-48D6-9D58-0D25C0012736}" destId="{4B6ED3AB-127F-4565-843E-B1D1835A3C3B}" srcOrd="0" destOrd="0" presId="urn:microsoft.com/office/officeart/2018/2/layout/IconVerticalSolidList"/>
    <dgm:cxn modelId="{37125EC1-65A1-4F28-86EC-CA804C15CA69}" type="presParOf" srcId="{B48704A0-0A4D-4B15-9C7A-D59984DA2C37}" destId="{B581356F-C1BB-45A2-A33C-81728B0A73FF}" srcOrd="0" destOrd="0" presId="urn:microsoft.com/office/officeart/2018/2/layout/IconVerticalSolidList"/>
    <dgm:cxn modelId="{5719BF73-E4D5-4190-991E-A9AD3158FA50}" type="presParOf" srcId="{B581356F-C1BB-45A2-A33C-81728B0A73FF}" destId="{EC204741-7E5F-49A9-94C4-0CD9288FB06D}" srcOrd="0" destOrd="0" presId="urn:microsoft.com/office/officeart/2018/2/layout/IconVerticalSolidList"/>
    <dgm:cxn modelId="{D317B9A3-2970-47A3-B925-D810442627DB}" type="presParOf" srcId="{B581356F-C1BB-45A2-A33C-81728B0A73FF}" destId="{4F740F8B-0CD3-4B94-8329-22EE5FB7AC87}" srcOrd="1" destOrd="0" presId="urn:microsoft.com/office/officeart/2018/2/layout/IconVerticalSolidList"/>
    <dgm:cxn modelId="{EB5549BD-5644-4CEA-A105-9BF015C004A4}" type="presParOf" srcId="{B581356F-C1BB-45A2-A33C-81728B0A73FF}" destId="{723BDADA-3BD7-4300-95B8-E4B4CE1FE16B}" srcOrd="2" destOrd="0" presId="urn:microsoft.com/office/officeart/2018/2/layout/IconVerticalSolidList"/>
    <dgm:cxn modelId="{FAAD43B6-5B18-4833-A42A-69153ACE4A5E}" type="presParOf" srcId="{B581356F-C1BB-45A2-A33C-81728B0A73FF}" destId="{B46B2D4E-3F4E-4969-98EE-5CD132E82C40}" srcOrd="3" destOrd="0" presId="urn:microsoft.com/office/officeart/2018/2/layout/IconVerticalSolidList"/>
    <dgm:cxn modelId="{AD74BB01-EB66-441D-8AAF-03256A04F757}" type="presParOf" srcId="{B48704A0-0A4D-4B15-9C7A-D59984DA2C37}" destId="{75704754-0EBF-45F6-9C06-829B20C54BD8}" srcOrd="1" destOrd="0" presId="urn:microsoft.com/office/officeart/2018/2/layout/IconVerticalSolidList"/>
    <dgm:cxn modelId="{AB54DC4F-9F52-4D70-B596-5B2D45659072}" type="presParOf" srcId="{B48704A0-0A4D-4B15-9C7A-D59984DA2C37}" destId="{04483BDE-8A34-4261-9932-FD8A72997B4A}" srcOrd="2" destOrd="0" presId="urn:microsoft.com/office/officeart/2018/2/layout/IconVerticalSolidList"/>
    <dgm:cxn modelId="{75038DDE-1EA5-47B1-92CE-E46BE0563912}" type="presParOf" srcId="{04483BDE-8A34-4261-9932-FD8A72997B4A}" destId="{0DAB417B-D871-4441-A42F-497BBB56C97C}" srcOrd="0" destOrd="0" presId="urn:microsoft.com/office/officeart/2018/2/layout/IconVerticalSolidList"/>
    <dgm:cxn modelId="{6D0E2B75-677E-4CE5-AB6C-766C1DC0384D}" type="presParOf" srcId="{04483BDE-8A34-4261-9932-FD8A72997B4A}" destId="{CC6F3E0D-163D-4A16-A47E-E307248D3929}" srcOrd="1" destOrd="0" presId="urn:microsoft.com/office/officeart/2018/2/layout/IconVerticalSolidList"/>
    <dgm:cxn modelId="{DE1E06A5-C8A9-4B34-B133-DE6CBC193EFE}" type="presParOf" srcId="{04483BDE-8A34-4261-9932-FD8A72997B4A}" destId="{F275C3EF-5A15-4325-A5FF-408EEF02CB4C}" srcOrd="2" destOrd="0" presId="urn:microsoft.com/office/officeart/2018/2/layout/IconVerticalSolidList"/>
    <dgm:cxn modelId="{761DD6B1-95B1-4583-9966-81D85D452554}" type="presParOf" srcId="{04483BDE-8A34-4261-9932-FD8A72997B4A}" destId="{94415FB6-1D7D-4D66-A018-71F84BAE55DC}" srcOrd="3" destOrd="0" presId="urn:microsoft.com/office/officeart/2018/2/layout/IconVerticalSolidList"/>
    <dgm:cxn modelId="{FD4782DD-C413-43EE-B55C-BFDC8D2C408C}" type="presParOf" srcId="{B48704A0-0A4D-4B15-9C7A-D59984DA2C37}" destId="{A43DC252-7C98-4CFC-946F-8EC70ED27295}" srcOrd="3" destOrd="0" presId="urn:microsoft.com/office/officeart/2018/2/layout/IconVerticalSolidList"/>
    <dgm:cxn modelId="{86AF28F1-1423-4235-B5F9-2732BCA2CD1D}" type="presParOf" srcId="{B48704A0-0A4D-4B15-9C7A-D59984DA2C37}" destId="{0D3465D6-E821-4961-AC9E-E8F1845B46E3}" srcOrd="4" destOrd="0" presId="urn:microsoft.com/office/officeart/2018/2/layout/IconVerticalSolidList"/>
    <dgm:cxn modelId="{34DF7088-C29A-47E1-A4BE-D1A86A1733D1}" type="presParOf" srcId="{0D3465D6-E821-4961-AC9E-E8F1845B46E3}" destId="{CE93D468-787D-407E-A549-78632C001A5D}" srcOrd="0" destOrd="0" presId="urn:microsoft.com/office/officeart/2018/2/layout/IconVerticalSolidList"/>
    <dgm:cxn modelId="{D3A3222A-4615-44E8-BA06-41F72CFF5732}" type="presParOf" srcId="{0D3465D6-E821-4961-AC9E-E8F1845B46E3}" destId="{D8146799-5B0B-45B4-9CE8-6F9F6A4688C0}" srcOrd="1" destOrd="0" presId="urn:microsoft.com/office/officeart/2018/2/layout/IconVerticalSolidList"/>
    <dgm:cxn modelId="{8F627627-89FC-482F-9B0C-2A6458495D34}" type="presParOf" srcId="{0D3465D6-E821-4961-AC9E-E8F1845B46E3}" destId="{23289EB4-0E07-42FE-B258-D58BC94810DF}" srcOrd="2" destOrd="0" presId="urn:microsoft.com/office/officeart/2018/2/layout/IconVerticalSolidList"/>
    <dgm:cxn modelId="{215017EF-23A7-47A9-B4B4-85B2E61B3AA0}" type="presParOf" srcId="{0D3465D6-E821-4961-AC9E-E8F1845B46E3}" destId="{4B6ED3AB-127F-4565-843E-B1D1835A3C3B}" srcOrd="3" destOrd="0" presId="urn:microsoft.com/office/officeart/2018/2/layout/IconVerticalSolidList"/>
    <dgm:cxn modelId="{CCD7E3B0-8004-43D9-AB46-65C4639E3EC3}" type="presParOf" srcId="{B48704A0-0A4D-4B15-9C7A-D59984DA2C37}" destId="{9B6733F8-D3EA-4669-88AE-BF0A09A0EE7B}" srcOrd="5" destOrd="0" presId="urn:microsoft.com/office/officeart/2018/2/layout/IconVerticalSolidList"/>
    <dgm:cxn modelId="{A939DBCD-7E50-42E3-9A30-06B9BA89309A}" type="presParOf" srcId="{B48704A0-0A4D-4B15-9C7A-D59984DA2C37}" destId="{0E73D214-E836-4BCF-AC3A-51F10607E8B3}" srcOrd="6" destOrd="0" presId="urn:microsoft.com/office/officeart/2018/2/layout/IconVerticalSolidList"/>
    <dgm:cxn modelId="{D13EF7DA-5BD6-4C0F-8E77-73FBB5538857}" type="presParOf" srcId="{0E73D214-E836-4BCF-AC3A-51F10607E8B3}" destId="{A3CD7EB4-0FC2-43B0-8E01-B7ACE7BFF99A}" srcOrd="0" destOrd="0" presId="urn:microsoft.com/office/officeart/2018/2/layout/IconVerticalSolidList"/>
    <dgm:cxn modelId="{BB67D148-6DC0-4D8F-9AAB-70E2946AED46}" type="presParOf" srcId="{0E73D214-E836-4BCF-AC3A-51F10607E8B3}" destId="{028069BA-F427-4B29-B1FD-4B77E6C37A9D}" srcOrd="1" destOrd="0" presId="urn:microsoft.com/office/officeart/2018/2/layout/IconVerticalSolidList"/>
    <dgm:cxn modelId="{878D68D9-4A32-4073-B85C-1E5817EA349F}" type="presParOf" srcId="{0E73D214-E836-4BCF-AC3A-51F10607E8B3}" destId="{DE011B18-8F69-4902-A348-67B69BF758FE}" srcOrd="2" destOrd="0" presId="urn:microsoft.com/office/officeart/2018/2/layout/IconVerticalSolidList"/>
    <dgm:cxn modelId="{E48CC2CC-F5C5-4BFE-B342-C200A338D765}" type="presParOf" srcId="{0E73D214-E836-4BCF-AC3A-51F10607E8B3}" destId="{CA10C337-5CE8-43F9-BAF8-4AB0CE4A2506}" srcOrd="3" destOrd="0" presId="urn:microsoft.com/office/officeart/2018/2/layout/IconVerticalSolidList"/>
    <dgm:cxn modelId="{9CBE1584-67F6-43F3-A688-E544A6E2A376}" type="presParOf" srcId="{B48704A0-0A4D-4B15-9C7A-D59984DA2C37}" destId="{FE60FB54-25FE-4A98-A5BD-C70F4ACB55BB}" srcOrd="7" destOrd="0" presId="urn:microsoft.com/office/officeart/2018/2/layout/IconVerticalSolidList"/>
    <dgm:cxn modelId="{46926DA2-45DA-4CF9-87C7-F83722ECDB52}" type="presParOf" srcId="{B48704A0-0A4D-4B15-9C7A-D59984DA2C37}" destId="{81BAE6BC-5DD3-484A-A3C2-41BD4294EDD2}" srcOrd="8" destOrd="0" presId="urn:microsoft.com/office/officeart/2018/2/layout/IconVerticalSolidList"/>
    <dgm:cxn modelId="{3F002BF3-EC90-4C7C-8F09-82C21C94B0E8}" type="presParOf" srcId="{81BAE6BC-5DD3-484A-A3C2-41BD4294EDD2}" destId="{746DD9B6-A11B-46D7-A651-F93ADA6A75DF}" srcOrd="0" destOrd="0" presId="urn:microsoft.com/office/officeart/2018/2/layout/IconVerticalSolidList"/>
    <dgm:cxn modelId="{987C6551-9DEB-4883-B135-F03B142CC2EB}" type="presParOf" srcId="{81BAE6BC-5DD3-484A-A3C2-41BD4294EDD2}" destId="{AAD6C10E-7416-494A-AC11-815A5B06FBE3}" srcOrd="1" destOrd="0" presId="urn:microsoft.com/office/officeart/2018/2/layout/IconVerticalSolidList"/>
    <dgm:cxn modelId="{5437E62F-EBB1-4CDA-97EF-F10086366771}" type="presParOf" srcId="{81BAE6BC-5DD3-484A-A3C2-41BD4294EDD2}" destId="{604E5606-D04F-4181-96A7-D9E559D35B6E}" srcOrd="2" destOrd="0" presId="urn:microsoft.com/office/officeart/2018/2/layout/IconVerticalSolidList"/>
    <dgm:cxn modelId="{C33F393F-1434-4E98-86F6-8D418F2E7D93}" type="presParOf" srcId="{81BAE6BC-5DD3-484A-A3C2-41BD4294EDD2}" destId="{8144F0CC-B7CD-4D5D-A1AC-628A0AE925B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1DE4F6-BDE2-4F4B-8EA9-9CDF82C6FBD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E2D73DF-5373-45CA-8D9B-6ED67AE87EE9}">
      <dgm:prSet/>
      <dgm:spPr/>
      <dgm:t>
        <a:bodyPr/>
        <a:lstStyle/>
        <a:p>
          <a:r>
            <a:rPr lang="ru-RU"/>
            <a:t>Изначально выступали в качестве укрепленных поселений, места для торговли проживания князя </a:t>
          </a:r>
          <a:endParaRPr lang="en-US"/>
        </a:p>
      </dgm:t>
    </dgm:pt>
    <dgm:pt modelId="{6F29A966-DEAC-4A80-8794-19444858E221}" type="parTrans" cxnId="{3711F8C4-3F61-4E84-9DB1-7C44A09B8A30}">
      <dgm:prSet/>
      <dgm:spPr/>
      <dgm:t>
        <a:bodyPr/>
        <a:lstStyle/>
        <a:p>
          <a:endParaRPr lang="en-US"/>
        </a:p>
      </dgm:t>
    </dgm:pt>
    <dgm:pt modelId="{04A8EE0C-71F0-46BD-AF75-E22BDA5B01DC}" type="sibTrans" cxnId="{3711F8C4-3F61-4E84-9DB1-7C44A09B8A30}">
      <dgm:prSet/>
      <dgm:spPr/>
      <dgm:t>
        <a:bodyPr/>
        <a:lstStyle/>
        <a:p>
          <a:endParaRPr lang="en-US"/>
        </a:p>
      </dgm:t>
    </dgm:pt>
    <dgm:pt modelId="{5A7CA88C-81BC-4DD0-9F23-37BCEE84C970}">
      <dgm:prSet/>
      <dgm:spPr/>
      <dgm:t>
        <a:bodyPr/>
        <a:lstStyle/>
        <a:p>
          <a:r>
            <a:rPr lang="ru-RU"/>
            <a:t>Первые городские поселения возникали как военные и административные центры</a:t>
          </a:r>
          <a:endParaRPr lang="en-US"/>
        </a:p>
      </dgm:t>
    </dgm:pt>
    <dgm:pt modelId="{EC3C27BA-17DC-4117-9101-BFF7DB53A360}" type="parTrans" cxnId="{EC044BF8-4662-4953-B37E-A5DA494984F9}">
      <dgm:prSet/>
      <dgm:spPr/>
      <dgm:t>
        <a:bodyPr/>
        <a:lstStyle/>
        <a:p>
          <a:endParaRPr lang="en-US"/>
        </a:p>
      </dgm:t>
    </dgm:pt>
    <dgm:pt modelId="{0AE21CCC-9BA3-42FE-8FAA-8AD66160E387}" type="sibTrans" cxnId="{EC044BF8-4662-4953-B37E-A5DA494984F9}">
      <dgm:prSet/>
      <dgm:spPr/>
      <dgm:t>
        <a:bodyPr/>
        <a:lstStyle/>
        <a:p>
          <a:endParaRPr lang="en-US"/>
        </a:p>
      </dgm:t>
    </dgm:pt>
    <dgm:pt modelId="{BB89C1C3-B88C-4E07-B559-8E580D36E61D}">
      <dgm:prSet/>
      <dgm:spPr/>
      <dgm:t>
        <a:bodyPr/>
        <a:lstStyle/>
        <a:p>
          <a:r>
            <a:rPr lang="ru-RU"/>
            <a:t>На территориях, где проходили торговые пути и был выход к морю, города появлялись раньше и развивались быстрее</a:t>
          </a:r>
          <a:endParaRPr lang="en-US"/>
        </a:p>
      </dgm:t>
    </dgm:pt>
    <dgm:pt modelId="{D945B1AA-1DD5-4A87-AE8D-9C3F9F55CDB2}" type="parTrans" cxnId="{B46CAD56-E04B-4319-9389-1E4A57AEAC2B}">
      <dgm:prSet/>
      <dgm:spPr/>
      <dgm:t>
        <a:bodyPr/>
        <a:lstStyle/>
        <a:p>
          <a:endParaRPr lang="en-US"/>
        </a:p>
      </dgm:t>
    </dgm:pt>
    <dgm:pt modelId="{D2A8D8DC-0A14-4D50-B9FB-C99F40317B7C}" type="sibTrans" cxnId="{B46CAD56-E04B-4319-9389-1E4A57AEAC2B}">
      <dgm:prSet/>
      <dgm:spPr/>
      <dgm:t>
        <a:bodyPr/>
        <a:lstStyle/>
        <a:p>
          <a:endParaRPr lang="en-US"/>
        </a:p>
      </dgm:t>
    </dgm:pt>
    <dgm:pt modelId="{65399B7D-8501-4D9B-897A-BF717A7816A5}">
      <dgm:prSet/>
      <dgm:spPr/>
      <dgm:t>
        <a:bodyPr/>
        <a:lstStyle/>
        <a:p>
          <a:r>
            <a:rPr lang="ru-RU"/>
            <a:t>Часто строили на крутых холмах около рек, на мысах в местах слияния рек, на мысах или островах на берегу моря, на труднодоступных возвышенностях</a:t>
          </a:r>
          <a:endParaRPr lang="en-US"/>
        </a:p>
      </dgm:t>
    </dgm:pt>
    <dgm:pt modelId="{D61455A3-67E8-40A5-96A3-42571DB1930B}" type="parTrans" cxnId="{BF1DC388-B668-4276-B5C5-ACE4229E6B27}">
      <dgm:prSet/>
      <dgm:spPr/>
      <dgm:t>
        <a:bodyPr/>
        <a:lstStyle/>
        <a:p>
          <a:endParaRPr lang="en-US"/>
        </a:p>
      </dgm:t>
    </dgm:pt>
    <dgm:pt modelId="{BF9C3992-7560-4888-ADA6-8862B5CB6D26}" type="sibTrans" cxnId="{BF1DC388-B668-4276-B5C5-ACE4229E6B27}">
      <dgm:prSet/>
      <dgm:spPr/>
      <dgm:t>
        <a:bodyPr/>
        <a:lstStyle/>
        <a:p>
          <a:endParaRPr lang="en-US"/>
        </a:p>
      </dgm:t>
    </dgm:pt>
    <dgm:pt modelId="{36C3B01C-6ACB-43E0-A1A4-4C96948636C4}" type="pres">
      <dgm:prSet presAssocID="{0A1DE4F6-BDE2-4F4B-8EA9-9CDF82C6FBD5}" presName="root" presStyleCnt="0">
        <dgm:presLayoutVars>
          <dgm:dir/>
          <dgm:resizeHandles val="exact"/>
        </dgm:presLayoutVars>
      </dgm:prSet>
      <dgm:spPr/>
    </dgm:pt>
    <dgm:pt modelId="{ED07C17A-51E6-49C4-88D7-B5AEA608B86A}" type="pres">
      <dgm:prSet presAssocID="{5E2D73DF-5373-45CA-8D9B-6ED67AE87EE9}" presName="compNode" presStyleCnt="0"/>
      <dgm:spPr/>
    </dgm:pt>
    <dgm:pt modelId="{8940C5A6-B9F1-4541-81E1-1AD885EA80BA}" type="pres">
      <dgm:prSet presAssocID="{5E2D73DF-5373-45CA-8D9B-6ED67AE87EE9}" presName="bgRect" presStyleLbl="bgShp" presStyleIdx="0" presStyleCnt="4"/>
      <dgm:spPr/>
    </dgm:pt>
    <dgm:pt modelId="{73F2B3FC-64D0-4673-9D93-2EE9756B68CB}" type="pres">
      <dgm:prSet presAssocID="{5E2D73DF-5373-45CA-8D9B-6ED67AE87EE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Здание"/>
        </a:ext>
      </dgm:extLst>
    </dgm:pt>
    <dgm:pt modelId="{870C88D0-7F4B-4ABE-BE17-189CA0F9FE44}" type="pres">
      <dgm:prSet presAssocID="{5E2D73DF-5373-45CA-8D9B-6ED67AE87EE9}" presName="spaceRect" presStyleCnt="0"/>
      <dgm:spPr/>
    </dgm:pt>
    <dgm:pt modelId="{2A670266-F334-4F90-9DDC-01CD77E14FFF}" type="pres">
      <dgm:prSet presAssocID="{5E2D73DF-5373-45CA-8D9B-6ED67AE87EE9}" presName="parTx" presStyleLbl="revTx" presStyleIdx="0" presStyleCnt="4">
        <dgm:presLayoutVars>
          <dgm:chMax val="0"/>
          <dgm:chPref val="0"/>
        </dgm:presLayoutVars>
      </dgm:prSet>
      <dgm:spPr/>
    </dgm:pt>
    <dgm:pt modelId="{E3A1DC05-F147-4404-B19F-BA30FC5604DF}" type="pres">
      <dgm:prSet presAssocID="{04A8EE0C-71F0-46BD-AF75-E22BDA5B01DC}" presName="sibTrans" presStyleCnt="0"/>
      <dgm:spPr/>
    </dgm:pt>
    <dgm:pt modelId="{13505DF7-2C08-4621-BA9F-C34CBC50F6BE}" type="pres">
      <dgm:prSet presAssocID="{5A7CA88C-81BC-4DD0-9F23-37BCEE84C970}" presName="compNode" presStyleCnt="0"/>
      <dgm:spPr/>
    </dgm:pt>
    <dgm:pt modelId="{4FC7F89D-891D-4A02-9A95-A4C9E09158A3}" type="pres">
      <dgm:prSet presAssocID="{5A7CA88C-81BC-4DD0-9F23-37BCEE84C970}" presName="bgRect" presStyleLbl="bgShp" presStyleIdx="1" presStyleCnt="4"/>
      <dgm:spPr/>
    </dgm:pt>
    <dgm:pt modelId="{E64B466B-0C44-4F4D-8FA5-5FDAB0448F2E}" type="pres">
      <dgm:prSet presAssocID="{5A7CA88C-81BC-4DD0-9F23-37BCEE84C97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ород"/>
        </a:ext>
      </dgm:extLst>
    </dgm:pt>
    <dgm:pt modelId="{646CB7A5-0C85-46B9-97D1-2A54AFF66368}" type="pres">
      <dgm:prSet presAssocID="{5A7CA88C-81BC-4DD0-9F23-37BCEE84C970}" presName="spaceRect" presStyleCnt="0"/>
      <dgm:spPr/>
    </dgm:pt>
    <dgm:pt modelId="{F5473015-3547-4530-A357-F0951BA3F7F0}" type="pres">
      <dgm:prSet presAssocID="{5A7CA88C-81BC-4DD0-9F23-37BCEE84C970}" presName="parTx" presStyleLbl="revTx" presStyleIdx="1" presStyleCnt="4">
        <dgm:presLayoutVars>
          <dgm:chMax val="0"/>
          <dgm:chPref val="0"/>
        </dgm:presLayoutVars>
      </dgm:prSet>
      <dgm:spPr/>
    </dgm:pt>
    <dgm:pt modelId="{A13E3863-7640-48C6-BFF2-03B3E8753418}" type="pres">
      <dgm:prSet presAssocID="{0AE21CCC-9BA3-42FE-8FAA-8AD66160E387}" presName="sibTrans" presStyleCnt="0"/>
      <dgm:spPr/>
    </dgm:pt>
    <dgm:pt modelId="{63A80BB4-E929-49E2-B2BF-B5EC0611F73D}" type="pres">
      <dgm:prSet presAssocID="{BB89C1C3-B88C-4E07-B559-8E580D36E61D}" presName="compNode" presStyleCnt="0"/>
      <dgm:spPr/>
    </dgm:pt>
    <dgm:pt modelId="{BD2250C1-59E2-442E-9B04-278DA56700D5}" type="pres">
      <dgm:prSet presAssocID="{BB89C1C3-B88C-4E07-B559-8E580D36E61D}" presName="bgRect" presStyleLbl="bgShp" presStyleIdx="2" presStyleCnt="4"/>
      <dgm:spPr/>
    </dgm:pt>
    <dgm:pt modelId="{86353B72-19EE-49FE-8907-F407483315B5}" type="pres">
      <dgm:prSet presAssocID="{BB89C1C3-B88C-4E07-B559-8E580D36E61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аркер"/>
        </a:ext>
      </dgm:extLst>
    </dgm:pt>
    <dgm:pt modelId="{08D0F321-9CE1-4152-846C-80F4DE3BBB77}" type="pres">
      <dgm:prSet presAssocID="{BB89C1C3-B88C-4E07-B559-8E580D36E61D}" presName="spaceRect" presStyleCnt="0"/>
      <dgm:spPr/>
    </dgm:pt>
    <dgm:pt modelId="{62C7EE55-8024-43B8-8BA6-1EA991053CB5}" type="pres">
      <dgm:prSet presAssocID="{BB89C1C3-B88C-4E07-B559-8E580D36E61D}" presName="parTx" presStyleLbl="revTx" presStyleIdx="2" presStyleCnt="4">
        <dgm:presLayoutVars>
          <dgm:chMax val="0"/>
          <dgm:chPref val="0"/>
        </dgm:presLayoutVars>
      </dgm:prSet>
      <dgm:spPr/>
    </dgm:pt>
    <dgm:pt modelId="{DFB08FBF-BABE-4D87-9A83-36FE0673925C}" type="pres">
      <dgm:prSet presAssocID="{D2A8D8DC-0A14-4D50-B9FB-C99F40317B7C}" presName="sibTrans" presStyleCnt="0"/>
      <dgm:spPr/>
    </dgm:pt>
    <dgm:pt modelId="{0F3FDB99-5831-4627-ADF1-96E3208274C0}" type="pres">
      <dgm:prSet presAssocID="{65399B7D-8501-4D9B-897A-BF717A7816A5}" presName="compNode" presStyleCnt="0"/>
      <dgm:spPr/>
    </dgm:pt>
    <dgm:pt modelId="{29E998AF-70EE-4FC8-8869-5A3B3215BA9C}" type="pres">
      <dgm:prSet presAssocID="{65399B7D-8501-4D9B-897A-BF717A7816A5}" presName="bgRect" presStyleLbl="bgShp" presStyleIdx="3" presStyleCnt="4"/>
      <dgm:spPr/>
    </dgm:pt>
    <dgm:pt modelId="{099314D7-B8C8-4E52-A710-F6C640B3057E}" type="pres">
      <dgm:prSet presAssocID="{65399B7D-8501-4D9B-897A-BF717A7816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опросы"/>
        </a:ext>
      </dgm:extLst>
    </dgm:pt>
    <dgm:pt modelId="{1BC229D9-6EE1-46CE-8D72-27D63ECC0D9C}" type="pres">
      <dgm:prSet presAssocID="{65399B7D-8501-4D9B-897A-BF717A7816A5}" presName="spaceRect" presStyleCnt="0"/>
      <dgm:spPr/>
    </dgm:pt>
    <dgm:pt modelId="{309FDC08-2354-4A53-9DCE-D0AD20662EB2}" type="pres">
      <dgm:prSet presAssocID="{65399B7D-8501-4D9B-897A-BF717A7816A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DD29723-F75A-4331-B99B-9F6FB254293A}" type="presOf" srcId="{BB89C1C3-B88C-4E07-B559-8E580D36E61D}" destId="{62C7EE55-8024-43B8-8BA6-1EA991053CB5}" srcOrd="0" destOrd="0" presId="urn:microsoft.com/office/officeart/2018/2/layout/IconVerticalSolidList"/>
    <dgm:cxn modelId="{872C0230-2C4B-4A45-B09E-D69AABA4B2AF}" type="presOf" srcId="{5E2D73DF-5373-45CA-8D9B-6ED67AE87EE9}" destId="{2A670266-F334-4F90-9DDC-01CD77E14FFF}" srcOrd="0" destOrd="0" presId="urn:microsoft.com/office/officeart/2018/2/layout/IconVerticalSolidList"/>
    <dgm:cxn modelId="{D342233D-7152-4DEB-B6E7-E11575CC26E8}" type="presOf" srcId="{0A1DE4F6-BDE2-4F4B-8EA9-9CDF82C6FBD5}" destId="{36C3B01C-6ACB-43E0-A1A4-4C96948636C4}" srcOrd="0" destOrd="0" presId="urn:microsoft.com/office/officeart/2018/2/layout/IconVerticalSolidList"/>
    <dgm:cxn modelId="{B46CAD56-E04B-4319-9389-1E4A57AEAC2B}" srcId="{0A1DE4F6-BDE2-4F4B-8EA9-9CDF82C6FBD5}" destId="{BB89C1C3-B88C-4E07-B559-8E580D36E61D}" srcOrd="2" destOrd="0" parTransId="{D945B1AA-1DD5-4A87-AE8D-9C3F9F55CDB2}" sibTransId="{D2A8D8DC-0A14-4D50-B9FB-C99F40317B7C}"/>
    <dgm:cxn modelId="{BF1DC388-B668-4276-B5C5-ACE4229E6B27}" srcId="{0A1DE4F6-BDE2-4F4B-8EA9-9CDF82C6FBD5}" destId="{65399B7D-8501-4D9B-897A-BF717A7816A5}" srcOrd="3" destOrd="0" parTransId="{D61455A3-67E8-40A5-96A3-42571DB1930B}" sibTransId="{BF9C3992-7560-4888-ADA6-8862B5CB6D26}"/>
    <dgm:cxn modelId="{3BF94C97-EF22-4589-B339-4232B55EA190}" type="presOf" srcId="{65399B7D-8501-4D9B-897A-BF717A7816A5}" destId="{309FDC08-2354-4A53-9DCE-D0AD20662EB2}" srcOrd="0" destOrd="0" presId="urn:microsoft.com/office/officeart/2018/2/layout/IconVerticalSolidList"/>
    <dgm:cxn modelId="{48362EAE-2D1E-4A40-B65F-E611C992FEA7}" type="presOf" srcId="{5A7CA88C-81BC-4DD0-9F23-37BCEE84C970}" destId="{F5473015-3547-4530-A357-F0951BA3F7F0}" srcOrd="0" destOrd="0" presId="urn:microsoft.com/office/officeart/2018/2/layout/IconVerticalSolidList"/>
    <dgm:cxn modelId="{3711F8C4-3F61-4E84-9DB1-7C44A09B8A30}" srcId="{0A1DE4F6-BDE2-4F4B-8EA9-9CDF82C6FBD5}" destId="{5E2D73DF-5373-45CA-8D9B-6ED67AE87EE9}" srcOrd="0" destOrd="0" parTransId="{6F29A966-DEAC-4A80-8794-19444858E221}" sibTransId="{04A8EE0C-71F0-46BD-AF75-E22BDA5B01DC}"/>
    <dgm:cxn modelId="{EC044BF8-4662-4953-B37E-A5DA494984F9}" srcId="{0A1DE4F6-BDE2-4F4B-8EA9-9CDF82C6FBD5}" destId="{5A7CA88C-81BC-4DD0-9F23-37BCEE84C970}" srcOrd="1" destOrd="0" parTransId="{EC3C27BA-17DC-4117-9101-BFF7DB53A360}" sibTransId="{0AE21CCC-9BA3-42FE-8FAA-8AD66160E387}"/>
    <dgm:cxn modelId="{297A43CE-3BBC-4D0E-87BE-118EA90DE517}" type="presParOf" srcId="{36C3B01C-6ACB-43E0-A1A4-4C96948636C4}" destId="{ED07C17A-51E6-49C4-88D7-B5AEA608B86A}" srcOrd="0" destOrd="0" presId="urn:microsoft.com/office/officeart/2018/2/layout/IconVerticalSolidList"/>
    <dgm:cxn modelId="{7A746B3F-9314-4FF5-8CFA-A36F44AE5202}" type="presParOf" srcId="{ED07C17A-51E6-49C4-88D7-B5AEA608B86A}" destId="{8940C5A6-B9F1-4541-81E1-1AD885EA80BA}" srcOrd="0" destOrd="0" presId="urn:microsoft.com/office/officeart/2018/2/layout/IconVerticalSolidList"/>
    <dgm:cxn modelId="{2D0E2E7F-82DA-4E4A-B666-7706C6C4DC91}" type="presParOf" srcId="{ED07C17A-51E6-49C4-88D7-B5AEA608B86A}" destId="{73F2B3FC-64D0-4673-9D93-2EE9756B68CB}" srcOrd="1" destOrd="0" presId="urn:microsoft.com/office/officeart/2018/2/layout/IconVerticalSolidList"/>
    <dgm:cxn modelId="{44C9D8A2-FDA4-4160-AAA6-7C9BE6CCE11F}" type="presParOf" srcId="{ED07C17A-51E6-49C4-88D7-B5AEA608B86A}" destId="{870C88D0-7F4B-4ABE-BE17-189CA0F9FE44}" srcOrd="2" destOrd="0" presId="urn:microsoft.com/office/officeart/2018/2/layout/IconVerticalSolidList"/>
    <dgm:cxn modelId="{3F186F76-B4AA-4B75-A369-53BEC770FE90}" type="presParOf" srcId="{ED07C17A-51E6-49C4-88D7-B5AEA608B86A}" destId="{2A670266-F334-4F90-9DDC-01CD77E14FFF}" srcOrd="3" destOrd="0" presId="urn:microsoft.com/office/officeart/2018/2/layout/IconVerticalSolidList"/>
    <dgm:cxn modelId="{1FC03DA4-6E66-4EE1-8E99-A4AA70AE1253}" type="presParOf" srcId="{36C3B01C-6ACB-43E0-A1A4-4C96948636C4}" destId="{E3A1DC05-F147-4404-B19F-BA30FC5604DF}" srcOrd="1" destOrd="0" presId="urn:microsoft.com/office/officeart/2018/2/layout/IconVerticalSolidList"/>
    <dgm:cxn modelId="{11351D0A-5152-4C17-9CAC-B4DB3E224456}" type="presParOf" srcId="{36C3B01C-6ACB-43E0-A1A4-4C96948636C4}" destId="{13505DF7-2C08-4621-BA9F-C34CBC50F6BE}" srcOrd="2" destOrd="0" presId="urn:microsoft.com/office/officeart/2018/2/layout/IconVerticalSolidList"/>
    <dgm:cxn modelId="{254A99E8-7BE1-434C-AFDA-E80777B71442}" type="presParOf" srcId="{13505DF7-2C08-4621-BA9F-C34CBC50F6BE}" destId="{4FC7F89D-891D-4A02-9A95-A4C9E09158A3}" srcOrd="0" destOrd="0" presId="urn:microsoft.com/office/officeart/2018/2/layout/IconVerticalSolidList"/>
    <dgm:cxn modelId="{7A6CEC6A-02D4-4BF4-8B6B-1DDD425FA325}" type="presParOf" srcId="{13505DF7-2C08-4621-BA9F-C34CBC50F6BE}" destId="{E64B466B-0C44-4F4D-8FA5-5FDAB0448F2E}" srcOrd="1" destOrd="0" presId="urn:microsoft.com/office/officeart/2018/2/layout/IconVerticalSolidList"/>
    <dgm:cxn modelId="{670D9FE4-1814-47DD-8F21-EC5E9B2E0098}" type="presParOf" srcId="{13505DF7-2C08-4621-BA9F-C34CBC50F6BE}" destId="{646CB7A5-0C85-46B9-97D1-2A54AFF66368}" srcOrd="2" destOrd="0" presId="urn:microsoft.com/office/officeart/2018/2/layout/IconVerticalSolidList"/>
    <dgm:cxn modelId="{68950780-177B-49F1-98BB-BDDA29E2ED8B}" type="presParOf" srcId="{13505DF7-2C08-4621-BA9F-C34CBC50F6BE}" destId="{F5473015-3547-4530-A357-F0951BA3F7F0}" srcOrd="3" destOrd="0" presId="urn:microsoft.com/office/officeart/2018/2/layout/IconVerticalSolidList"/>
    <dgm:cxn modelId="{E2012CD1-801A-4ED1-8D84-4133AA273B7B}" type="presParOf" srcId="{36C3B01C-6ACB-43E0-A1A4-4C96948636C4}" destId="{A13E3863-7640-48C6-BFF2-03B3E8753418}" srcOrd="3" destOrd="0" presId="urn:microsoft.com/office/officeart/2018/2/layout/IconVerticalSolidList"/>
    <dgm:cxn modelId="{1B197F5B-0289-41B9-BA60-026D97B4974B}" type="presParOf" srcId="{36C3B01C-6ACB-43E0-A1A4-4C96948636C4}" destId="{63A80BB4-E929-49E2-B2BF-B5EC0611F73D}" srcOrd="4" destOrd="0" presId="urn:microsoft.com/office/officeart/2018/2/layout/IconVerticalSolidList"/>
    <dgm:cxn modelId="{029C868D-74EF-4B2C-8626-46C2E7428230}" type="presParOf" srcId="{63A80BB4-E929-49E2-B2BF-B5EC0611F73D}" destId="{BD2250C1-59E2-442E-9B04-278DA56700D5}" srcOrd="0" destOrd="0" presId="urn:microsoft.com/office/officeart/2018/2/layout/IconVerticalSolidList"/>
    <dgm:cxn modelId="{51CD75CA-8ADF-4013-A2DC-E483036BAB46}" type="presParOf" srcId="{63A80BB4-E929-49E2-B2BF-B5EC0611F73D}" destId="{86353B72-19EE-49FE-8907-F407483315B5}" srcOrd="1" destOrd="0" presId="urn:microsoft.com/office/officeart/2018/2/layout/IconVerticalSolidList"/>
    <dgm:cxn modelId="{E79A7FAF-F59E-4033-9FA7-8538F60E6AC5}" type="presParOf" srcId="{63A80BB4-E929-49E2-B2BF-B5EC0611F73D}" destId="{08D0F321-9CE1-4152-846C-80F4DE3BBB77}" srcOrd="2" destOrd="0" presId="urn:microsoft.com/office/officeart/2018/2/layout/IconVerticalSolidList"/>
    <dgm:cxn modelId="{C93D640B-1A23-416D-A17F-BF1C3BA843AD}" type="presParOf" srcId="{63A80BB4-E929-49E2-B2BF-B5EC0611F73D}" destId="{62C7EE55-8024-43B8-8BA6-1EA991053CB5}" srcOrd="3" destOrd="0" presId="urn:microsoft.com/office/officeart/2018/2/layout/IconVerticalSolidList"/>
    <dgm:cxn modelId="{718A58C6-3D98-4FB7-BE58-41BC4EAFF75C}" type="presParOf" srcId="{36C3B01C-6ACB-43E0-A1A4-4C96948636C4}" destId="{DFB08FBF-BABE-4D87-9A83-36FE0673925C}" srcOrd="5" destOrd="0" presId="urn:microsoft.com/office/officeart/2018/2/layout/IconVerticalSolidList"/>
    <dgm:cxn modelId="{52D4751F-E4EA-4A9A-A62C-7E6FFD1627E9}" type="presParOf" srcId="{36C3B01C-6ACB-43E0-A1A4-4C96948636C4}" destId="{0F3FDB99-5831-4627-ADF1-96E3208274C0}" srcOrd="6" destOrd="0" presId="urn:microsoft.com/office/officeart/2018/2/layout/IconVerticalSolidList"/>
    <dgm:cxn modelId="{F6EABC77-D160-4460-A0EF-2ED9486073B9}" type="presParOf" srcId="{0F3FDB99-5831-4627-ADF1-96E3208274C0}" destId="{29E998AF-70EE-4FC8-8869-5A3B3215BA9C}" srcOrd="0" destOrd="0" presId="urn:microsoft.com/office/officeart/2018/2/layout/IconVerticalSolidList"/>
    <dgm:cxn modelId="{C1719D01-32E7-4C62-9942-8DC0E1E9B9C1}" type="presParOf" srcId="{0F3FDB99-5831-4627-ADF1-96E3208274C0}" destId="{099314D7-B8C8-4E52-A710-F6C640B3057E}" srcOrd="1" destOrd="0" presId="urn:microsoft.com/office/officeart/2018/2/layout/IconVerticalSolidList"/>
    <dgm:cxn modelId="{D084CB50-663C-4228-8302-255A6CA621BF}" type="presParOf" srcId="{0F3FDB99-5831-4627-ADF1-96E3208274C0}" destId="{1BC229D9-6EE1-46CE-8D72-27D63ECC0D9C}" srcOrd="2" destOrd="0" presId="urn:microsoft.com/office/officeart/2018/2/layout/IconVerticalSolidList"/>
    <dgm:cxn modelId="{63613820-8B74-457F-9BC6-FE35E4184DF6}" type="presParOf" srcId="{0F3FDB99-5831-4627-ADF1-96E3208274C0}" destId="{309FDC08-2354-4A53-9DCE-D0AD20662E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2ABC44-EB32-4261-B5D1-E57AE938EF5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064EDC3-63A8-42CE-8D1A-7CD4B2A741DF}">
      <dgm:prSet/>
      <dgm:spPr/>
      <dgm:t>
        <a:bodyPr/>
        <a:lstStyle/>
        <a:p>
          <a:r>
            <a:rPr lang="ru-RU"/>
            <a:t>Киев и Новгород</a:t>
          </a:r>
          <a:endParaRPr lang="en-US"/>
        </a:p>
      </dgm:t>
    </dgm:pt>
    <dgm:pt modelId="{1C7CD611-4731-4DEF-A265-CBBDCCA5187C}" type="parTrans" cxnId="{64AD973D-61E5-43FC-830D-2834D944BB07}">
      <dgm:prSet/>
      <dgm:spPr/>
      <dgm:t>
        <a:bodyPr/>
        <a:lstStyle/>
        <a:p>
          <a:endParaRPr lang="en-US"/>
        </a:p>
      </dgm:t>
    </dgm:pt>
    <dgm:pt modelId="{089B72A5-B999-498C-85EE-238399F9B972}" type="sibTrans" cxnId="{64AD973D-61E5-43FC-830D-2834D944BB07}">
      <dgm:prSet/>
      <dgm:spPr/>
      <dgm:t>
        <a:bodyPr/>
        <a:lstStyle/>
        <a:p>
          <a:endParaRPr lang="en-US"/>
        </a:p>
      </dgm:t>
    </dgm:pt>
    <dgm:pt modelId="{6E5BE3AC-0F75-4694-9B85-C5DE817908DD}">
      <dgm:prSet/>
      <dgm:spPr/>
      <dgm:t>
        <a:bodyPr/>
        <a:lstStyle/>
        <a:p>
          <a:r>
            <a:rPr lang="ru-RU"/>
            <a:t>Краков</a:t>
          </a:r>
          <a:endParaRPr lang="en-US"/>
        </a:p>
      </dgm:t>
    </dgm:pt>
    <dgm:pt modelId="{F07DE66E-A8DB-42E0-A921-33949DBC6AA3}" type="parTrans" cxnId="{18019A9D-E515-4720-9F38-A28DA877D763}">
      <dgm:prSet/>
      <dgm:spPr/>
      <dgm:t>
        <a:bodyPr/>
        <a:lstStyle/>
        <a:p>
          <a:endParaRPr lang="en-US"/>
        </a:p>
      </dgm:t>
    </dgm:pt>
    <dgm:pt modelId="{84C7864D-5E91-44FE-8142-4240E95724B3}" type="sibTrans" cxnId="{18019A9D-E515-4720-9F38-A28DA877D763}">
      <dgm:prSet/>
      <dgm:spPr/>
      <dgm:t>
        <a:bodyPr/>
        <a:lstStyle/>
        <a:p>
          <a:endParaRPr lang="en-US"/>
        </a:p>
      </dgm:t>
    </dgm:pt>
    <dgm:pt modelId="{6D90F349-9164-470C-9081-5F907BCCBCE5}">
      <dgm:prSet/>
      <dgm:spPr/>
      <dgm:t>
        <a:bodyPr/>
        <a:lstStyle/>
        <a:p>
          <a:r>
            <a:rPr lang="ru-RU"/>
            <a:t>Прага</a:t>
          </a:r>
          <a:endParaRPr lang="en-US"/>
        </a:p>
      </dgm:t>
    </dgm:pt>
    <dgm:pt modelId="{23A1DA2C-9C55-4871-BB98-26702F384D48}" type="parTrans" cxnId="{52146904-2530-4C82-A39E-22440929CA5C}">
      <dgm:prSet/>
      <dgm:spPr/>
      <dgm:t>
        <a:bodyPr/>
        <a:lstStyle/>
        <a:p>
          <a:endParaRPr lang="en-US"/>
        </a:p>
      </dgm:t>
    </dgm:pt>
    <dgm:pt modelId="{03863384-4A71-4F89-829A-7CBA005D2D68}" type="sibTrans" cxnId="{52146904-2530-4C82-A39E-22440929CA5C}">
      <dgm:prSet/>
      <dgm:spPr/>
      <dgm:t>
        <a:bodyPr/>
        <a:lstStyle/>
        <a:p>
          <a:endParaRPr lang="en-US"/>
        </a:p>
      </dgm:t>
    </dgm:pt>
    <dgm:pt modelId="{D48DC9F6-ED51-499E-9744-B0FADDE6BDED}">
      <dgm:prSet/>
      <dgm:spPr/>
      <dgm:t>
        <a:bodyPr/>
        <a:lstStyle/>
        <a:p>
          <a:r>
            <a:rPr lang="ru-RU"/>
            <a:t>Полоцк</a:t>
          </a:r>
          <a:endParaRPr lang="en-US"/>
        </a:p>
      </dgm:t>
    </dgm:pt>
    <dgm:pt modelId="{8B0F9479-8299-44FC-9301-8A2FE6B8652D}" type="parTrans" cxnId="{8E0E69C1-5E26-4A3C-A0F1-4B64CB0DE772}">
      <dgm:prSet/>
      <dgm:spPr/>
      <dgm:t>
        <a:bodyPr/>
        <a:lstStyle/>
        <a:p>
          <a:endParaRPr lang="en-US"/>
        </a:p>
      </dgm:t>
    </dgm:pt>
    <dgm:pt modelId="{404F8AAD-9453-4AE3-B6AF-F39BE6AFE96F}" type="sibTrans" cxnId="{8E0E69C1-5E26-4A3C-A0F1-4B64CB0DE772}">
      <dgm:prSet/>
      <dgm:spPr/>
      <dgm:t>
        <a:bodyPr/>
        <a:lstStyle/>
        <a:p>
          <a:endParaRPr lang="en-US"/>
        </a:p>
      </dgm:t>
    </dgm:pt>
    <dgm:pt modelId="{B2568AE7-2E87-481F-949D-9F47F65913CD}" type="pres">
      <dgm:prSet presAssocID="{FB2ABC44-EB32-4261-B5D1-E57AE938EF58}" presName="linear" presStyleCnt="0">
        <dgm:presLayoutVars>
          <dgm:animLvl val="lvl"/>
          <dgm:resizeHandles val="exact"/>
        </dgm:presLayoutVars>
      </dgm:prSet>
      <dgm:spPr/>
    </dgm:pt>
    <dgm:pt modelId="{882B3B5F-E887-4ED2-9070-75D41FB866CB}" type="pres">
      <dgm:prSet presAssocID="{F064EDC3-63A8-42CE-8D1A-7CD4B2A741D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0F9E3FA-637E-45EF-BA71-7B3B1C28451C}" type="pres">
      <dgm:prSet presAssocID="{089B72A5-B999-498C-85EE-238399F9B972}" presName="spacer" presStyleCnt="0"/>
      <dgm:spPr/>
    </dgm:pt>
    <dgm:pt modelId="{ACFE7EC4-B9A5-4117-99F4-68B4FB274137}" type="pres">
      <dgm:prSet presAssocID="{6E5BE3AC-0F75-4694-9B85-C5DE817908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FD1B8D6-76AA-40DB-8DFD-D03F17608AE3}" type="pres">
      <dgm:prSet presAssocID="{84C7864D-5E91-44FE-8142-4240E95724B3}" presName="spacer" presStyleCnt="0"/>
      <dgm:spPr/>
    </dgm:pt>
    <dgm:pt modelId="{4D4D6243-F5F4-4999-B072-08E62A23482B}" type="pres">
      <dgm:prSet presAssocID="{6D90F349-9164-470C-9081-5F907BCCBCE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9512E0A-0532-4937-A3DE-A49BDECA597D}" type="pres">
      <dgm:prSet presAssocID="{03863384-4A71-4F89-829A-7CBA005D2D68}" presName="spacer" presStyleCnt="0"/>
      <dgm:spPr/>
    </dgm:pt>
    <dgm:pt modelId="{9F88D328-1334-4CDB-B024-8B8C54E67AC3}" type="pres">
      <dgm:prSet presAssocID="{D48DC9F6-ED51-499E-9744-B0FADDE6BDE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2146904-2530-4C82-A39E-22440929CA5C}" srcId="{FB2ABC44-EB32-4261-B5D1-E57AE938EF58}" destId="{6D90F349-9164-470C-9081-5F907BCCBCE5}" srcOrd="2" destOrd="0" parTransId="{23A1DA2C-9C55-4871-BB98-26702F384D48}" sibTransId="{03863384-4A71-4F89-829A-7CBA005D2D68}"/>
    <dgm:cxn modelId="{86634905-5BBE-4BD2-A824-48D757E82F2F}" type="presOf" srcId="{FB2ABC44-EB32-4261-B5D1-E57AE938EF58}" destId="{B2568AE7-2E87-481F-949D-9F47F65913CD}" srcOrd="0" destOrd="0" presId="urn:microsoft.com/office/officeart/2005/8/layout/vList2"/>
    <dgm:cxn modelId="{C412333A-981F-41E3-AA52-661FB3976893}" type="presOf" srcId="{D48DC9F6-ED51-499E-9744-B0FADDE6BDED}" destId="{9F88D328-1334-4CDB-B024-8B8C54E67AC3}" srcOrd="0" destOrd="0" presId="urn:microsoft.com/office/officeart/2005/8/layout/vList2"/>
    <dgm:cxn modelId="{64AD973D-61E5-43FC-830D-2834D944BB07}" srcId="{FB2ABC44-EB32-4261-B5D1-E57AE938EF58}" destId="{F064EDC3-63A8-42CE-8D1A-7CD4B2A741DF}" srcOrd="0" destOrd="0" parTransId="{1C7CD611-4731-4DEF-A265-CBBDCCA5187C}" sibTransId="{089B72A5-B999-498C-85EE-238399F9B972}"/>
    <dgm:cxn modelId="{D5861640-0821-4F06-ABF3-0C54CFBC6A19}" type="presOf" srcId="{6D90F349-9164-470C-9081-5F907BCCBCE5}" destId="{4D4D6243-F5F4-4999-B072-08E62A23482B}" srcOrd="0" destOrd="0" presId="urn:microsoft.com/office/officeart/2005/8/layout/vList2"/>
    <dgm:cxn modelId="{18019A9D-E515-4720-9F38-A28DA877D763}" srcId="{FB2ABC44-EB32-4261-B5D1-E57AE938EF58}" destId="{6E5BE3AC-0F75-4694-9B85-C5DE817908DD}" srcOrd="1" destOrd="0" parTransId="{F07DE66E-A8DB-42E0-A921-33949DBC6AA3}" sibTransId="{84C7864D-5E91-44FE-8142-4240E95724B3}"/>
    <dgm:cxn modelId="{4F7500B2-2198-49ED-B8A2-28DA97342B4A}" type="presOf" srcId="{6E5BE3AC-0F75-4694-9B85-C5DE817908DD}" destId="{ACFE7EC4-B9A5-4117-99F4-68B4FB274137}" srcOrd="0" destOrd="0" presId="urn:microsoft.com/office/officeart/2005/8/layout/vList2"/>
    <dgm:cxn modelId="{8E0E69C1-5E26-4A3C-A0F1-4B64CB0DE772}" srcId="{FB2ABC44-EB32-4261-B5D1-E57AE938EF58}" destId="{D48DC9F6-ED51-499E-9744-B0FADDE6BDED}" srcOrd="3" destOrd="0" parTransId="{8B0F9479-8299-44FC-9301-8A2FE6B8652D}" sibTransId="{404F8AAD-9453-4AE3-B6AF-F39BE6AFE96F}"/>
    <dgm:cxn modelId="{A38BB4F9-1615-4F33-A7C5-629130664BD5}" type="presOf" srcId="{F064EDC3-63A8-42CE-8D1A-7CD4B2A741DF}" destId="{882B3B5F-E887-4ED2-9070-75D41FB866CB}" srcOrd="0" destOrd="0" presId="urn:microsoft.com/office/officeart/2005/8/layout/vList2"/>
    <dgm:cxn modelId="{5AD7B905-ABE9-4DE2-AC3C-D6F233C0C10A}" type="presParOf" srcId="{B2568AE7-2E87-481F-949D-9F47F65913CD}" destId="{882B3B5F-E887-4ED2-9070-75D41FB866CB}" srcOrd="0" destOrd="0" presId="urn:microsoft.com/office/officeart/2005/8/layout/vList2"/>
    <dgm:cxn modelId="{B95096FA-4320-42C2-91FA-5FD2C5BCADDC}" type="presParOf" srcId="{B2568AE7-2E87-481F-949D-9F47F65913CD}" destId="{30F9E3FA-637E-45EF-BA71-7B3B1C28451C}" srcOrd="1" destOrd="0" presId="urn:microsoft.com/office/officeart/2005/8/layout/vList2"/>
    <dgm:cxn modelId="{65BDFA57-C9E9-4720-942D-20B75620B656}" type="presParOf" srcId="{B2568AE7-2E87-481F-949D-9F47F65913CD}" destId="{ACFE7EC4-B9A5-4117-99F4-68B4FB274137}" srcOrd="2" destOrd="0" presId="urn:microsoft.com/office/officeart/2005/8/layout/vList2"/>
    <dgm:cxn modelId="{11F0611D-3C37-4A7D-B5B8-76DA3D84A39A}" type="presParOf" srcId="{B2568AE7-2E87-481F-949D-9F47F65913CD}" destId="{FFD1B8D6-76AA-40DB-8DFD-D03F17608AE3}" srcOrd="3" destOrd="0" presId="urn:microsoft.com/office/officeart/2005/8/layout/vList2"/>
    <dgm:cxn modelId="{97A365F7-9F0B-432B-85F9-78D584D36B50}" type="presParOf" srcId="{B2568AE7-2E87-481F-949D-9F47F65913CD}" destId="{4D4D6243-F5F4-4999-B072-08E62A23482B}" srcOrd="4" destOrd="0" presId="urn:microsoft.com/office/officeart/2005/8/layout/vList2"/>
    <dgm:cxn modelId="{F2E268C6-BE9D-4D82-87AE-D2E7703F0348}" type="presParOf" srcId="{B2568AE7-2E87-481F-949D-9F47F65913CD}" destId="{29512E0A-0532-4937-A3DE-A49BDECA597D}" srcOrd="5" destOrd="0" presId="urn:microsoft.com/office/officeart/2005/8/layout/vList2"/>
    <dgm:cxn modelId="{693F9DC8-CC0D-45E7-B445-5C393E2B8C1E}" type="presParOf" srcId="{B2568AE7-2E87-481F-949D-9F47F65913CD}" destId="{9F88D328-1334-4CDB-B024-8B8C54E67AC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28676-A062-4698-B4BA-16E3BB210084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FF934-7531-42E4-A057-1CD82F3EB255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0D023-FD52-4F2A-BCB0-5BC154E37A4C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Основные хозяйственные занятия </a:t>
          </a:r>
          <a:endParaRPr lang="en-US" sz="2500" kern="1200"/>
        </a:p>
      </dsp:txBody>
      <dsp:txXfrm>
        <a:off x="1816103" y="671"/>
        <a:ext cx="4447536" cy="1572384"/>
      </dsp:txXfrm>
    </dsp:sp>
    <dsp:sp modelId="{7C0C6782-4B2C-41D8-90DB-3CDDDE82A183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3F428-6447-43EB-98F2-F2CF279C9A76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4E3B9-6499-4E02-AC77-FFC42D2857CC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Города</a:t>
          </a:r>
          <a:endParaRPr lang="en-US" sz="2500" kern="1200"/>
        </a:p>
      </dsp:txBody>
      <dsp:txXfrm>
        <a:off x="1816103" y="1966151"/>
        <a:ext cx="4447536" cy="1572384"/>
      </dsp:txXfrm>
    </dsp:sp>
    <dsp:sp modelId="{70C61BBB-7274-4F39-A9A4-84FEC02B8ADC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7F4B0-5BB3-4EB3-B181-28D32420C27A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7E7CB-3060-483B-AD3F-C850D6B7BE7E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Социальное развитие и феодальные отношения</a:t>
          </a:r>
          <a:endParaRPr lang="en-US" sz="2500" kern="1200"/>
        </a:p>
      </dsp:txBody>
      <dsp:txXfrm>
        <a:off x="1816103" y="3931632"/>
        <a:ext cx="4447536" cy="1572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04741-7E5F-49A9-94C4-0CD9288FB06D}">
      <dsp:nvSpPr>
        <dsp:cNvPr id="0" name=""/>
        <dsp:cNvSpPr/>
      </dsp:nvSpPr>
      <dsp:spPr>
        <a:xfrm>
          <a:off x="0" y="4300"/>
          <a:ext cx="6263640" cy="9160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40F8B-0CD3-4B94-8329-22EE5FB7AC87}">
      <dsp:nvSpPr>
        <dsp:cNvPr id="0" name=""/>
        <dsp:cNvSpPr/>
      </dsp:nvSpPr>
      <dsp:spPr>
        <a:xfrm>
          <a:off x="277094" y="210403"/>
          <a:ext cx="503807" cy="5038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B2D4E-3F4E-4969-98EE-5CD132E82C40}">
      <dsp:nvSpPr>
        <dsp:cNvPr id="0" name=""/>
        <dsp:cNvSpPr/>
      </dsp:nvSpPr>
      <dsp:spPr>
        <a:xfrm>
          <a:off x="1057996" y="4300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Выращивали просо, пшеницу, ячмень, рожь</a:t>
          </a:r>
          <a:endParaRPr lang="en-US" sz="1700" kern="1200"/>
        </a:p>
      </dsp:txBody>
      <dsp:txXfrm>
        <a:off x="1057996" y="4300"/>
        <a:ext cx="5205643" cy="916014"/>
      </dsp:txXfrm>
    </dsp:sp>
    <dsp:sp modelId="{0DAB417B-D871-4441-A42F-497BBB56C97C}">
      <dsp:nvSpPr>
        <dsp:cNvPr id="0" name=""/>
        <dsp:cNvSpPr/>
      </dsp:nvSpPr>
      <dsp:spPr>
        <a:xfrm>
          <a:off x="0" y="1149318"/>
          <a:ext cx="6263640" cy="9160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F3E0D-163D-4A16-A47E-E307248D3929}">
      <dsp:nvSpPr>
        <dsp:cNvPr id="0" name=""/>
        <dsp:cNvSpPr/>
      </dsp:nvSpPr>
      <dsp:spPr>
        <a:xfrm>
          <a:off x="277094" y="1355421"/>
          <a:ext cx="503807" cy="5038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15FB6-1D7D-4D66-A018-71F84BAE55DC}">
      <dsp:nvSpPr>
        <dsp:cNvPr id="0" name=""/>
        <dsp:cNvSpPr/>
      </dsp:nvSpPr>
      <dsp:spPr>
        <a:xfrm>
          <a:off x="1057996" y="1149318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На юге возделывали также гречиху</a:t>
          </a:r>
          <a:endParaRPr lang="en-US" sz="1700" kern="1200"/>
        </a:p>
      </dsp:txBody>
      <dsp:txXfrm>
        <a:off x="1057996" y="1149318"/>
        <a:ext cx="5205643" cy="916014"/>
      </dsp:txXfrm>
    </dsp:sp>
    <dsp:sp modelId="{CE93D468-787D-407E-A549-78632C001A5D}">
      <dsp:nvSpPr>
        <dsp:cNvPr id="0" name=""/>
        <dsp:cNvSpPr/>
      </dsp:nvSpPr>
      <dsp:spPr>
        <a:xfrm>
          <a:off x="0" y="2294336"/>
          <a:ext cx="6263640" cy="9160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46799-5B0B-45B4-9CE8-6F9F6A4688C0}">
      <dsp:nvSpPr>
        <dsp:cNvPr id="0" name=""/>
        <dsp:cNvSpPr/>
      </dsp:nvSpPr>
      <dsp:spPr>
        <a:xfrm>
          <a:off x="277094" y="2500440"/>
          <a:ext cx="503807" cy="5038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ED3AB-127F-4565-843E-B1D1835A3C3B}">
      <dsp:nvSpPr>
        <dsp:cNvPr id="0" name=""/>
        <dsp:cNvSpPr/>
      </dsp:nvSpPr>
      <dsp:spPr>
        <a:xfrm>
          <a:off x="1057996" y="2294336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Репа, капуста, лук и чеснок, бобы, в том числе горох, были основными культурами в растениеводстве</a:t>
          </a:r>
          <a:endParaRPr lang="en-US" sz="1700" kern="1200"/>
        </a:p>
      </dsp:txBody>
      <dsp:txXfrm>
        <a:off x="1057996" y="2294336"/>
        <a:ext cx="5205643" cy="916014"/>
      </dsp:txXfrm>
    </dsp:sp>
    <dsp:sp modelId="{A3CD7EB4-0FC2-43B0-8E01-B7ACE7BFF99A}">
      <dsp:nvSpPr>
        <dsp:cNvPr id="0" name=""/>
        <dsp:cNvSpPr/>
      </dsp:nvSpPr>
      <dsp:spPr>
        <a:xfrm>
          <a:off x="0" y="3439354"/>
          <a:ext cx="6263640" cy="9160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069BA-F427-4B29-B1FD-4B77E6C37A9D}">
      <dsp:nvSpPr>
        <dsp:cNvPr id="0" name=""/>
        <dsp:cNvSpPr/>
      </dsp:nvSpPr>
      <dsp:spPr>
        <a:xfrm>
          <a:off x="277094" y="3645458"/>
          <a:ext cx="503807" cy="5038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0C337-5CE8-43F9-BAF8-4AB0CE4A2506}">
      <dsp:nvSpPr>
        <dsp:cNvPr id="0" name=""/>
        <dsp:cNvSpPr/>
      </dsp:nvSpPr>
      <dsp:spPr>
        <a:xfrm>
          <a:off x="1057996" y="3439354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Излюбленными плодовыми деревьями были яблони и вишни. Массово занимались возделыванием льна</a:t>
          </a:r>
          <a:endParaRPr lang="en-US" sz="1700" kern="1200"/>
        </a:p>
      </dsp:txBody>
      <dsp:txXfrm>
        <a:off x="1057996" y="3439354"/>
        <a:ext cx="5205643" cy="916014"/>
      </dsp:txXfrm>
    </dsp:sp>
    <dsp:sp modelId="{746DD9B6-A11B-46D7-A651-F93ADA6A75DF}">
      <dsp:nvSpPr>
        <dsp:cNvPr id="0" name=""/>
        <dsp:cNvSpPr/>
      </dsp:nvSpPr>
      <dsp:spPr>
        <a:xfrm>
          <a:off x="0" y="4584372"/>
          <a:ext cx="6263640" cy="9160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6C10E-7416-494A-AC11-815A5B06FBE3}">
      <dsp:nvSpPr>
        <dsp:cNvPr id="0" name=""/>
        <dsp:cNvSpPr/>
      </dsp:nvSpPr>
      <dsp:spPr>
        <a:xfrm>
          <a:off x="277094" y="4790476"/>
          <a:ext cx="503807" cy="5038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4F0CC-B7CD-4D5D-A1AC-628A0AE925BD}">
      <dsp:nvSpPr>
        <dsp:cNvPr id="0" name=""/>
        <dsp:cNvSpPr/>
      </dsp:nvSpPr>
      <dsp:spPr>
        <a:xfrm>
          <a:off x="1057996" y="4584372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Активно разводили домашних животных: коров, коз, лошадей, свиней</a:t>
          </a:r>
          <a:endParaRPr lang="en-US" sz="1700" kern="1200"/>
        </a:p>
      </dsp:txBody>
      <dsp:txXfrm>
        <a:off x="1057996" y="4584372"/>
        <a:ext cx="5205643" cy="916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0C5A6-B9F1-4541-81E1-1AD885EA80BA}">
      <dsp:nvSpPr>
        <dsp:cNvPr id="0" name=""/>
        <dsp:cNvSpPr/>
      </dsp:nvSpPr>
      <dsp:spPr>
        <a:xfrm>
          <a:off x="0" y="1808"/>
          <a:ext cx="105156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2B3FC-64D0-4673-9D93-2EE9756B68CB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70266-F334-4F90-9DDC-01CD77E14FFF}">
      <dsp:nvSpPr>
        <dsp:cNvPr id="0" name=""/>
        <dsp:cNvSpPr/>
      </dsp:nvSpPr>
      <dsp:spPr>
        <a:xfrm>
          <a:off x="1058686" y="180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Изначально выступали в качестве укрепленных поселений, места для торговли проживания князя </a:t>
          </a:r>
          <a:endParaRPr lang="en-US" sz="2200" kern="1200"/>
        </a:p>
      </dsp:txBody>
      <dsp:txXfrm>
        <a:off x="1058686" y="1808"/>
        <a:ext cx="9456913" cy="916611"/>
      </dsp:txXfrm>
    </dsp:sp>
    <dsp:sp modelId="{4FC7F89D-891D-4A02-9A95-A4C9E09158A3}">
      <dsp:nvSpPr>
        <dsp:cNvPr id="0" name=""/>
        <dsp:cNvSpPr/>
      </dsp:nvSpPr>
      <dsp:spPr>
        <a:xfrm>
          <a:off x="0" y="1147573"/>
          <a:ext cx="105156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B466B-0C44-4F4D-8FA5-5FDAB0448F2E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73015-3547-4530-A357-F0951BA3F7F0}">
      <dsp:nvSpPr>
        <dsp:cNvPr id="0" name=""/>
        <dsp:cNvSpPr/>
      </dsp:nvSpPr>
      <dsp:spPr>
        <a:xfrm>
          <a:off x="1058686" y="114757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Первые городские поселения возникали как военные и административные центры</a:t>
          </a:r>
          <a:endParaRPr lang="en-US" sz="2200" kern="1200"/>
        </a:p>
      </dsp:txBody>
      <dsp:txXfrm>
        <a:off x="1058686" y="1147573"/>
        <a:ext cx="9456913" cy="916611"/>
      </dsp:txXfrm>
    </dsp:sp>
    <dsp:sp modelId="{BD2250C1-59E2-442E-9B04-278DA56700D5}">
      <dsp:nvSpPr>
        <dsp:cNvPr id="0" name=""/>
        <dsp:cNvSpPr/>
      </dsp:nvSpPr>
      <dsp:spPr>
        <a:xfrm>
          <a:off x="0" y="2293338"/>
          <a:ext cx="105156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53B72-19EE-49FE-8907-F407483315B5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7EE55-8024-43B8-8BA6-1EA991053CB5}">
      <dsp:nvSpPr>
        <dsp:cNvPr id="0" name=""/>
        <dsp:cNvSpPr/>
      </dsp:nvSpPr>
      <dsp:spPr>
        <a:xfrm>
          <a:off x="1058686" y="229333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На территориях, где проходили торговые пути и был выход к морю, города появлялись раньше и развивались быстрее</a:t>
          </a:r>
          <a:endParaRPr lang="en-US" sz="2200" kern="1200"/>
        </a:p>
      </dsp:txBody>
      <dsp:txXfrm>
        <a:off x="1058686" y="2293338"/>
        <a:ext cx="9456913" cy="916611"/>
      </dsp:txXfrm>
    </dsp:sp>
    <dsp:sp modelId="{29E998AF-70EE-4FC8-8869-5A3B3215BA9C}">
      <dsp:nvSpPr>
        <dsp:cNvPr id="0" name=""/>
        <dsp:cNvSpPr/>
      </dsp:nvSpPr>
      <dsp:spPr>
        <a:xfrm>
          <a:off x="0" y="3439103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314D7-B8C8-4E52-A710-F6C640B3057E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FDC08-2354-4A53-9DCE-D0AD20662EB2}">
      <dsp:nvSpPr>
        <dsp:cNvPr id="0" name=""/>
        <dsp:cNvSpPr/>
      </dsp:nvSpPr>
      <dsp:spPr>
        <a:xfrm>
          <a:off x="1058686" y="343910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Часто строили на крутых холмах около рек, на мысах в местах слияния рек, на мысах или островах на берегу моря, на труднодоступных возвышенностях</a:t>
          </a:r>
          <a:endParaRPr lang="en-US" sz="2200" kern="1200"/>
        </a:p>
      </dsp:txBody>
      <dsp:txXfrm>
        <a:off x="1058686" y="3439103"/>
        <a:ext cx="9456913" cy="916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B3B5F-E887-4ED2-9070-75D41FB866CB}">
      <dsp:nvSpPr>
        <dsp:cNvPr id="0" name=""/>
        <dsp:cNvSpPr/>
      </dsp:nvSpPr>
      <dsp:spPr>
        <a:xfrm>
          <a:off x="0" y="33263"/>
          <a:ext cx="6263640" cy="12472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kern="1200"/>
            <a:t>Киев и Новгород</a:t>
          </a:r>
          <a:endParaRPr lang="en-US" sz="5200" kern="1200"/>
        </a:p>
      </dsp:txBody>
      <dsp:txXfrm>
        <a:off x="60884" y="94147"/>
        <a:ext cx="6141872" cy="1125452"/>
      </dsp:txXfrm>
    </dsp:sp>
    <dsp:sp modelId="{ACFE7EC4-B9A5-4117-99F4-68B4FB274137}">
      <dsp:nvSpPr>
        <dsp:cNvPr id="0" name=""/>
        <dsp:cNvSpPr/>
      </dsp:nvSpPr>
      <dsp:spPr>
        <a:xfrm>
          <a:off x="0" y="1430243"/>
          <a:ext cx="6263640" cy="124722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kern="1200"/>
            <a:t>Краков</a:t>
          </a:r>
          <a:endParaRPr lang="en-US" sz="5200" kern="1200"/>
        </a:p>
      </dsp:txBody>
      <dsp:txXfrm>
        <a:off x="60884" y="1491127"/>
        <a:ext cx="6141872" cy="1125452"/>
      </dsp:txXfrm>
    </dsp:sp>
    <dsp:sp modelId="{4D4D6243-F5F4-4999-B072-08E62A23482B}">
      <dsp:nvSpPr>
        <dsp:cNvPr id="0" name=""/>
        <dsp:cNvSpPr/>
      </dsp:nvSpPr>
      <dsp:spPr>
        <a:xfrm>
          <a:off x="0" y="2827223"/>
          <a:ext cx="6263640" cy="124722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kern="1200"/>
            <a:t>Прага</a:t>
          </a:r>
          <a:endParaRPr lang="en-US" sz="5200" kern="1200"/>
        </a:p>
      </dsp:txBody>
      <dsp:txXfrm>
        <a:off x="60884" y="2888107"/>
        <a:ext cx="6141872" cy="1125452"/>
      </dsp:txXfrm>
    </dsp:sp>
    <dsp:sp modelId="{9F88D328-1334-4CDB-B024-8B8C54E67AC3}">
      <dsp:nvSpPr>
        <dsp:cNvPr id="0" name=""/>
        <dsp:cNvSpPr/>
      </dsp:nvSpPr>
      <dsp:spPr>
        <a:xfrm>
          <a:off x="0" y="4224204"/>
          <a:ext cx="6263640" cy="12472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kern="1200"/>
            <a:t>Полоцк</a:t>
          </a:r>
          <a:endParaRPr lang="en-US" sz="5200" kern="1200"/>
        </a:p>
      </dsp:txBody>
      <dsp:txXfrm>
        <a:off x="60884" y="4285088"/>
        <a:ext cx="6141872" cy="1125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BA4FB-CDAB-46DB-BED8-5F28D8257085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37F18-2C59-4C81-A6A8-D5F16AFA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12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37F18-2C59-4C81-A6A8-D5F16AFA17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0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A5E7F-7F19-274F-B722-104C0470E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C71405-605E-E8AD-8186-D63D3ED00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162293-3EAC-A520-7803-7BC40275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685C-EDC7-423E-A662-1177C02D8705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E7E13-26DC-0594-6E1A-3C4E8466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41C847-B93F-79EC-B737-52E87CF6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2D38-15B3-426A-832F-858A3A22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9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FD389-0A84-4224-3A8C-5BA89A055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53AD79-AA4D-6397-4505-25DCCE32D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69BBB7-F069-5394-AA77-ED5DDA6C2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685C-EDC7-423E-A662-1177C02D8705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053D7-26D9-8226-CA59-6636EE64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D13BE8-4554-836A-497A-1BEEB9E3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2D38-15B3-426A-832F-858A3A22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7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6EA3C2-A80D-E310-911F-A38C1D344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E26D66-68FC-53AC-0A08-2E2DC0847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49945B-37C3-F8ED-8E9F-7683CF72E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685C-EDC7-423E-A662-1177C02D8705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159341-B442-43B7-047F-92A85675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8581A-2CFA-76C3-73EA-161FE0E1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2D38-15B3-426A-832F-858A3A22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5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23CF1-2EB8-1217-2505-8DD91134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5201F-0233-8005-80EE-25F904B0D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76703C-4CC2-F9D6-20F8-2E1AD21E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685C-EDC7-423E-A662-1177C02D8705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57DCB5-8418-FC15-B303-8AD7046B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7129C-2FC5-3AA1-3B3F-9A9129E1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2D38-15B3-426A-832F-858A3A22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71AEF-E255-D50F-DACC-C7BC5D7CA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A46C99-95AF-B4D9-1B84-39F92AC29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6C9D77-C7A8-D209-4348-95DB06BE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685C-EDC7-423E-A662-1177C02D8705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6B34DC-9AD2-E6FC-B9C5-AD0C0D42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85CE64-5F5A-84B6-1560-BB24C1C6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2D38-15B3-426A-832F-858A3A22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1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712F0-9E5F-8C30-C9C8-80F93C4D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835FD-A70A-E0A6-0659-C3A4326DF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7E458B-721B-B43F-1EEF-9AFA108FC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9C5DFC-2739-7316-F546-BBCBDB215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685C-EDC7-423E-A662-1177C02D8705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E2D303-0BC1-EFE9-B1D3-5058E079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2C93B5-3FCA-6C33-27F2-6343DFC2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2D38-15B3-426A-832F-858A3A22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6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FA63E-6E6F-9BC2-20FC-A63CC28FE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42226A-6C4D-0368-0D82-ACF885711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63AFC6-6E31-5CF4-2CD6-43B4DECF2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CE8F6B-CAF2-11B0-6046-2D6C24BD9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75F18D-BF64-CA9C-FB82-5648AE959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6B2FF1-7EA7-E159-E5AB-8482F39A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685C-EDC7-423E-A662-1177C02D8705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335A0D-74CE-614E-F23C-6B12BABB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536CFB-6154-6785-518D-0957EA59A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2D38-15B3-426A-832F-858A3A22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2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8888D-E5BC-B6E4-5ED0-F3856FDB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437406-ABAF-3EF9-5936-B4576BDD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685C-EDC7-423E-A662-1177C02D8705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4BDCF1-D05D-E0C5-A115-17E6D1E9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6388F9-F7CA-93ED-FC22-0F5DD192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2D38-15B3-426A-832F-858A3A22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6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5FD37A-9A83-5747-7776-4C92E31A4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685C-EDC7-423E-A662-1177C02D8705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A2688D-FF0C-1266-BE0F-9D8D3ABF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93AF80-0F0D-B29E-EF19-BAB13101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2D38-15B3-426A-832F-858A3A22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C3C67-067F-8AE1-5626-D9348B6A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B6EC3E-87C2-DED7-72AC-2BB344CBC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54D373-208B-8ED7-CAF7-FD824E6EB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66D122-6354-F318-8CF4-E74167F2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685C-EDC7-423E-A662-1177C02D8705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8915D2-1EC0-B7D0-7991-ECCDC606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71C0D0-805C-A6F0-9664-9D069144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2D38-15B3-426A-832F-858A3A22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3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E2CB7-F2BC-608B-5520-03D396CB2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16BFF8-B489-230F-130B-AE29BB323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EE89A-D3FB-1234-C6DD-D3BD2A7B2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289AAB-803E-8356-C29B-5684E91D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685C-EDC7-423E-A662-1177C02D8705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D4378C-F0AC-49A4-B91D-9BE4789E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548E8E-B48B-EAA0-3578-233AF316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2D38-15B3-426A-832F-858A3A22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0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826B1-744A-C558-493C-E38B19F72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3ABFE0-7B8B-DE91-09DD-701566AA2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9A9F83-231A-D7F6-A3BE-543A10BB6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5685C-EDC7-423E-A662-1177C02D8705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9097F7-A76D-1748-A272-E61A9399E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6A50A0-E246-669C-D07A-39DE23C6C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72D38-15B3-426A-832F-858A3A226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5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FBDDA-3351-A9D4-1DFB-B7DAF08811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 14. Экономика и общество славян в период Средневековья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510E77-404D-A3F9-00ED-913CED2EC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92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C7E45-879A-6A8B-7EF3-060FA658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4700">
                <a:solidFill>
                  <a:schemeClr val="bg1"/>
                </a:solidFill>
              </a:rPr>
              <a:t>Особенности земледелия и скотоводства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6AC8AB5-9F69-0DC7-40F1-120E0A6C6E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10668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87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E0E9A-F6FC-26F9-2D17-2FA177A7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Подсечно-огневое земледелие</a:t>
            </a:r>
          </a:p>
        </p:txBody>
      </p:sp>
      <p:sp>
        <p:nvSpPr>
          <p:cNvPr id="103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Подсечно-огневое земледелие на Руси. | Пикабу">
            <a:extLst>
              <a:ext uri="{FF2B5EF4-FFF2-40B4-BE49-F238E27FC236}">
                <a16:creationId xmlns:a16="http://schemas.microsoft.com/office/drawing/2014/main" id="{B62CE00B-DD23-2DBB-D05F-A573282BB1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63114"/>
            <a:ext cx="7214616" cy="510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63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205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93566-3667-28B4-1C87-0ABAC814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Трехполье в земледелии</a:t>
            </a:r>
          </a:p>
        </p:txBody>
      </p:sp>
      <p:sp>
        <p:nvSpPr>
          <p:cNvPr id="205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Какая система обработки земли называется трёхпольем? Нарисуйте схему  трехполья. Какие орудия - Школьные Знания.com">
            <a:extLst>
              <a:ext uri="{FF2B5EF4-FFF2-40B4-BE49-F238E27FC236}">
                <a16:creationId xmlns:a16="http://schemas.microsoft.com/office/drawing/2014/main" id="{612C13A5-3A22-6A3A-E788-98542D9FA8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09803"/>
            <a:ext cx="7214616" cy="54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2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08292-895C-99B5-39BD-3D6CCD8C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Города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80EAB7-CF61-0F14-40D9-BF1C3FFEA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Город">
            <a:extLst>
              <a:ext uri="{FF2B5EF4-FFF2-40B4-BE49-F238E27FC236}">
                <a16:creationId xmlns:a16="http://schemas.microsoft.com/office/drawing/2014/main" id="{C21B607E-BBD7-7971-8E67-3DA5D2E31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8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B323F-0887-6058-A656-6946ADFD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 dirty="0"/>
              <a:t>Особенности возникновения городов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BDDD6E4-79A7-D457-EC21-A3C641257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2009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8300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5D864-81F2-F8F3-E536-BDCB39F6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Славянское поселение</a:t>
            </a: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Славянский поселок">
            <a:extLst>
              <a:ext uri="{FF2B5EF4-FFF2-40B4-BE49-F238E27FC236}">
                <a16:creationId xmlns:a16="http://schemas.microsoft.com/office/drawing/2014/main" id="{BADEFC00-EAB8-F7FC-F568-7974442337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35260"/>
            <a:ext cx="7214616" cy="496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44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E022C-D990-E25E-0C51-93E24513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Славянский город</a:t>
            </a:r>
          </a:p>
        </p:txBody>
      </p:sp>
      <p:sp>
        <p:nvSpPr>
          <p:cNvPr id="410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Изображение выглядит как трава, здание, культовое сооружение&#10;&#10;Автоматически созданное описание">
            <a:extLst>
              <a:ext uri="{FF2B5EF4-FFF2-40B4-BE49-F238E27FC236}">
                <a16:creationId xmlns:a16="http://schemas.microsoft.com/office/drawing/2014/main" id="{099F3C3B-09B4-A9E8-378D-B71742905F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58319"/>
            <a:ext cx="7214616" cy="391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95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8F6B2-F2DC-8204-2093-BDCB9A0B3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5100">
                <a:solidFill>
                  <a:schemeClr val="bg1"/>
                </a:solidFill>
              </a:rPr>
              <a:t>Крупнейшие города славян</a:t>
            </a:r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C257D649-6F48-A54E-5485-D717DF0E6C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96358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231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B3FFD-49A7-DEFE-C1D3-0963ACB8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Макет Киева</a:t>
            </a:r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Древний Киев. Что? Где? Когда? (часть 3, Град Ярослава): agritura —  LiveJournal">
            <a:extLst>
              <a:ext uri="{FF2B5EF4-FFF2-40B4-BE49-F238E27FC236}">
                <a16:creationId xmlns:a16="http://schemas.microsoft.com/office/drawing/2014/main" id="{201B9126-3EBB-22B9-6DB0-192DE4CAB1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25442"/>
            <a:ext cx="7214616" cy="477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86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568D4-686E-7BC0-9283-BBB5302F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Социальное развитие и феодальные отношения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463324-2713-CA6D-941A-FAD827920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Рукопожатие">
            <a:extLst>
              <a:ext uri="{FF2B5EF4-FFF2-40B4-BE49-F238E27FC236}">
                <a16:creationId xmlns:a16="http://schemas.microsoft.com/office/drawing/2014/main" id="{6EEA5390-B960-3F10-4DD2-AC354A378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2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157CC-83C2-5402-02E8-1A9064D5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FBA97-78D1-D51D-F460-15F73CE8A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68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1819B-6F8C-AE02-757B-71A313B9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/>
              <a:t>Особенности становления социальной иерархии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B9BE2A-070C-6145-35D1-93B8BA0F9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/>
              <a:t>Первоначально жили родами, племенами и союзами племен, где власть принадлежала народному собранию</a:t>
            </a:r>
          </a:p>
          <a:p>
            <a:r>
              <a:rPr lang="ru-RU" sz="2200"/>
              <a:t>Однако накопления богатства привело к социальному неравенству</a:t>
            </a:r>
          </a:p>
          <a:p>
            <a:r>
              <a:rPr lang="ru-RU" sz="2200"/>
              <a:t>Всё большую роль стал играть князь и дружина</a:t>
            </a:r>
          </a:p>
          <a:p>
            <a:r>
              <a:rPr lang="ru-RU" sz="2200"/>
              <a:t>Высокие позиции в обществе занимала служилая и местная знать, получившая определенные привилегии</a:t>
            </a:r>
          </a:p>
          <a:p>
            <a:r>
              <a:rPr lang="ru-RU" sz="2200"/>
              <a:t>Остальное население условно можно разделить на свободных и зависимых людей</a:t>
            </a:r>
          </a:p>
        </p:txBody>
      </p:sp>
    </p:spTree>
    <p:extLst>
      <p:ext uri="{BB962C8B-B14F-4D97-AF65-F5344CB8AC3E}">
        <p14:creationId xmlns:p14="http://schemas.microsoft.com/office/powerpoint/2010/main" val="1009575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DC3AF-3DC9-4AC1-3BAA-85635B9C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Князь с дружиной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Княжеская дружина в Древнерусском государстве">
            <a:extLst>
              <a:ext uri="{FF2B5EF4-FFF2-40B4-BE49-F238E27FC236}">
                <a16:creationId xmlns:a16="http://schemas.microsoft.com/office/drawing/2014/main" id="{C8590410-3BCC-541B-6CC7-7C27D75B40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426" y="640080"/>
            <a:ext cx="6852355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4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D5661-B6C7-46A0-AF0E-513029539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Социальная структура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A6E3A3-849F-D911-D62C-FABF64C46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115625"/>
            <a:ext cx="7214616" cy="45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73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B375D-61AF-173B-CA31-D65F441D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/>
              <a:t>Особенности феодальных отношений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01FE56-B4B9-A0D7-E90C-EFE1916F9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В Древней Руси вассальные отношения существовали не в виде земельного пожалования, а в виде права на сбор дани</a:t>
            </a:r>
          </a:p>
          <a:p>
            <a:r>
              <a:rPr lang="ru-RU" sz="2200" dirty="0"/>
              <a:t>Крупная индивидуальная земельная собственность (вотчина) в Древней Руси возникла с конца XI в. </a:t>
            </a:r>
          </a:p>
          <a:p>
            <a:r>
              <a:rPr lang="ru-RU" sz="2200" dirty="0"/>
              <a:t>Пути ее приобретения были разными, но основной — княжеское пожалование</a:t>
            </a:r>
          </a:p>
          <a:p>
            <a:r>
              <a:rPr lang="ru-RU" sz="2200" dirty="0"/>
              <a:t>Верхушка общества стала переводить крестьян в различные формы поземельной и личной зависимости</a:t>
            </a:r>
          </a:p>
        </p:txBody>
      </p:sp>
    </p:spTree>
    <p:extLst>
      <p:ext uri="{BB962C8B-B14F-4D97-AF65-F5344CB8AC3E}">
        <p14:creationId xmlns:p14="http://schemas.microsoft.com/office/powerpoint/2010/main" val="1685470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6E477-E052-F782-E185-D921E248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Князь и крестьяне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классы в древней руси">
            <a:extLst>
              <a:ext uri="{FF2B5EF4-FFF2-40B4-BE49-F238E27FC236}">
                <a16:creationId xmlns:a16="http://schemas.microsoft.com/office/drawing/2014/main" id="{BEC8F9F5-6712-3BC1-3A31-AFF9DC6125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99986"/>
            <a:ext cx="7214616" cy="52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49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FCC83-008E-DDDB-BE1D-10E7D368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/>
              <a:t>Особенности феодальных отношений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F68743-0C9D-6323-06CD-23D8C3522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/>
              <a:t>Важную роль в развитии общества играла церковь, которая со временем становилась крупным землевладельцем</a:t>
            </a:r>
          </a:p>
          <a:p>
            <a:r>
              <a:rPr lang="ru-RU" sz="2200"/>
              <a:t>В городах также сложилась своя социальная структура. В древнерусских княжествах городское население — ремесленники и торговцы — было лично свободными и пользовалось различными правами при организации экономической жизни</a:t>
            </a:r>
          </a:p>
          <a:p>
            <a:r>
              <a:rPr lang="ru-RU" sz="2200"/>
              <a:t>В XIII–XIV вв. в западнославянских обществах шло формирование феодальных сословий: духовенства, шляхты (магнатско-рыцарского сословия, которое у разных народов называлось по-разному), горожан и крестьян</a:t>
            </a:r>
          </a:p>
        </p:txBody>
      </p:sp>
    </p:spTree>
    <p:extLst>
      <p:ext uri="{BB962C8B-B14F-4D97-AF65-F5344CB8AC3E}">
        <p14:creationId xmlns:p14="http://schemas.microsoft.com/office/powerpoint/2010/main" val="2139316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класс феодалов в древней руси">
            <a:extLst>
              <a:ext uri="{FF2B5EF4-FFF2-40B4-BE49-F238E27FC236}">
                <a16:creationId xmlns:a16="http://schemas.microsoft.com/office/drawing/2014/main" id="{04B71C25-13AB-2D55-BF0E-963F83584B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0" r="1" b="556"/>
          <a:stretch/>
        </p:blipFill>
        <p:spPr bwMode="auto"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166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BA283-E94B-EFE0-D2D1-84E4007B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331864-C1AA-32DE-9B0D-5917E81DC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97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1B699-24E9-E46A-6831-0D041396F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2CEEC0-2D5B-755A-2CD0-B6F9719A9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48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2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952D-1D8B-BC6D-2787-AD3A8FC98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46A1924-B9C5-9BF3-0C73-C252EA06A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13284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91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47E30-76C8-C4EC-7AE3-5257732C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Основные хозяйственные занятия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6DC3B9-EBC2-A8B1-FDCB-7AE5B786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33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ешний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0FE22F78-5E55-478D-A0F3-984BB9668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27" r="-1" b="14208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7854B-354F-4E24-8A72-2EC4A5CC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Земледелие</a:t>
            </a:r>
          </a:p>
        </p:txBody>
      </p:sp>
    </p:spTree>
    <p:extLst>
      <p:ext uri="{BB962C8B-B14F-4D97-AF65-F5344CB8AC3E}">
        <p14:creationId xmlns:p14="http://schemas.microsoft.com/office/powerpoint/2010/main" val="412664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трава, внешний, поле&#10;&#10;Автоматически созданное описание">
            <a:extLst>
              <a:ext uri="{FF2B5EF4-FFF2-40B4-BE49-F238E27FC236}">
                <a16:creationId xmlns:a16="http://schemas.microsoft.com/office/drawing/2014/main" id="{2518F4FB-ADC1-4A8D-A098-31267B422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427" r="-1" b="-1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70BB6-7E3A-431E-9BD4-E1F1FC79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Скотоводство</a:t>
            </a:r>
          </a:p>
        </p:txBody>
      </p:sp>
    </p:spTree>
    <p:extLst>
      <p:ext uri="{BB962C8B-B14F-4D97-AF65-F5344CB8AC3E}">
        <p14:creationId xmlns:p14="http://schemas.microsoft.com/office/powerpoint/2010/main" val="234002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дерево, внешний, снег, дикая собака&#10;&#10;Автоматически созданное описание">
            <a:extLst>
              <a:ext uri="{FF2B5EF4-FFF2-40B4-BE49-F238E27FC236}">
                <a16:creationId xmlns:a16="http://schemas.microsoft.com/office/drawing/2014/main" id="{BD21CBEC-3569-4AEA-B3B4-5A9D04C9D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4426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722F9-8357-4CB2-9792-DAE00C76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Охота</a:t>
            </a:r>
          </a:p>
        </p:txBody>
      </p:sp>
    </p:spTree>
    <p:extLst>
      <p:ext uri="{BB962C8B-B14F-4D97-AF65-F5344CB8AC3E}">
        <p14:creationId xmlns:p14="http://schemas.microsoft.com/office/powerpoint/2010/main" val="47277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4E98552C-D5B1-47B7-8D66-E0AAC2723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831" b="1663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2C6BC-44DE-4A6B-B3FA-62F643018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296" y="5330486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Рыболовство</a:t>
            </a:r>
          </a:p>
        </p:txBody>
      </p:sp>
    </p:spTree>
    <p:extLst>
      <p:ext uri="{BB962C8B-B14F-4D97-AF65-F5344CB8AC3E}">
        <p14:creationId xmlns:p14="http://schemas.microsoft.com/office/powerpoint/2010/main" val="401773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Изображение выглядит как трава, внешний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E8187219-6D54-4AAC-A236-F183C347E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18" r="-1" b="17662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C71B7-64DD-49CE-BF7A-D9752C8B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Бортничество</a:t>
            </a:r>
          </a:p>
        </p:txBody>
      </p:sp>
    </p:spTree>
    <p:extLst>
      <p:ext uri="{BB962C8B-B14F-4D97-AF65-F5344CB8AC3E}">
        <p14:creationId xmlns:p14="http://schemas.microsoft.com/office/powerpoint/2010/main" val="521755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411</Words>
  <Application>Microsoft Office PowerPoint</Application>
  <PresentationFormat>Широкоэкранный</PresentationFormat>
  <Paragraphs>57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§ 14. Экономика и общество славян в период Средневековья</vt:lpstr>
      <vt:lpstr>Проверка д/з</vt:lpstr>
      <vt:lpstr>План урока</vt:lpstr>
      <vt:lpstr>1. Основные хозяйственные занятия</vt:lpstr>
      <vt:lpstr>Земледелие</vt:lpstr>
      <vt:lpstr>Скотоводство</vt:lpstr>
      <vt:lpstr>Охота</vt:lpstr>
      <vt:lpstr>Рыболовство</vt:lpstr>
      <vt:lpstr>Бортничество</vt:lpstr>
      <vt:lpstr>Особенности земледелия и скотоводства</vt:lpstr>
      <vt:lpstr>Подсечно-огневое земледелие</vt:lpstr>
      <vt:lpstr>Трехполье в земледелии</vt:lpstr>
      <vt:lpstr>2. Города</vt:lpstr>
      <vt:lpstr>Особенности возникновения городов</vt:lpstr>
      <vt:lpstr>Славянское поселение</vt:lpstr>
      <vt:lpstr>Славянский город</vt:lpstr>
      <vt:lpstr>Крупнейшие города славян</vt:lpstr>
      <vt:lpstr>Макет Киева</vt:lpstr>
      <vt:lpstr>3. Социальное развитие и феодальные отношения</vt:lpstr>
      <vt:lpstr>Особенности становления социальной иерархии</vt:lpstr>
      <vt:lpstr>Князь с дружиной</vt:lpstr>
      <vt:lpstr>Социальная структура</vt:lpstr>
      <vt:lpstr>Особенности феодальных отношений</vt:lpstr>
      <vt:lpstr>Князь и крестьяне</vt:lpstr>
      <vt:lpstr>Особенности феодальных отношений</vt:lpstr>
      <vt:lpstr>Презентация PowerPoint</vt:lpstr>
      <vt:lpstr>Контроль знаний</vt:lpstr>
      <vt:lpstr>Домашнее задание</vt:lpstr>
      <vt:lpstr>Тест, д/з, отметки, онлайн-урок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 14. Экономика и общество славян в период Средневековья</dc:title>
  <dc:creator>Роман Жигалов</dc:creator>
  <cp:lastModifiedBy>Роман Жигалов</cp:lastModifiedBy>
  <cp:revision>1</cp:revision>
  <dcterms:created xsi:type="dcterms:W3CDTF">2022-07-25T18:01:56Z</dcterms:created>
  <dcterms:modified xsi:type="dcterms:W3CDTF">2022-07-25T19:28:09Z</dcterms:modified>
</cp:coreProperties>
</file>