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</p:sldIdLst>
  <p:sldSz cy="5143500" cx="9144000"/>
  <p:notesSz cx="6858000" cy="9144000"/>
  <p:embeddedFontLst>
    <p:embeddedFont>
      <p:font typeface="Corsiva"/>
      <p:regular r:id="rId19"/>
      <p:bold r:id="rId20"/>
      <p:italic r:id="rId21"/>
      <p:boldItalic r:id="rId22"/>
    </p:embeddedFont>
    <p:embeddedFont>
      <p:font typeface="Lobster"/>
      <p:regular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Corsiva-bold.fntdata"/><Relationship Id="rId11" Type="http://schemas.openxmlformats.org/officeDocument/2006/relationships/slide" Target="slides/slide5.xml"/><Relationship Id="rId22" Type="http://schemas.openxmlformats.org/officeDocument/2006/relationships/font" Target="fonts/Corsiva-boldItalic.fntdata"/><Relationship Id="rId10" Type="http://schemas.openxmlformats.org/officeDocument/2006/relationships/slide" Target="slides/slide4.xml"/><Relationship Id="rId21" Type="http://schemas.openxmlformats.org/officeDocument/2006/relationships/font" Target="fonts/Corsiva-italic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23" Type="http://schemas.openxmlformats.org/officeDocument/2006/relationships/font" Target="fonts/Lobster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2.xml"/><Relationship Id="rId19" Type="http://schemas.openxmlformats.org/officeDocument/2006/relationships/font" Target="fonts/Corsiva-regular.fntdata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048560afc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1048560afc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f1aaa76044_2_1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gf1aaa76044_2_13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f1aaa76044_2_1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gf1aaa76044_2_14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f1aaa76044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f1aaa76044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f1aaa76044_2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gf1aaa76044_2_7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f1aaa76044_2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gf1aaa76044_2_8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f1aaa76044_2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gf1aaa76044_2_8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f1aaa76044_2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gf1aaa76044_2_9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f1aaa76044_2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gf1aaa76044_2_10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f1aaa76044_2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gf1aaa76044_2_10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f1aaa76044_2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gf1aaa76044_2_1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f1aaa76044_2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gf1aaa76044_2_12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bg>
      <p:bgPr>
        <a:solidFill>
          <a:schemeClr val="accent1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4"/>
          <p:cNvSpPr txBox="1"/>
          <p:nvPr>
            <p:ph type="ctrTitle"/>
          </p:nvPr>
        </p:nvSpPr>
        <p:spPr>
          <a:xfrm>
            <a:off x="452628" y="577850"/>
            <a:ext cx="8086725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600"/>
              <a:buFont typeface="Calibri"/>
              <a:buNone/>
              <a:defRPr sz="66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9" name="Google Shape;59;p14"/>
          <p:cNvSpPr txBox="1"/>
          <p:nvPr>
            <p:ph idx="1" type="subTitle"/>
          </p:nvPr>
        </p:nvSpPr>
        <p:spPr>
          <a:xfrm>
            <a:off x="500634" y="3155157"/>
            <a:ext cx="6921151" cy="123444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2100"/>
              <a:buNone/>
              <a:defRPr sz="2100"/>
            </a:lvl2pPr>
            <a:lvl3pPr lvl="2" algn="ctr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 sz="1800"/>
            </a:lvl3pPr>
            <a:lvl4pPr lvl="3" algn="ctr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500"/>
              <a:buNone/>
              <a:defRPr sz="1500"/>
            </a:lvl4pPr>
            <a:lvl5pPr lvl="4" algn="ctr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500"/>
              <a:buNone/>
              <a:defRPr sz="1500"/>
            </a:lvl5pPr>
            <a:lvl6pPr lvl="5" algn="ctr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500"/>
              <a:buNone/>
              <a:defRPr sz="1500"/>
            </a:lvl6pPr>
            <a:lvl7pPr lvl="6" algn="ctr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500"/>
              <a:buNone/>
              <a:defRPr sz="1500"/>
            </a:lvl7pPr>
            <a:lvl8pPr lvl="7" algn="ctr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500"/>
              <a:buNone/>
              <a:defRPr sz="1500"/>
            </a:lvl8pPr>
            <a:lvl9pPr lvl="8" algn="ctr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500"/>
              <a:buNone/>
              <a:defRPr sz="1500"/>
            </a:lvl9pPr>
          </a:lstStyle>
          <a:p/>
        </p:txBody>
      </p:sp>
      <p:sp>
        <p:nvSpPr>
          <p:cNvPr id="60" name="Google Shape;60;p14"/>
          <p:cNvSpPr txBox="1"/>
          <p:nvPr>
            <p:ph idx="10" type="dt"/>
          </p:nvPr>
        </p:nvSpPr>
        <p:spPr>
          <a:xfrm>
            <a:off x="514350" y="4809335"/>
            <a:ext cx="3086100" cy="171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1" name="Google Shape;61;p14"/>
          <p:cNvSpPr txBox="1"/>
          <p:nvPr>
            <p:ph idx="11" type="ftr"/>
          </p:nvPr>
        </p:nvSpPr>
        <p:spPr>
          <a:xfrm>
            <a:off x="514350" y="4916023"/>
            <a:ext cx="3771900" cy="171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2" name="Google Shape;62;p14"/>
          <p:cNvSpPr txBox="1"/>
          <p:nvPr>
            <p:ph idx="12" type="sldNum"/>
          </p:nvPr>
        </p:nvSpPr>
        <p:spPr>
          <a:xfrm>
            <a:off x="6572944" y="4407309"/>
            <a:ext cx="2194560" cy="1047779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7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b="0" i="0" sz="7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b="0" i="0" sz="7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b="0" i="0" sz="7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b="0" i="0" sz="7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b="0" i="0" sz="7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b="0" i="0" sz="7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b="0" i="0" sz="7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b="0" i="0" sz="7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 txBox="1"/>
          <p:nvPr>
            <p:ph idx="10" type="dt"/>
          </p:nvPr>
        </p:nvSpPr>
        <p:spPr>
          <a:xfrm>
            <a:off x="514350" y="4809335"/>
            <a:ext cx="3086100" cy="171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idx="11" type="ftr"/>
          </p:nvPr>
        </p:nvSpPr>
        <p:spPr>
          <a:xfrm>
            <a:off x="514350" y="4916023"/>
            <a:ext cx="3771900" cy="171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6" name="Google Shape;66;p15"/>
          <p:cNvSpPr txBox="1"/>
          <p:nvPr>
            <p:ph idx="12" type="sldNum"/>
          </p:nvPr>
        </p:nvSpPr>
        <p:spPr>
          <a:xfrm>
            <a:off x="6572944" y="4407309"/>
            <a:ext cx="2194560" cy="1047779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6"/>
          <p:cNvSpPr txBox="1"/>
          <p:nvPr>
            <p:ph type="title"/>
          </p:nvPr>
        </p:nvSpPr>
        <p:spPr>
          <a:xfrm>
            <a:off x="492918" y="374650"/>
            <a:ext cx="8079581" cy="1243648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9" name="Google Shape;69;p16"/>
          <p:cNvSpPr txBox="1"/>
          <p:nvPr>
            <p:ph idx="1" type="body"/>
          </p:nvPr>
        </p:nvSpPr>
        <p:spPr>
          <a:xfrm>
            <a:off x="507492" y="1508760"/>
            <a:ext cx="8065294" cy="282463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400"/>
              <a:buChar char=" "/>
              <a:defRPr/>
            </a:lvl1pPr>
            <a:lvl2pPr indent="-317500" lvl="1" marL="91440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Char char=" "/>
              <a:defRPr/>
            </a:lvl2pPr>
            <a:lvl3pPr indent="-317500" lvl="2" marL="137160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Char char=" "/>
              <a:defRPr/>
            </a:lvl3pPr>
            <a:lvl4pPr indent="-317500" lvl="3" marL="182880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Char char=" "/>
              <a:defRPr/>
            </a:lvl4pPr>
            <a:lvl5pPr indent="-317500" lvl="4" marL="228600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Char char=" "/>
              <a:defRPr/>
            </a:lvl5pPr>
            <a:lvl6pPr indent="-317500" lvl="5" marL="274320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Char char=" "/>
              <a:defRPr/>
            </a:lvl6pPr>
            <a:lvl7pPr indent="-317500" lvl="6" marL="320040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Char char=" "/>
              <a:defRPr/>
            </a:lvl7pPr>
            <a:lvl8pPr indent="-317500" lvl="7" marL="365760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Char char=" "/>
              <a:defRPr/>
            </a:lvl8pPr>
            <a:lvl9pPr indent="-317500" lvl="8" marL="411480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Char char=" "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0" type="dt"/>
          </p:nvPr>
        </p:nvSpPr>
        <p:spPr>
          <a:xfrm>
            <a:off x="514350" y="4809335"/>
            <a:ext cx="3086100" cy="171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1" name="Google Shape;71;p16"/>
          <p:cNvSpPr txBox="1"/>
          <p:nvPr>
            <p:ph idx="11" type="ftr"/>
          </p:nvPr>
        </p:nvSpPr>
        <p:spPr>
          <a:xfrm>
            <a:off x="514350" y="4916023"/>
            <a:ext cx="3771900" cy="171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2" name="Google Shape;72;p16"/>
          <p:cNvSpPr txBox="1"/>
          <p:nvPr>
            <p:ph idx="12" type="sldNum"/>
          </p:nvPr>
        </p:nvSpPr>
        <p:spPr>
          <a:xfrm>
            <a:off x="6572944" y="4407309"/>
            <a:ext cx="2194560" cy="1047779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7"/>
          <p:cNvSpPr txBox="1"/>
          <p:nvPr>
            <p:ph type="title"/>
          </p:nvPr>
        </p:nvSpPr>
        <p:spPr>
          <a:xfrm>
            <a:off x="452628" y="575564"/>
            <a:ext cx="8085582" cy="2516886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600"/>
              <a:buFont typeface="Calibri"/>
              <a:buNone/>
              <a:defRPr b="0" sz="66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5" name="Google Shape;75;p17"/>
          <p:cNvSpPr txBox="1"/>
          <p:nvPr>
            <p:ph idx="1" type="body"/>
          </p:nvPr>
        </p:nvSpPr>
        <p:spPr>
          <a:xfrm>
            <a:off x="500634" y="3153157"/>
            <a:ext cx="6919722" cy="123444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 sz="11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 sz="11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 sz="11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 sz="11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 sz="11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 sz="11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6" name="Google Shape;76;p17"/>
          <p:cNvSpPr txBox="1"/>
          <p:nvPr>
            <p:ph idx="10" type="dt"/>
          </p:nvPr>
        </p:nvSpPr>
        <p:spPr>
          <a:xfrm>
            <a:off x="514350" y="4809335"/>
            <a:ext cx="3086100" cy="171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11" type="ftr"/>
          </p:nvPr>
        </p:nvSpPr>
        <p:spPr>
          <a:xfrm>
            <a:off x="514350" y="4916023"/>
            <a:ext cx="3771900" cy="171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8" name="Google Shape;78;p17"/>
          <p:cNvSpPr txBox="1"/>
          <p:nvPr>
            <p:ph idx="12" type="sldNum"/>
          </p:nvPr>
        </p:nvSpPr>
        <p:spPr>
          <a:xfrm>
            <a:off x="6572944" y="4407309"/>
            <a:ext cx="2194560" cy="1047779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8"/>
          <p:cNvSpPr txBox="1"/>
          <p:nvPr>
            <p:ph type="title"/>
          </p:nvPr>
        </p:nvSpPr>
        <p:spPr>
          <a:xfrm>
            <a:off x="492918" y="374650"/>
            <a:ext cx="8079581" cy="1243648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1" name="Google Shape;81;p18"/>
          <p:cNvSpPr txBox="1"/>
          <p:nvPr>
            <p:ph idx="1" type="body"/>
          </p:nvPr>
        </p:nvSpPr>
        <p:spPr>
          <a:xfrm>
            <a:off x="507492" y="1498600"/>
            <a:ext cx="3497580" cy="282549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42900" lvl="0" marL="457200" algn="l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 sz="1800"/>
            </a:lvl1pPr>
            <a:lvl2pPr indent="-323850" lvl="1" marL="91440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500"/>
              <a:buChar char=" "/>
              <a:defRPr sz="1500"/>
            </a:lvl2pPr>
            <a:lvl3pPr indent="-317500" lvl="2" marL="137160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Char char=" "/>
              <a:defRPr sz="1400"/>
            </a:lvl3pPr>
            <a:lvl4pPr indent="-304800" lvl="3" marL="182880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200"/>
              <a:buChar char=" "/>
              <a:defRPr sz="1200"/>
            </a:lvl4pPr>
            <a:lvl5pPr indent="-304800" lvl="4" marL="228600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200"/>
              <a:buChar char=" "/>
              <a:defRPr sz="1200"/>
            </a:lvl5pPr>
            <a:lvl6pPr indent="-304800" lvl="5" marL="274320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200"/>
              <a:buChar char=" "/>
              <a:defRPr sz="1200"/>
            </a:lvl6pPr>
            <a:lvl7pPr indent="-304800" lvl="6" marL="320040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200"/>
              <a:buChar char=" "/>
              <a:defRPr sz="1200"/>
            </a:lvl7pPr>
            <a:lvl8pPr indent="-304800" lvl="7" marL="365760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200"/>
              <a:buChar char=" "/>
              <a:defRPr sz="1200"/>
            </a:lvl8pPr>
            <a:lvl9pPr indent="-304800" lvl="8" marL="411480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200"/>
              <a:buChar char=" "/>
              <a:defRPr sz="1200"/>
            </a:lvl9pPr>
          </a:lstStyle>
          <a:p/>
        </p:txBody>
      </p:sp>
      <p:sp>
        <p:nvSpPr>
          <p:cNvPr id="82" name="Google Shape;82;p18"/>
          <p:cNvSpPr txBox="1"/>
          <p:nvPr>
            <p:ph idx="2" type="body"/>
          </p:nvPr>
        </p:nvSpPr>
        <p:spPr>
          <a:xfrm>
            <a:off x="4508498" y="1498600"/>
            <a:ext cx="3497580" cy="282549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42900" lvl="0" marL="457200" algn="l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 sz="1800"/>
            </a:lvl1pPr>
            <a:lvl2pPr indent="-323850" lvl="1" marL="91440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500"/>
              <a:buChar char=" "/>
              <a:defRPr sz="1500"/>
            </a:lvl2pPr>
            <a:lvl3pPr indent="-317500" lvl="2" marL="137160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Char char=" "/>
              <a:defRPr sz="1400"/>
            </a:lvl3pPr>
            <a:lvl4pPr indent="-304800" lvl="3" marL="182880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200"/>
              <a:buChar char=" "/>
              <a:defRPr sz="1200"/>
            </a:lvl4pPr>
            <a:lvl5pPr indent="-304800" lvl="4" marL="228600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200"/>
              <a:buChar char=" "/>
              <a:defRPr sz="1200"/>
            </a:lvl5pPr>
            <a:lvl6pPr indent="-304800" lvl="5" marL="274320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200"/>
              <a:buChar char=" "/>
              <a:defRPr sz="1200"/>
            </a:lvl6pPr>
            <a:lvl7pPr indent="-304800" lvl="6" marL="320040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200"/>
              <a:buChar char=" "/>
              <a:defRPr sz="1200"/>
            </a:lvl7pPr>
            <a:lvl8pPr indent="-304800" lvl="7" marL="365760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200"/>
              <a:buChar char=" "/>
              <a:defRPr sz="1200"/>
            </a:lvl8pPr>
            <a:lvl9pPr indent="-304800" lvl="8" marL="411480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200"/>
              <a:buChar char=" "/>
              <a:defRPr sz="1200"/>
            </a:lvl9pPr>
          </a:lstStyle>
          <a:p/>
        </p:txBody>
      </p:sp>
      <p:sp>
        <p:nvSpPr>
          <p:cNvPr id="83" name="Google Shape;83;p18"/>
          <p:cNvSpPr txBox="1"/>
          <p:nvPr>
            <p:ph idx="10" type="dt"/>
          </p:nvPr>
        </p:nvSpPr>
        <p:spPr>
          <a:xfrm>
            <a:off x="514350" y="4809335"/>
            <a:ext cx="3086100" cy="171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4" name="Google Shape;84;p18"/>
          <p:cNvSpPr txBox="1"/>
          <p:nvPr>
            <p:ph idx="11" type="ftr"/>
          </p:nvPr>
        </p:nvSpPr>
        <p:spPr>
          <a:xfrm>
            <a:off x="514350" y="4916023"/>
            <a:ext cx="3771900" cy="171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5" name="Google Shape;85;p18"/>
          <p:cNvSpPr txBox="1"/>
          <p:nvPr>
            <p:ph idx="12" type="sldNum"/>
          </p:nvPr>
        </p:nvSpPr>
        <p:spPr>
          <a:xfrm>
            <a:off x="6572944" y="4407309"/>
            <a:ext cx="2194560" cy="1047779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9"/>
          <p:cNvSpPr txBox="1"/>
          <p:nvPr>
            <p:ph type="title"/>
          </p:nvPr>
        </p:nvSpPr>
        <p:spPr>
          <a:xfrm>
            <a:off x="492918" y="374650"/>
            <a:ext cx="8079581" cy="1243648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8" name="Google Shape;88;p19"/>
          <p:cNvSpPr txBox="1"/>
          <p:nvPr>
            <p:ph idx="1" type="body"/>
          </p:nvPr>
        </p:nvSpPr>
        <p:spPr>
          <a:xfrm>
            <a:off x="507492" y="1530350"/>
            <a:ext cx="3497580" cy="5425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700"/>
              <a:buNone/>
              <a:defRPr b="0" sz="1700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89" name="Google Shape;89;p19"/>
          <p:cNvSpPr txBox="1"/>
          <p:nvPr>
            <p:ph idx="2" type="body"/>
          </p:nvPr>
        </p:nvSpPr>
        <p:spPr>
          <a:xfrm>
            <a:off x="507492" y="2064813"/>
            <a:ext cx="3497580" cy="24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42900" lvl="0" marL="457200" algn="l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 sz="1800"/>
            </a:lvl1pPr>
            <a:lvl2pPr indent="-323850" lvl="1" marL="91440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500"/>
              <a:buChar char=" "/>
              <a:defRPr sz="1500"/>
            </a:lvl2pPr>
            <a:lvl3pPr indent="-317500" lvl="2" marL="137160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Char char=" "/>
              <a:defRPr sz="1400"/>
            </a:lvl3pPr>
            <a:lvl4pPr indent="-304800" lvl="3" marL="182880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200"/>
              <a:buChar char=" "/>
              <a:defRPr sz="1200"/>
            </a:lvl4pPr>
            <a:lvl5pPr indent="-304800" lvl="4" marL="228600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200"/>
              <a:buChar char=" "/>
              <a:defRPr sz="1200"/>
            </a:lvl5pPr>
            <a:lvl6pPr indent="-304800" lvl="5" marL="274320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200"/>
              <a:buChar char=" "/>
              <a:defRPr sz="1200"/>
            </a:lvl6pPr>
            <a:lvl7pPr indent="-304800" lvl="6" marL="320040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200"/>
              <a:buChar char=" "/>
              <a:defRPr sz="1200"/>
            </a:lvl7pPr>
            <a:lvl8pPr indent="-304800" lvl="7" marL="365760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200"/>
              <a:buChar char=" "/>
              <a:defRPr sz="1200"/>
            </a:lvl8pPr>
            <a:lvl9pPr indent="-304800" lvl="8" marL="411480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200"/>
              <a:buChar char=" "/>
              <a:defRPr sz="1200"/>
            </a:lvl9pPr>
          </a:lstStyle>
          <a:p/>
        </p:txBody>
      </p:sp>
      <p:sp>
        <p:nvSpPr>
          <p:cNvPr id="90" name="Google Shape;90;p19"/>
          <p:cNvSpPr txBox="1"/>
          <p:nvPr>
            <p:ph idx="3" type="body"/>
          </p:nvPr>
        </p:nvSpPr>
        <p:spPr>
          <a:xfrm>
            <a:off x="4505706" y="1528826"/>
            <a:ext cx="3497580" cy="54178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700"/>
              <a:buNone/>
              <a:defRPr b="0" sz="1700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91" name="Google Shape;91;p19"/>
          <p:cNvSpPr txBox="1"/>
          <p:nvPr>
            <p:ph idx="4" type="body"/>
          </p:nvPr>
        </p:nvSpPr>
        <p:spPr>
          <a:xfrm>
            <a:off x="4505706" y="2063243"/>
            <a:ext cx="3497580" cy="24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42900" lvl="0" marL="457200" algn="l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 sz="1800"/>
            </a:lvl1pPr>
            <a:lvl2pPr indent="-323850" lvl="1" marL="91440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500"/>
              <a:buChar char=" "/>
              <a:defRPr sz="1500"/>
            </a:lvl2pPr>
            <a:lvl3pPr indent="-317500" lvl="2" marL="137160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Char char=" "/>
              <a:defRPr sz="1400"/>
            </a:lvl3pPr>
            <a:lvl4pPr indent="-304800" lvl="3" marL="182880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200"/>
              <a:buChar char=" "/>
              <a:defRPr sz="1200"/>
            </a:lvl4pPr>
            <a:lvl5pPr indent="-304800" lvl="4" marL="228600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200"/>
              <a:buChar char=" "/>
              <a:defRPr sz="1200"/>
            </a:lvl5pPr>
            <a:lvl6pPr indent="-304800" lvl="5" marL="274320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200"/>
              <a:buChar char=" "/>
              <a:defRPr sz="1200"/>
            </a:lvl6pPr>
            <a:lvl7pPr indent="-304800" lvl="6" marL="320040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200"/>
              <a:buChar char=" "/>
              <a:defRPr sz="1200"/>
            </a:lvl7pPr>
            <a:lvl8pPr indent="-304800" lvl="7" marL="365760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200"/>
              <a:buChar char=" "/>
              <a:defRPr sz="1200"/>
            </a:lvl8pPr>
            <a:lvl9pPr indent="-304800" lvl="8" marL="411480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200"/>
              <a:buChar char=" "/>
              <a:defRPr sz="1200"/>
            </a:lvl9pPr>
          </a:lstStyle>
          <a:p/>
        </p:txBody>
      </p:sp>
      <p:sp>
        <p:nvSpPr>
          <p:cNvPr id="92" name="Google Shape;92;p19"/>
          <p:cNvSpPr txBox="1"/>
          <p:nvPr>
            <p:ph idx="10" type="dt"/>
          </p:nvPr>
        </p:nvSpPr>
        <p:spPr>
          <a:xfrm>
            <a:off x="514350" y="4809335"/>
            <a:ext cx="3086100" cy="171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3" name="Google Shape;93;p19"/>
          <p:cNvSpPr txBox="1"/>
          <p:nvPr>
            <p:ph idx="11" type="ftr"/>
          </p:nvPr>
        </p:nvSpPr>
        <p:spPr>
          <a:xfrm>
            <a:off x="514350" y="4916023"/>
            <a:ext cx="3771900" cy="171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4" name="Google Shape;94;p19"/>
          <p:cNvSpPr txBox="1"/>
          <p:nvPr>
            <p:ph idx="12" type="sldNum"/>
          </p:nvPr>
        </p:nvSpPr>
        <p:spPr>
          <a:xfrm>
            <a:off x="6572944" y="4407309"/>
            <a:ext cx="2194560" cy="1047779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/>
          <p:nvPr>
            <p:ph type="title"/>
          </p:nvPr>
        </p:nvSpPr>
        <p:spPr>
          <a:xfrm>
            <a:off x="492918" y="374650"/>
            <a:ext cx="8079581" cy="1243648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7" name="Google Shape;97;p20"/>
          <p:cNvSpPr txBox="1"/>
          <p:nvPr>
            <p:ph idx="10" type="dt"/>
          </p:nvPr>
        </p:nvSpPr>
        <p:spPr>
          <a:xfrm>
            <a:off x="514350" y="4809335"/>
            <a:ext cx="3086100" cy="171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8" name="Google Shape;98;p20"/>
          <p:cNvSpPr txBox="1"/>
          <p:nvPr>
            <p:ph idx="11" type="ftr"/>
          </p:nvPr>
        </p:nvSpPr>
        <p:spPr>
          <a:xfrm>
            <a:off x="514350" y="4916023"/>
            <a:ext cx="3771900" cy="171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9" name="Google Shape;99;p20"/>
          <p:cNvSpPr txBox="1"/>
          <p:nvPr>
            <p:ph idx="12" type="sldNum"/>
          </p:nvPr>
        </p:nvSpPr>
        <p:spPr>
          <a:xfrm>
            <a:off x="6572944" y="4407309"/>
            <a:ext cx="2194560" cy="1047779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1"/>
          <p:cNvSpPr/>
          <p:nvPr/>
        </p:nvSpPr>
        <p:spPr>
          <a:xfrm>
            <a:off x="5715000" y="0"/>
            <a:ext cx="3429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21"/>
          <p:cNvSpPr txBox="1"/>
          <p:nvPr>
            <p:ph type="title"/>
          </p:nvPr>
        </p:nvSpPr>
        <p:spPr>
          <a:xfrm>
            <a:off x="6196053" y="406711"/>
            <a:ext cx="2537460" cy="144018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alibri"/>
              <a:buNone/>
              <a:defRPr sz="30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3" name="Google Shape;103;p21"/>
          <p:cNvSpPr txBox="1"/>
          <p:nvPr>
            <p:ph idx="1" type="body"/>
          </p:nvPr>
        </p:nvSpPr>
        <p:spPr>
          <a:xfrm>
            <a:off x="571500" y="571500"/>
            <a:ext cx="457200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81000" lvl="0" marL="457200" algn="l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2400"/>
              <a:buChar char=" "/>
              <a:defRPr sz="2400"/>
            </a:lvl1pPr>
            <a:lvl2pPr indent="-361950" lvl="1" marL="91440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2100"/>
              <a:buChar char=" "/>
              <a:defRPr sz="2100"/>
            </a:lvl2pPr>
            <a:lvl3pPr indent="-342900" lvl="2" marL="137160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 sz="1800"/>
            </a:lvl3pPr>
            <a:lvl4pPr indent="-323850" lvl="3" marL="182880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500"/>
              <a:buChar char=" "/>
              <a:defRPr sz="1500"/>
            </a:lvl4pPr>
            <a:lvl5pPr indent="-323850" lvl="4" marL="228600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500"/>
              <a:buChar char=" "/>
              <a:defRPr sz="1500"/>
            </a:lvl5pPr>
            <a:lvl6pPr indent="-323850" lvl="5" marL="274320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500"/>
              <a:buChar char=" "/>
              <a:defRPr sz="1500"/>
            </a:lvl6pPr>
            <a:lvl7pPr indent="-323850" lvl="6" marL="320040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500"/>
              <a:buChar char=" "/>
              <a:defRPr sz="1500"/>
            </a:lvl7pPr>
            <a:lvl8pPr indent="-323850" lvl="7" marL="365760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500"/>
              <a:buChar char=" "/>
              <a:defRPr sz="1500"/>
            </a:lvl8pPr>
            <a:lvl9pPr indent="-323850" lvl="8" marL="411480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500"/>
              <a:buChar char=" "/>
              <a:defRPr sz="1500"/>
            </a:lvl9pPr>
          </a:lstStyle>
          <a:p/>
        </p:txBody>
      </p:sp>
      <p:sp>
        <p:nvSpPr>
          <p:cNvPr id="104" name="Google Shape;104;p21"/>
          <p:cNvSpPr txBox="1"/>
          <p:nvPr>
            <p:ph idx="2" type="body"/>
          </p:nvPr>
        </p:nvSpPr>
        <p:spPr>
          <a:xfrm>
            <a:off x="6206987" y="1883860"/>
            <a:ext cx="2548890" cy="234524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Calibri"/>
              <a:buNone/>
              <a:defRPr sz="1400">
                <a:solidFill>
                  <a:srgbClr val="262626"/>
                </a:solidFill>
              </a:defRPr>
            </a:lvl1pPr>
            <a:lvl2pPr indent="-228600" lvl="1" marL="91440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900"/>
              <a:buNone/>
              <a:defRPr sz="900"/>
            </a:lvl2pPr>
            <a:lvl3pPr indent="-228600" lvl="2" marL="137160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800"/>
              <a:buNone/>
              <a:defRPr sz="800"/>
            </a:lvl3pPr>
            <a:lvl4pPr indent="-228600" lvl="3" marL="182880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700"/>
              <a:buNone/>
              <a:defRPr sz="700"/>
            </a:lvl4pPr>
            <a:lvl5pPr indent="-228600" lvl="4" marL="228600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700"/>
              <a:buNone/>
              <a:defRPr sz="700"/>
            </a:lvl5pPr>
            <a:lvl6pPr indent="-228600" lvl="5" marL="274320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700"/>
              <a:buNone/>
              <a:defRPr sz="700"/>
            </a:lvl6pPr>
            <a:lvl7pPr indent="-228600" lvl="6" marL="320040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700"/>
              <a:buNone/>
              <a:defRPr sz="700"/>
            </a:lvl7pPr>
            <a:lvl8pPr indent="-228600" lvl="7" marL="365760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700"/>
              <a:buNone/>
              <a:defRPr sz="700"/>
            </a:lvl8pPr>
            <a:lvl9pPr indent="-228600" lvl="8" marL="411480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700"/>
              <a:buNone/>
              <a:defRPr sz="700"/>
            </a:lvl9pPr>
          </a:lstStyle>
          <a:p/>
        </p:txBody>
      </p:sp>
      <p:sp>
        <p:nvSpPr>
          <p:cNvPr id="105" name="Google Shape;105;p21"/>
          <p:cNvSpPr txBox="1"/>
          <p:nvPr>
            <p:ph idx="10" type="dt"/>
          </p:nvPr>
        </p:nvSpPr>
        <p:spPr>
          <a:xfrm>
            <a:off x="514350" y="4809335"/>
            <a:ext cx="3086100" cy="171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6" name="Google Shape;106;p21"/>
          <p:cNvSpPr txBox="1"/>
          <p:nvPr>
            <p:ph idx="11" type="ftr"/>
          </p:nvPr>
        </p:nvSpPr>
        <p:spPr>
          <a:xfrm>
            <a:off x="514350" y="4916023"/>
            <a:ext cx="3771900" cy="171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7" name="Google Shape;107;p21"/>
          <p:cNvSpPr txBox="1"/>
          <p:nvPr>
            <p:ph idx="12" type="sldNum"/>
          </p:nvPr>
        </p:nvSpPr>
        <p:spPr>
          <a:xfrm>
            <a:off x="6572944" y="4407309"/>
            <a:ext cx="2194560" cy="1047779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 b="0" sz="7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b="0" sz="7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b="0" sz="7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b="0" sz="7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b="0" sz="7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b="0" sz="7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b="0" sz="7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b="0" sz="7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b="0" sz="7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bg>
      <p:bgPr>
        <a:solidFill>
          <a:schemeClr val="accent1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2"/>
          <p:cNvSpPr txBox="1"/>
          <p:nvPr>
            <p:ph type="title"/>
          </p:nvPr>
        </p:nvSpPr>
        <p:spPr>
          <a:xfrm>
            <a:off x="486918" y="4064000"/>
            <a:ext cx="8085582" cy="459962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None/>
              <a:defRPr b="0" sz="24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0" name="Google Shape;110;p22"/>
          <p:cNvSpPr/>
          <p:nvPr>
            <p:ph idx="2" type="pic"/>
          </p:nvPr>
        </p:nvSpPr>
        <p:spPr>
          <a:xfrm>
            <a:off x="0" y="0"/>
            <a:ext cx="9144000" cy="3998214"/>
          </a:xfrm>
          <a:prstGeom prst="rect">
            <a:avLst/>
          </a:prstGeom>
          <a:solidFill>
            <a:srgbClr val="B7E0E9"/>
          </a:solidFill>
          <a:ln>
            <a:noFill/>
          </a:ln>
        </p:spPr>
      </p:sp>
      <p:sp>
        <p:nvSpPr>
          <p:cNvPr id="111" name="Google Shape;111;p22"/>
          <p:cNvSpPr txBox="1"/>
          <p:nvPr>
            <p:ph idx="1" type="body"/>
          </p:nvPr>
        </p:nvSpPr>
        <p:spPr>
          <a:xfrm>
            <a:off x="507492" y="4432301"/>
            <a:ext cx="6922008" cy="40005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100"/>
              <a:buNone/>
              <a:defRPr sz="1100">
                <a:solidFill>
                  <a:srgbClr val="262626"/>
                </a:solidFill>
              </a:defRPr>
            </a:lvl1pPr>
            <a:lvl2pPr indent="-228600" lvl="1" marL="91440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900"/>
              <a:buNone/>
              <a:defRPr sz="900"/>
            </a:lvl2pPr>
            <a:lvl3pPr indent="-228600" lvl="2" marL="137160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800"/>
              <a:buNone/>
              <a:defRPr sz="800"/>
            </a:lvl3pPr>
            <a:lvl4pPr indent="-228600" lvl="3" marL="182880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700"/>
              <a:buNone/>
              <a:defRPr sz="700"/>
            </a:lvl4pPr>
            <a:lvl5pPr indent="-228600" lvl="4" marL="228600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700"/>
              <a:buNone/>
              <a:defRPr sz="700"/>
            </a:lvl5pPr>
            <a:lvl6pPr indent="-228600" lvl="5" marL="274320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700"/>
              <a:buNone/>
              <a:defRPr sz="700"/>
            </a:lvl6pPr>
            <a:lvl7pPr indent="-228600" lvl="6" marL="320040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700"/>
              <a:buNone/>
              <a:defRPr sz="700"/>
            </a:lvl7pPr>
            <a:lvl8pPr indent="-228600" lvl="7" marL="365760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700"/>
              <a:buNone/>
              <a:defRPr sz="700"/>
            </a:lvl8pPr>
            <a:lvl9pPr indent="-228600" lvl="8" marL="411480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700"/>
              <a:buNone/>
              <a:defRPr sz="700"/>
            </a:lvl9pPr>
          </a:lstStyle>
          <a:p/>
        </p:txBody>
      </p:sp>
      <p:sp>
        <p:nvSpPr>
          <p:cNvPr id="112" name="Google Shape;112;p22"/>
          <p:cNvSpPr txBox="1"/>
          <p:nvPr>
            <p:ph idx="10" type="dt"/>
          </p:nvPr>
        </p:nvSpPr>
        <p:spPr>
          <a:xfrm>
            <a:off x="514350" y="4809335"/>
            <a:ext cx="3086100" cy="171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3" name="Google Shape;113;p22"/>
          <p:cNvSpPr txBox="1"/>
          <p:nvPr>
            <p:ph idx="11" type="ftr"/>
          </p:nvPr>
        </p:nvSpPr>
        <p:spPr>
          <a:xfrm>
            <a:off x="514350" y="4916023"/>
            <a:ext cx="3771900" cy="171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4" name="Google Shape;114;p22"/>
          <p:cNvSpPr txBox="1"/>
          <p:nvPr>
            <p:ph idx="12" type="sldNum"/>
          </p:nvPr>
        </p:nvSpPr>
        <p:spPr>
          <a:xfrm>
            <a:off x="6572944" y="4407309"/>
            <a:ext cx="2194560" cy="1047779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 b="0" sz="7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b="0" sz="7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b="0" sz="7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b="0" sz="7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b="0" sz="7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b="0" sz="7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b="0" sz="7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b="0" sz="7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b="0" sz="7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3"/>
          <p:cNvSpPr txBox="1"/>
          <p:nvPr>
            <p:ph type="title"/>
          </p:nvPr>
        </p:nvSpPr>
        <p:spPr>
          <a:xfrm>
            <a:off x="492918" y="374650"/>
            <a:ext cx="8079581" cy="1243648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7" name="Google Shape;117;p23"/>
          <p:cNvSpPr txBox="1"/>
          <p:nvPr>
            <p:ph idx="1" type="body"/>
          </p:nvPr>
        </p:nvSpPr>
        <p:spPr>
          <a:xfrm rot="5400000">
            <a:off x="3127820" y="-1111567"/>
            <a:ext cx="2824639" cy="806529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400"/>
              <a:buChar char=" "/>
              <a:defRPr/>
            </a:lvl1pPr>
            <a:lvl2pPr indent="-317500" lvl="1" marL="91440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Char char=" "/>
              <a:defRPr/>
            </a:lvl2pPr>
            <a:lvl3pPr indent="-317500" lvl="2" marL="137160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Char char=" "/>
              <a:defRPr/>
            </a:lvl3pPr>
            <a:lvl4pPr indent="-317500" lvl="3" marL="182880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Char char=" "/>
              <a:defRPr/>
            </a:lvl4pPr>
            <a:lvl5pPr indent="-317500" lvl="4" marL="228600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Char char=" "/>
              <a:defRPr/>
            </a:lvl5pPr>
            <a:lvl6pPr indent="-317500" lvl="5" marL="274320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Char char=" "/>
              <a:defRPr/>
            </a:lvl6pPr>
            <a:lvl7pPr indent="-317500" lvl="6" marL="320040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Char char=" "/>
              <a:defRPr/>
            </a:lvl7pPr>
            <a:lvl8pPr indent="-317500" lvl="7" marL="365760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Char char=" "/>
              <a:defRPr/>
            </a:lvl8pPr>
            <a:lvl9pPr indent="-317500" lvl="8" marL="411480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Char char=" "/>
              <a:defRPr/>
            </a:lvl9pPr>
          </a:lstStyle>
          <a:p/>
        </p:txBody>
      </p:sp>
      <p:sp>
        <p:nvSpPr>
          <p:cNvPr id="118" name="Google Shape;118;p23"/>
          <p:cNvSpPr txBox="1"/>
          <p:nvPr>
            <p:ph idx="10" type="dt"/>
          </p:nvPr>
        </p:nvSpPr>
        <p:spPr>
          <a:xfrm>
            <a:off x="514350" y="4809335"/>
            <a:ext cx="3086100" cy="171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9" name="Google Shape;119;p23"/>
          <p:cNvSpPr txBox="1"/>
          <p:nvPr>
            <p:ph idx="11" type="ftr"/>
          </p:nvPr>
        </p:nvSpPr>
        <p:spPr>
          <a:xfrm>
            <a:off x="514350" y="4916023"/>
            <a:ext cx="3771900" cy="171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0" name="Google Shape;120;p23"/>
          <p:cNvSpPr txBox="1"/>
          <p:nvPr>
            <p:ph idx="12" type="sldNum"/>
          </p:nvPr>
        </p:nvSpPr>
        <p:spPr>
          <a:xfrm>
            <a:off x="6572944" y="4407309"/>
            <a:ext cx="2194560" cy="1047779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4"/>
          <p:cNvSpPr txBox="1"/>
          <p:nvPr>
            <p:ph type="title"/>
          </p:nvPr>
        </p:nvSpPr>
        <p:spPr>
          <a:xfrm rot="5400000">
            <a:off x="5743575" y="1335881"/>
            <a:ext cx="3600450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3" name="Google Shape;123;p24"/>
          <p:cNvSpPr txBox="1"/>
          <p:nvPr>
            <p:ph idx="1" type="body"/>
          </p:nvPr>
        </p:nvSpPr>
        <p:spPr>
          <a:xfrm rot="5400000">
            <a:off x="1453753" y="-339328"/>
            <a:ext cx="4050506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400"/>
              <a:buChar char=" "/>
              <a:defRPr/>
            </a:lvl1pPr>
            <a:lvl2pPr indent="-317500" lvl="1" marL="91440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Char char=" "/>
              <a:defRPr/>
            </a:lvl2pPr>
            <a:lvl3pPr indent="-317500" lvl="2" marL="137160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Char char=" "/>
              <a:defRPr/>
            </a:lvl3pPr>
            <a:lvl4pPr indent="-317500" lvl="3" marL="182880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Char char=" "/>
              <a:defRPr/>
            </a:lvl4pPr>
            <a:lvl5pPr indent="-317500" lvl="4" marL="228600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Char char=" "/>
              <a:defRPr/>
            </a:lvl5pPr>
            <a:lvl6pPr indent="-317500" lvl="5" marL="274320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Char char=" "/>
              <a:defRPr/>
            </a:lvl6pPr>
            <a:lvl7pPr indent="-317500" lvl="6" marL="320040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Char char=" "/>
              <a:defRPr/>
            </a:lvl7pPr>
            <a:lvl8pPr indent="-317500" lvl="7" marL="365760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Char char=" "/>
              <a:defRPr/>
            </a:lvl8pPr>
            <a:lvl9pPr indent="-317500" lvl="8" marL="411480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Char char=" "/>
              <a:defRPr/>
            </a:lvl9pPr>
          </a:lstStyle>
          <a:p/>
        </p:txBody>
      </p:sp>
      <p:sp>
        <p:nvSpPr>
          <p:cNvPr id="124" name="Google Shape;124;p24"/>
          <p:cNvSpPr txBox="1"/>
          <p:nvPr>
            <p:ph idx="10" type="dt"/>
          </p:nvPr>
        </p:nvSpPr>
        <p:spPr>
          <a:xfrm>
            <a:off x="514350" y="4809335"/>
            <a:ext cx="3086100" cy="171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5" name="Google Shape;125;p24"/>
          <p:cNvSpPr txBox="1"/>
          <p:nvPr>
            <p:ph idx="11" type="ftr"/>
          </p:nvPr>
        </p:nvSpPr>
        <p:spPr>
          <a:xfrm>
            <a:off x="514350" y="4916023"/>
            <a:ext cx="3771900" cy="171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6" name="Google Shape;126;p24"/>
          <p:cNvSpPr txBox="1"/>
          <p:nvPr>
            <p:ph idx="12" type="sldNum"/>
          </p:nvPr>
        </p:nvSpPr>
        <p:spPr>
          <a:xfrm>
            <a:off x="6572944" y="4407309"/>
            <a:ext cx="2194560" cy="1047779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492918" y="374650"/>
            <a:ext cx="8079581" cy="1243648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100"/>
              <a:buFont typeface="Calibri"/>
              <a:buNone/>
              <a:defRPr b="0" i="0" sz="41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507492" y="1508760"/>
            <a:ext cx="8065294" cy="282463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42900" lvl="0" marL="457200" marR="0" rtl="0" algn="l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Char char=" "/>
              <a:defRPr b="0" i="0" sz="18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Char char=" "/>
              <a:defRPr b="0" i="0" sz="18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500"/>
              <a:buFont typeface="Arial"/>
              <a:buChar char=" "/>
              <a:defRPr b="0" i="1" sz="15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 "/>
              <a:defRPr b="0" i="0" sz="14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 "/>
              <a:defRPr b="0" i="0" sz="14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 "/>
              <a:defRPr b="0" i="0" sz="14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 "/>
              <a:defRPr b="0" i="0" sz="14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 "/>
              <a:defRPr b="0" i="0" sz="14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 "/>
              <a:defRPr b="0" i="0" sz="14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514350" y="4809335"/>
            <a:ext cx="3086100" cy="171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514350" y="4916023"/>
            <a:ext cx="3771900" cy="171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6572944" y="4407309"/>
            <a:ext cx="2194560" cy="1047779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77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77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77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77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77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77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77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77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77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jp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5"/>
          <p:cNvSpPr txBox="1"/>
          <p:nvPr/>
        </p:nvSpPr>
        <p:spPr>
          <a:xfrm>
            <a:off x="599075" y="298992"/>
            <a:ext cx="8390100" cy="91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b="1" i="0" lang="ru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Государственное учреждение образования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b="1" i="0" lang="ru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«Гимназия №2 г. Солигорска»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25"/>
          <p:cNvSpPr txBox="1"/>
          <p:nvPr/>
        </p:nvSpPr>
        <p:spPr>
          <a:xfrm>
            <a:off x="599075" y="2022275"/>
            <a:ext cx="8352000" cy="91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</a:pPr>
            <a:r>
              <a:rPr b="1" i="0" lang="ru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Людмила Антоновна Ларчик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b="1" i="0" lang="ru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Учитель истории и обществоведения высшей квалификационной категории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25"/>
          <p:cNvSpPr txBox="1"/>
          <p:nvPr/>
        </p:nvSpPr>
        <p:spPr>
          <a:xfrm>
            <a:off x="130575" y="3453325"/>
            <a:ext cx="8858400" cy="118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None/>
            </a:pPr>
            <a:r>
              <a:rPr b="1" i="0" lang="ru" sz="2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Урок </a:t>
            </a:r>
            <a:r>
              <a:rPr b="1" lang="ru" sz="2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Всемирной истории</a:t>
            </a:r>
            <a:r>
              <a:rPr b="1" i="0" lang="ru" sz="2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 </a:t>
            </a:r>
            <a:r>
              <a:rPr b="1" lang="ru" sz="2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</a:t>
            </a:r>
            <a:r>
              <a:rPr b="1" i="0" lang="ru" sz="2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классе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None/>
            </a:pPr>
            <a:r>
              <a:rPr b="1" i="0" lang="ru" sz="2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Тема урока : </a:t>
            </a:r>
            <a:r>
              <a:rPr b="1" i="0" lang="ru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</a:t>
            </a:r>
            <a:r>
              <a:rPr b="1" lang="ru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Великобритания в XIX — начале XX в.</a:t>
            </a:r>
            <a:r>
              <a:rPr b="1" i="0" lang="ru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»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34"/>
          <p:cNvSpPr/>
          <p:nvPr/>
        </p:nvSpPr>
        <p:spPr>
          <a:xfrm>
            <a:off x="455122" y="773163"/>
            <a:ext cx="8366760" cy="173124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54000" lvl="0" marL="254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сокращен рабочий день до 10 часов;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54000" lvl="0" marL="254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ограничен детский труд; </a:t>
            </a:r>
            <a:endParaRPr sz="1100"/>
          </a:p>
          <a:p>
            <a:pPr indent="-254000" lvl="0" marL="254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повышена заработная плата квалифицированным рабочим;</a:t>
            </a:r>
            <a:endParaRPr sz="1100"/>
          </a:p>
          <a:p>
            <a:pPr indent="-254000" lvl="0" marL="254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отменён имущественный ценз для депутатов парламента;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54000" lvl="0" marL="254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введено тайное голосование;</a:t>
            </a:r>
            <a:endParaRPr sz="1100"/>
          </a:p>
          <a:p>
            <a:pPr indent="-254000" lvl="0" marL="254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Все взрослое мужское население получило право голоса.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6"/>
          <p:cNvSpPr/>
          <p:nvPr/>
        </p:nvSpPr>
        <p:spPr>
          <a:xfrm>
            <a:off x="1650030" y="934950"/>
            <a:ext cx="6292829" cy="256224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4400" u="none" cap="none" strike="noStrike">
                <a:solidFill>
                  <a:srgbClr val="FFF2CC"/>
                </a:solidFill>
                <a:latin typeface="Lobster"/>
                <a:ea typeface="Lobster"/>
                <a:cs typeface="Lobster"/>
                <a:sym typeface="Lobster"/>
              </a:rPr>
              <a:t>Домашнее задание:</a:t>
            </a:r>
            <a:endParaRPr>
              <a:solidFill>
                <a:srgbClr val="FFF2CC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4400" u="none" cap="none" strike="noStrike">
                <a:solidFill>
                  <a:srgbClr val="FFF2CC"/>
                </a:solidFill>
                <a:latin typeface="Lobster"/>
                <a:ea typeface="Lobster"/>
                <a:cs typeface="Lobster"/>
                <a:sym typeface="Lobster"/>
              </a:rPr>
              <a:t>§ 4., </a:t>
            </a:r>
            <a:endParaRPr>
              <a:solidFill>
                <a:srgbClr val="FFF2CC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4400" u="none" cap="none" strike="noStrike">
                <a:solidFill>
                  <a:srgbClr val="FFF2CC"/>
                </a:solidFill>
                <a:latin typeface="Lobster"/>
                <a:ea typeface="Lobster"/>
                <a:cs typeface="Lobster"/>
                <a:sym typeface="Lobster"/>
              </a:rPr>
              <a:t>выполнить задания урока 12</a:t>
            </a:r>
            <a:endParaRPr>
              <a:solidFill>
                <a:srgbClr val="FFF2CC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4400" u="none" cap="none" strike="noStrike">
                <a:solidFill>
                  <a:srgbClr val="FFF2CC"/>
                </a:solidFill>
                <a:latin typeface="Lobster"/>
                <a:ea typeface="Lobster"/>
                <a:cs typeface="Lobster"/>
                <a:sym typeface="Lobster"/>
              </a:rPr>
              <a:t>в электронной тетради. </a:t>
            </a:r>
            <a:endParaRPr b="1" i="0" sz="4400" u="none" cap="none" strike="noStrike">
              <a:solidFill>
                <a:srgbClr val="FFF2CC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9025"/>
            <a:ext cx="9184301" cy="5114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8"/>
          <p:cNvSpPr/>
          <p:nvPr/>
        </p:nvSpPr>
        <p:spPr>
          <a:xfrm>
            <a:off x="138190" y="2725347"/>
            <a:ext cx="5610900" cy="20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>
                <a:solidFill>
                  <a:srgbClr val="660033"/>
                </a:solidFill>
                <a:latin typeface="Corsiva"/>
                <a:ea typeface="Corsiva"/>
                <a:cs typeface="Corsiva"/>
                <a:sym typeface="Corsiva"/>
              </a:rPr>
              <a:t>Основные вопросы урока:</a:t>
            </a:r>
            <a:endParaRPr sz="1100"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b="1"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Как можно решать возникающие в государстве проблемы без кровопролития? </a:t>
            </a:r>
            <a:endParaRPr sz="1100"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b="1"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Каковы преимущества политики реформ? </a:t>
            </a:r>
            <a:endParaRPr sz="1100"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b="1"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Когда и как возникли профессиональные союзы? Почему Великобритания превратилась в империю?</a:t>
            </a:r>
            <a:endParaRPr sz="1100"/>
          </a:p>
        </p:txBody>
      </p:sp>
      <p:sp>
        <p:nvSpPr>
          <p:cNvPr id="150" name="Google Shape;150;p28"/>
          <p:cNvSpPr txBox="1"/>
          <p:nvPr/>
        </p:nvSpPr>
        <p:spPr>
          <a:xfrm>
            <a:off x="174100" y="602150"/>
            <a:ext cx="8742000" cy="18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47650" lvl="0" marL="254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Times New Roman"/>
              <a:buAutoNum type="arabicPeriod"/>
            </a:pPr>
            <a:r>
              <a:rPr lang="ru" sz="2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Когда началось формирование парламентской монархии? </a:t>
            </a:r>
            <a:endParaRPr sz="1100">
              <a:solidFill>
                <a:schemeClr val="dk1"/>
              </a:solidFill>
            </a:endParaRPr>
          </a:p>
          <a:p>
            <a:pPr indent="-247650" lvl="0" marL="254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Times New Roman"/>
              <a:buAutoNum type="arabicPeriod"/>
            </a:pPr>
            <a:r>
              <a:rPr lang="ru" sz="2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какой стране и когда началась промышленная революция? </a:t>
            </a:r>
            <a:endParaRPr sz="1100">
              <a:solidFill>
                <a:schemeClr val="dk1"/>
              </a:solidFill>
            </a:endParaRPr>
          </a:p>
          <a:p>
            <a:pPr indent="-247650" lvl="0" marL="254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Times New Roman"/>
              <a:buAutoNum type="arabicPeriod" startAt="3"/>
            </a:pPr>
            <a:r>
              <a:rPr lang="ru" sz="2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чем заключается сущность промышленной революции? </a:t>
            </a:r>
            <a:endParaRPr sz="1100">
              <a:solidFill>
                <a:schemeClr val="dk1"/>
              </a:solidFill>
            </a:endParaRPr>
          </a:p>
          <a:p>
            <a:pPr indent="-247650" lvl="0" marL="254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Times New Roman"/>
              <a:buAutoNum type="arabicPeriod" startAt="3"/>
            </a:pPr>
            <a:r>
              <a:rPr lang="ru" sz="2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Объясните значение понятий «парламентское государство», «реформа», «колониальная империя».</a:t>
            </a:r>
            <a:endParaRPr sz="2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51504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30"/>
          <p:cNvSpPr/>
          <p:nvPr/>
        </p:nvSpPr>
        <p:spPr>
          <a:xfrm>
            <a:off x="292901" y="62125"/>
            <a:ext cx="86511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700" cap="none">
                <a:solidFill>
                  <a:srgbClr val="0033CC"/>
                </a:solidFill>
                <a:latin typeface="Lobster"/>
                <a:ea typeface="Lobster"/>
                <a:cs typeface="Lobster"/>
                <a:sym typeface="Lobster"/>
              </a:rPr>
              <a:t>Экономическое развитие</a:t>
            </a:r>
            <a:endParaRPr b="1" sz="3700" cap="none">
              <a:solidFill>
                <a:srgbClr val="0033CC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62" name="Google Shape;162;p30"/>
          <p:cNvSpPr/>
          <p:nvPr/>
        </p:nvSpPr>
        <p:spPr>
          <a:xfrm>
            <a:off x="292893" y="693457"/>
            <a:ext cx="8651081" cy="34624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1820-х гг. Англия вступила в период устойчивого промышленного подъема.</a:t>
            </a:r>
            <a:endParaRPr b="1"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3" name="Google Shape;163;p30"/>
          <p:cNvSpPr/>
          <p:nvPr/>
        </p:nvSpPr>
        <p:spPr>
          <a:xfrm>
            <a:off x="586652" y="1108956"/>
            <a:ext cx="8098070" cy="200824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Бурно развивалось текстильное производство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1810—1830-е гг. </a:t>
            </a:r>
            <a:r>
              <a:rPr b="1" lang="ru" sz="180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производство металла возросло с 250 до 680 тыс. тонн.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1825г.- </a:t>
            </a:r>
            <a:r>
              <a:rPr b="1" lang="ru" sz="180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построена первая железная дорога, ж/д сеть постоянно растёт;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Ускоряются темпы перевозки промышленных товаров по стране;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Возрастает наполняемость казны за счёт доходов от торговли;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1830—1840-х гг. XIX в. </a:t>
            </a:r>
            <a:r>
              <a:rPr b="1" lang="ru" sz="180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Англии завершился промышленный переворот — машины вытеснили ручной труд.  </a:t>
            </a:r>
            <a:endParaRPr b="1" sz="1800">
              <a:solidFill>
                <a:srgbClr val="0033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4" name="Google Shape;164;p30"/>
          <p:cNvSpPr/>
          <p:nvPr/>
        </p:nvSpPr>
        <p:spPr>
          <a:xfrm>
            <a:off x="816726" y="3093558"/>
            <a:ext cx="7637318" cy="168507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>
                <a:solidFill>
                  <a:srgbClr val="6600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Характерной чертой экономического подъема стал ускоренный рост тяжелой промышленности, машиностроения и кораблестроения. 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>
                <a:solidFill>
                  <a:srgbClr val="6600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 1840 г. Англия производила 45% всей мировой промышленной продукции. </a:t>
            </a:r>
            <a:endParaRPr b="1" sz="2100">
              <a:solidFill>
                <a:srgbClr val="66003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31"/>
          <p:cNvSpPr/>
          <p:nvPr/>
        </p:nvSpPr>
        <p:spPr>
          <a:xfrm>
            <a:off x="193270" y="692497"/>
            <a:ext cx="8859290" cy="6232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rgbClr val="6600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 началу XIX в. в Великобритании сложилась конституционная, или парламентская, монархия. </a:t>
            </a:r>
            <a:endParaRPr b="1" sz="1800">
              <a:solidFill>
                <a:srgbClr val="66003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1" name="Google Shape;171;p31"/>
          <p:cNvSpPr/>
          <p:nvPr/>
        </p:nvSpPr>
        <p:spPr>
          <a:xfrm>
            <a:off x="290946" y="1315745"/>
            <a:ext cx="8587047" cy="30239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Существуют две партии — </a:t>
            </a:r>
            <a:r>
              <a:rPr b="1" lang="ru" sz="2400">
                <a:solidFill>
                  <a:srgbClr val="660033"/>
                </a:solidFill>
                <a:latin typeface="Corsiva"/>
                <a:ea typeface="Corsiva"/>
                <a:cs typeface="Corsiva"/>
                <a:sym typeface="Corsiva"/>
              </a:rPr>
              <a:t>тори и виги, </a:t>
            </a:r>
            <a:r>
              <a:rPr b="1"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которые в середине XIX в. трансформируются в  </a:t>
            </a:r>
            <a:r>
              <a:rPr b="1" lang="ru" sz="2400">
                <a:solidFill>
                  <a:srgbClr val="660033"/>
                </a:solidFill>
                <a:latin typeface="Corsiva"/>
                <a:ea typeface="Corsiva"/>
                <a:cs typeface="Corsiva"/>
                <a:sym typeface="Corsiva"/>
              </a:rPr>
              <a:t>Консервативную и Либеральную </a:t>
            </a:r>
            <a:r>
              <a:rPr b="1"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партии. 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rgbClr val="6600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Партия тори </a:t>
            </a:r>
            <a:r>
              <a:rPr b="1"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выражала интересы крупных землевладельцев и высшего духовенства;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rgbClr val="6600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Партия вигов </a:t>
            </a:r>
            <a:r>
              <a:rPr b="1"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— крупной торговой и финансовой буржуазии. 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Права голоса не имели рабочие и многие представители промышленной буржуазии.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«Гнилым местечкам» принадлежала половина мест в парламенте, причем голосами избирателей в таких городках, как правило, распоряжался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хозяин земли — лендлорд. </a:t>
            </a:r>
            <a:endParaRPr sz="1100"/>
          </a:p>
        </p:txBody>
      </p:sp>
      <p:sp>
        <p:nvSpPr>
          <p:cNvPr id="172" name="Google Shape;172;p31"/>
          <p:cNvSpPr/>
          <p:nvPr/>
        </p:nvSpPr>
        <p:spPr>
          <a:xfrm>
            <a:off x="985058" y="4339650"/>
            <a:ext cx="6939050" cy="71558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>
                <a:solidFill>
                  <a:srgbClr val="6600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Избирательная система устарела и требовала реформирования.</a:t>
            </a:r>
            <a:endParaRPr b="1" sz="2100">
              <a:solidFill>
                <a:srgbClr val="66003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7730" y="164647"/>
            <a:ext cx="1138527" cy="1828958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33"/>
          <p:cNvSpPr/>
          <p:nvPr/>
        </p:nvSpPr>
        <p:spPr>
          <a:xfrm>
            <a:off x="1552475" y="0"/>
            <a:ext cx="6862800" cy="7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4000" cap="none">
                <a:solidFill>
                  <a:srgbClr val="660033"/>
                </a:solidFill>
                <a:latin typeface="Lobster"/>
                <a:ea typeface="Lobster"/>
                <a:cs typeface="Lobster"/>
                <a:sym typeface="Lobster"/>
              </a:rPr>
              <a:t>Проблемное задание!</a:t>
            </a:r>
            <a:endParaRPr sz="4000" cap="none">
              <a:solidFill>
                <a:srgbClr val="660033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85" name="Google Shape;185;p33"/>
          <p:cNvSpPr/>
          <p:nvPr/>
        </p:nvSpPr>
        <p:spPr>
          <a:xfrm>
            <a:off x="1355915" y="616100"/>
            <a:ext cx="7660337" cy="80791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 cap="none">
                <a:solidFill>
                  <a:schemeClr val="accent3"/>
                </a:solidFill>
                <a:latin typeface="Corsiva"/>
                <a:ea typeface="Corsiva"/>
                <a:cs typeface="Corsiva"/>
                <a:sym typeface="Corsiva"/>
              </a:rPr>
              <a:t>На основании схемы с. 26,объясните, что конкретно привело к возникновению чартизма?</a:t>
            </a:r>
            <a:endParaRPr b="1" sz="2400" cap="none">
              <a:solidFill>
                <a:schemeClr val="accent3"/>
              </a:solidFill>
              <a:latin typeface="Corsiva"/>
              <a:ea typeface="Corsiva"/>
              <a:cs typeface="Corsiva"/>
              <a:sym typeface="Corsiva"/>
            </a:endParaRPr>
          </a:p>
        </p:txBody>
      </p:sp>
      <p:sp>
        <p:nvSpPr>
          <p:cNvPr id="186" name="Google Shape;186;p33"/>
          <p:cNvSpPr txBox="1"/>
          <p:nvPr/>
        </p:nvSpPr>
        <p:spPr>
          <a:xfrm>
            <a:off x="1234893" y="1297847"/>
            <a:ext cx="7660337" cy="117724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AutoNum type="arabicPeriod"/>
            </a:pPr>
            <a:r>
              <a:rPr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1834г.- Закон о бедных, отменивший налог, взимавшийся в их пользу;</a:t>
            </a:r>
            <a:endParaRPr sz="1100"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AutoNum type="arabicPeriod"/>
            </a:pPr>
            <a:r>
              <a:rPr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Создание работных домов;</a:t>
            </a:r>
            <a:endParaRPr sz="1100"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AutoNum type="arabicPeriod"/>
            </a:pPr>
            <a:r>
              <a:rPr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Надежда малоимущих слоёв на то, что их представители в парламенте смогут что-то изменить в лучшую сторону.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7" name="Google Shape;187;p33"/>
          <p:cNvSpPr/>
          <p:nvPr/>
        </p:nvSpPr>
        <p:spPr>
          <a:xfrm>
            <a:off x="3738283" y="2423344"/>
            <a:ext cx="5217459" cy="94641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>
                <a:solidFill>
                  <a:srgbClr val="660033"/>
                </a:solidFill>
                <a:latin typeface="Corsiva"/>
                <a:ea typeface="Corsiva"/>
                <a:cs typeface="Corsiva"/>
                <a:sym typeface="Corsiva"/>
              </a:rPr>
              <a:t>Чартизм </a:t>
            </a:r>
            <a:r>
              <a:rPr b="1"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(от англ. charter - грамота, хартия) - массовое рабочее движение 1830-1850-х гг. за избирательную реформу.</a:t>
            </a:r>
            <a:endParaRPr b="1"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8" name="Google Shape;188;p33"/>
          <p:cNvSpPr txBox="1"/>
          <p:nvPr/>
        </p:nvSpPr>
        <p:spPr>
          <a:xfrm>
            <a:off x="3634069" y="3497798"/>
            <a:ext cx="5425887" cy="115416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rgbClr val="6600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1838г.</a:t>
            </a:r>
            <a:r>
              <a:rPr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lang="ru" sz="1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первая хартия;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rgbClr val="6600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1842 -</a:t>
            </a:r>
            <a:r>
              <a:rPr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" sz="1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году была принята «Вторая Хартия»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rgbClr val="6600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1848</a:t>
            </a:r>
            <a:r>
              <a:rPr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</a:t>
            </a:r>
            <a:r>
              <a:rPr lang="ru" sz="1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году была принята «Третья Хартия»; раздаются призывы к вооружённому восстанию. </a:t>
            </a:r>
            <a:endParaRPr sz="1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Метрополия">
  <a:themeElements>
    <a:clrScheme name="Метрополия">
      <a:dk1>
        <a:srgbClr val="000000"/>
      </a:dk1>
      <a:lt1>
        <a:srgbClr val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