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F4A250-3047-4F2E-9335-D4A7E008F34A}" v="15" dt="2022-07-24T15:43:38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47F4A250-3047-4F2E-9335-D4A7E008F34A}"/>
    <pc:docChg chg="undo custSel addSld modSld">
      <pc:chgData name="Roman Zhigalov" userId="1f97e9fdf7779aa5" providerId="LiveId" clId="{47F4A250-3047-4F2E-9335-D4A7E008F34A}" dt="2022-07-24T15:43:38.629" v="3096"/>
      <pc:docMkLst>
        <pc:docMk/>
      </pc:docMkLst>
      <pc:sldChg chg="modSp new mod">
        <pc:chgData name="Roman Zhigalov" userId="1f97e9fdf7779aa5" providerId="LiveId" clId="{47F4A250-3047-4F2E-9335-D4A7E008F34A}" dt="2022-07-24T13:41:42.521" v="1"/>
        <pc:sldMkLst>
          <pc:docMk/>
          <pc:sldMk cId="3485571954" sldId="256"/>
        </pc:sldMkLst>
        <pc:spChg chg="mod">
          <ac:chgData name="Roman Zhigalov" userId="1f97e9fdf7779aa5" providerId="LiveId" clId="{47F4A250-3047-4F2E-9335-D4A7E008F34A}" dt="2022-07-24T13:41:42.521" v="1"/>
          <ac:spMkLst>
            <pc:docMk/>
            <pc:sldMk cId="3485571954" sldId="256"/>
            <ac:spMk id="2" creationId="{89B02549-6437-C599-0181-CFB7A502E035}"/>
          </ac:spMkLst>
        </pc:spChg>
      </pc:sldChg>
      <pc:sldChg chg="modSp new mod">
        <pc:chgData name="Roman Zhigalov" userId="1f97e9fdf7779aa5" providerId="LiveId" clId="{47F4A250-3047-4F2E-9335-D4A7E008F34A}" dt="2022-07-24T14:19:49.268" v="17" actId="122"/>
        <pc:sldMkLst>
          <pc:docMk/>
          <pc:sldMk cId="677285936" sldId="257"/>
        </pc:sldMkLst>
        <pc:spChg chg="mod">
          <ac:chgData name="Roman Zhigalov" userId="1f97e9fdf7779aa5" providerId="LiveId" clId="{47F4A250-3047-4F2E-9335-D4A7E008F34A}" dt="2022-07-24T14:19:49.268" v="17" actId="122"/>
          <ac:spMkLst>
            <pc:docMk/>
            <pc:sldMk cId="677285936" sldId="257"/>
            <ac:spMk id="2" creationId="{BCEE909E-DC18-9866-83DB-68E759A89551}"/>
          </ac:spMkLst>
        </pc:spChg>
      </pc:sldChg>
      <pc:sldChg chg="addSp delSp modSp new mod setBg">
        <pc:chgData name="Roman Zhigalov" userId="1f97e9fdf7779aa5" providerId="LiveId" clId="{47F4A250-3047-4F2E-9335-D4A7E008F34A}" dt="2022-07-24T14:26:30.117" v="129" actId="26606"/>
        <pc:sldMkLst>
          <pc:docMk/>
          <pc:sldMk cId="4138635772" sldId="258"/>
        </pc:sldMkLst>
        <pc:spChg chg="mod">
          <ac:chgData name="Roman Zhigalov" userId="1f97e9fdf7779aa5" providerId="LiveId" clId="{47F4A250-3047-4F2E-9335-D4A7E008F34A}" dt="2022-07-24T14:26:30.117" v="129" actId="26606"/>
          <ac:spMkLst>
            <pc:docMk/>
            <pc:sldMk cId="4138635772" sldId="258"/>
            <ac:spMk id="2" creationId="{BCA159E0-DD23-9A19-D16E-A3E3E3F03AE2}"/>
          </ac:spMkLst>
        </pc:spChg>
        <pc:spChg chg="del mod">
          <ac:chgData name="Roman Zhigalov" userId="1f97e9fdf7779aa5" providerId="LiveId" clId="{47F4A250-3047-4F2E-9335-D4A7E008F34A}" dt="2022-07-24T14:26:30.117" v="129" actId="26606"/>
          <ac:spMkLst>
            <pc:docMk/>
            <pc:sldMk cId="4138635772" sldId="258"/>
            <ac:spMk id="3" creationId="{41A5912F-AF51-5F65-0A4C-0BF6C6D4879A}"/>
          </ac:spMkLst>
        </pc:spChg>
        <pc:spChg chg="add">
          <ac:chgData name="Roman Zhigalov" userId="1f97e9fdf7779aa5" providerId="LiveId" clId="{47F4A250-3047-4F2E-9335-D4A7E008F34A}" dt="2022-07-24T14:26:30.117" v="129" actId="26606"/>
          <ac:spMkLst>
            <pc:docMk/>
            <pc:sldMk cId="4138635772" sldId="258"/>
            <ac:spMk id="9" creationId="{B819A166-7571-4003-A6B8-B62034C3ED30}"/>
          </ac:spMkLst>
        </pc:spChg>
        <pc:graphicFrameChg chg="add">
          <ac:chgData name="Roman Zhigalov" userId="1f97e9fdf7779aa5" providerId="LiveId" clId="{47F4A250-3047-4F2E-9335-D4A7E008F34A}" dt="2022-07-24T14:26:30.117" v="129" actId="26606"/>
          <ac:graphicFrameMkLst>
            <pc:docMk/>
            <pc:sldMk cId="4138635772" sldId="258"/>
            <ac:graphicFrameMk id="5" creationId="{B0280F64-CB03-2B80-8E56-DEB44FC5C0A8}"/>
          </ac:graphicFrameMkLst>
        </pc:graphicFrameChg>
      </pc:sldChg>
      <pc:sldChg chg="addSp modSp new mod setBg">
        <pc:chgData name="Roman Zhigalov" userId="1f97e9fdf7779aa5" providerId="LiveId" clId="{47F4A250-3047-4F2E-9335-D4A7E008F34A}" dt="2022-07-24T14:26:43.918" v="161" actId="26606"/>
        <pc:sldMkLst>
          <pc:docMk/>
          <pc:sldMk cId="2550613116" sldId="259"/>
        </pc:sldMkLst>
        <pc:spChg chg="mod">
          <ac:chgData name="Roman Zhigalov" userId="1f97e9fdf7779aa5" providerId="LiveId" clId="{47F4A250-3047-4F2E-9335-D4A7E008F34A}" dt="2022-07-24T14:26:43.918" v="161" actId="26606"/>
          <ac:spMkLst>
            <pc:docMk/>
            <pc:sldMk cId="2550613116" sldId="259"/>
            <ac:spMk id="2" creationId="{55BC70F5-9AEA-98FF-C1F7-1CBB260AFC96}"/>
          </ac:spMkLst>
        </pc:spChg>
        <pc:spChg chg="mod">
          <ac:chgData name="Roman Zhigalov" userId="1f97e9fdf7779aa5" providerId="LiveId" clId="{47F4A250-3047-4F2E-9335-D4A7E008F34A}" dt="2022-07-24T14:26:43.918" v="161" actId="26606"/>
          <ac:spMkLst>
            <pc:docMk/>
            <pc:sldMk cId="2550613116" sldId="259"/>
            <ac:spMk id="3" creationId="{55EA4B76-A497-3524-3659-783354A10989}"/>
          </ac:spMkLst>
        </pc:spChg>
        <pc:spChg chg="add">
          <ac:chgData name="Roman Zhigalov" userId="1f97e9fdf7779aa5" providerId="LiveId" clId="{47F4A250-3047-4F2E-9335-D4A7E008F34A}" dt="2022-07-24T14:26:43.918" v="161" actId="26606"/>
          <ac:spMkLst>
            <pc:docMk/>
            <pc:sldMk cId="2550613116" sldId="259"/>
            <ac:spMk id="8" creationId="{4522B21E-B2B9-4C72-9A71-C87EFD137480}"/>
          </ac:spMkLst>
        </pc:spChg>
        <pc:spChg chg="add">
          <ac:chgData name="Roman Zhigalov" userId="1f97e9fdf7779aa5" providerId="LiveId" clId="{47F4A250-3047-4F2E-9335-D4A7E008F34A}" dt="2022-07-24T14:26:43.918" v="161" actId="26606"/>
          <ac:spMkLst>
            <pc:docMk/>
            <pc:sldMk cId="2550613116" sldId="259"/>
            <ac:spMk id="10" creationId="{5EB7D2A2-F448-44D4-938C-DC84CBCB3B1E}"/>
          </ac:spMkLst>
        </pc:spChg>
        <pc:spChg chg="add">
          <ac:chgData name="Roman Zhigalov" userId="1f97e9fdf7779aa5" providerId="LiveId" clId="{47F4A250-3047-4F2E-9335-D4A7E008F34A}" dt="2022-07-24T14:26:43.918" v="161" actId="26606"/>
          <ac:spMkLst>
            <pc:docMk/>
            <pc:sldMk cId="2550613116" sldId="259"/>
            <ac:spMk id="12" creationId="{871AEA07-1E14-44B4-8E55-64EF049CD66F}"/>
          </ac:spMkLst>
        </pc:spChg>
        <pc:cxnChg chg="add">
          <ac:chgData name="Roman Zhigalov" userId="1f97e9fdf7779aa5" providerId="LiveId" clId="{47F4A250-3047-4F2E-9335-D4A7E008F34A}" dt="2022-07-24T14:26:43.918" v="161" actId="26606"/>
          <ac:cxnSpMkLst>
            <pc:docMk/>
            <pc:sldMk cId="2550613116" sldId="259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47F4A250-3047-4F2E-9335-D4A7E008F34A}" dt="2022-07-24T14:28:05.476" v="179" actId="26606"/>
        <pc:sldMkLst>
          <pc:docMk/>
          <pc:sldMk cId="1791844280" sldId="260"/>
        </pc:sldMkLst>
        <pc:spChg chg="mod ord">
          <ac:chgData name="Roman Zhigalov" userId="1f97e9fdf7779aa5" providerId="LiveId" clId="{47F4A250-3047-4F2E-9335-D4A7E008F34A}" dt="2022-07-24T14:28:05.476" v="179" actId="26606"/>
          <ac:spMkLst>
            <pc:docMk/>
            <pc:sldMk cId="1791844280" sldId="260"/>
            <ac:spMk id="2" creationId="{1DB6D2C9-9A31-F5B4-B8C2-9AC088C25DBB}"/>
          </ac:spMkLst>
        </pc:spChg>
        <pc:spChg chg="del">
          <ac:chgData name="Roman Zhigalov" userId="1f97e9fdf7779aa5" providerId="LiveId" clId="{47F4A250-3047-4F2E-9335-D4A7E008F34A}" dt="2022-07-24T14:27:55.690" v="163"/>
          <ac:spMkLst>
            <pc:docMk/>
            <pc:sldMk cId="1791844280" sldId="260"/>
            <ac:spMk id="3" creationId="{774763B0-475F-49D7-0985-8F50D0D9FF08}"/>
          </ac:spMkLst>
        </pc:spChg>
        <pc:spChg chg="add del">
          <ac:chgData name="Roman Zhigalov" userId="1f97e9fdf7779aa5" providerId="LiveId" clId="{47F4A250-3047-4F2E-9335-D4A7E008F34A}" dt="2022-07-24T14:28:05.446" v="178" actId="26606"/>
          <ac:spMkLst>
            <pc:docMk/>
            <pc:sldMk cId="1791844280" sldId="260"/>
            <ac:spMk id="1031" creationId="{16C5FA50-8D52-4617-AF91-5C7B1C8352F1}"/>
          </ac:spMkLst>
        </pc:spChg>
        <pc:spChg chg="add del">
          <ac:chgData name="Roman Zhigalov" userId="1f97e9fdf7779aa5" providerId="LiveId" clId="{47F4A250-3047-4F2E-9335-D4A7E008F34A}" dt="2022-07-24T14:28:05.446" v="178" actId="26606"/>
          <ac:spMkLst>
            <pc:docMk/>
            <pc:sldMk cId="1791844280" sldId="260"/>
            <ac:spMk id="1033" creationId="{E223798C-12AD-4B0C-A50C-D676347D67CF}"/>
          </ac:spMkLst>
        </pc:spChg>
        <pc:spChg chg="add">
          <ac:chgData name="Roman Zhigalov" userId="1f97e9fdf7779aa5" providerId="LiveId" clId="{47F4A250-3047-4F2E-9335-D4A7E008F34A}" dt="2022-07-24T14:28:05.476" v="179" actId="26606"/>
          <ac:spMkLst>
            <pc:docMk/>
            <pc:sldMk cId="1791844280" sldId="260"/>
            <ac:spMk id="1036" creationId="{37C89E4B-3C9F-44B9-8B86-D9E3D112D8EC}"/>
          </ac:spMkLst>
        </pc:spChg>
        <pc:picChg chg="add mod">
          <ac:chgData name="Roman Zhigalov" userId="1f97e9fdf7779aa5" providerId="LiveId" clId="{47F4A250-3047-4F2E-9335-D4A7E008F34A}" dt="2022-07-24T14:28:05.476" v="179" actId="26606"/>
          <ac:picMkLst>
            <pc:docMk/>
            <pc:sldMk cId="1791844280" sldId="260"/>
            <ac:picMk id="1026" creationId="{0C565474-A57C-D818-F326-D1ED565D7BCD}"/>
          </ac:picMkLst>
        </pc:picChg>
        <pc:cxnChg chg="add">
          <ac:chgData name="Roman Zhigalov" userId="1f97e9fdf7779aa5" providerId="LiveId" clId="{47F4A250-3047-4F2E-9335-D4A7E008F34A}" dt="2022-07-24T14:28:05.476" v="179" actId="26606"/>
          <ac:cxnSpMkLst>
            <pc:docMk/>
            <pc:sldMk cId="1791844280" sldId="260"/>
            <ac:cxnSpMk id="1035" creationId="{D891E407-403B-4764-86C9-33A56D3BCAA3}"/>
          </ac:cxnSpMkLst>
        </pc:cxnChg>
        <pc:cxnChg chg="add">
          <ac:chgData name="Roman Zhigalov" userId="1f97e9fdf7779aa5" providerId="LiveId" clId="{47F4A250-3047-4F2E-9335-D4A7E008F34A}" dt="2022-07-24T14:28:05.476" v="179" actId="26606"/>
          <ac:cxnSpMkLst>
            <pc:docMk/>
            <pc:sldMk cId="1791844280" sldId="260"/>
            <ac:cxnSpMk id="1037" creationId="{AA2EAA10-076F-46BD-8F0F-B9A2FB77A85C}"/>
          </ac:cxnSpMkLst>
        </pc:cxnChg>
      </pc:sldChg>
      <pc:sldChg chg="addSp delSp modSp new mod setBg">
        <pc:chgData name="Roman Zhigalov" userId="1f97e9fdf7779aa5" providerId="LiveId" clId="{47F4A250-3047-4F2E-9335-D4A7E008F34A}" dt="2022-07-24T14:30:59.966" v="293" actId="26606"/>
        <pc:sldMkLst>
          <pc:docMk/>
          <pc:sldMk cId="1523020692" sldId="261"/>
        </pc:sldMkLst>
        <pc:spChg chg="mod ord">
          <ac:chgData name="Roman Zhigalov" userId="1f97e9fdf7779aa5" providerId="LiveId" clId="{47F4A250-3047-4F2E-9335-D4A7E008F34A}" dt="2022-07-24T14:30:59.966" v="293" actId="26606"/>
          <ac:spMkLst>
            <pc:docMk/>
            <pc:sldMk cId="1523020692" sldId="261"/>
            <ac:spMk id="2" creationId="{24635B0C-AFBC-C123-98C7-8F1DC705A426}"/>
          </ac:spMkLst>
        </pc:spChg>
        <pc:spChg chg="del">
          <ac:chgData name="Roman Zhigalov" userId="1f97e9fdf7779aa5" providerId="LiveId" clId="{47F4A250-3047-4F2E-9335-D4A7E008F34A}" dt="2022-07-24T14:30:48.816" v="288"/>
          <ac:spMkLst>
            <pc:docMk/>
            <pc:sldMk cId="1523020692" sldId="261"/>
            <ac:spMk id="3" creationId="{808BA6B6-523E-1237-EE87-57222986244B}"/>
          </ac:spMkLst>
        </pc:spChg>
        <pc:spChg chg="add del">
          <ac:chgData name="Roman Zhigalov" userId="1f97e9fdf7779aa5" providerId="LiveId" clId="{47F4A250-3047-4F2E-9335-D4A7E008F34A}" dt="2022-07-24T14:30:56.900" v="290" actId="26606"/>
          <ac:spMkLst>
            <pc:docMk/>
            <pc:sldMk cId="1523020692" sldId="261"/>
            <ac:spMk id="2055" creationId="{37C89E4B-3C9F-44B9-8B86-D9E3D112D8EC}"/>
          </ac:spMkLst>
        </pc:spChg>
        <pc:spChg chg="add del">
          <ac:chgData name="Roman Zhigalov" userId="1f97e9fdf7779aa5" providerId="LiveId" clId="{47F4A250-3047-4F2E-9335-D4A7E008F34A}" dt="2022-07-24T14:30:59.950" v="292" actId="26606"/>
          <ac:spMkLst>
            <pc:docMk/>
            <pc:sldMk cId="1523020692" sldId="261"/>
            <ac:spMk id="2061" creationId="{16C5FA50-8D52-4617-AF91-5C7B1C8352F1}"/>
          </ac:spMkLst>
        </pc:spChg>
        <pc:spChg chg="add del">
          <ac:chgData name="Roman Zhigalov" userId="1f97e9fdf7779aa5" providerId="LiveId" clId="{47F4A250-3047-4F2E-9335-D4A7E008F34A}" dt="2022-07-24T14:30:59.950" v="292" actId="26606"/>
          <ac:spMkLst>
            <pc:docMk/>
            <pc:sldMk cId="1523020692" sldId="261"/>
            <ac:spMk id="2062" creationId="{E223798C-12AD-4B0C-A50C-D676347D67CF}"/>
          </ac:spMkLst>
        </pc:spChg>
        <pc:spChg chg="add">
          <ac:chgData name="Roman Zhigalov" userId="1f97e9fdf7779aa5" providerId="LiveId" clId="{47F4A250-3047-4F2E-9335-D4A7E008F34A}" dt="2022-07-24T14:30:59.966" v="293" actId="26606"/>
          <ac:spMkLst>
            <pc:docMk/>
            <pc:sldMk cId="1523020692" sldId="261"/>
            <ac:spMk id="2064" creationId="{37C89E4B-3C9F-44B9-8B86-D9E3D112D8EC}"/>
          </ac:spMkLst>
        </pc:spChg>
        <pc:picChg chg="add mod">
          <ac:chgData name="Roman Zhigalov" userId="1f97e9fdf7779aa5" providerId="LiveId" clId="{47F4A250-3047-4F2E-9335-D4A7E008F34A}" dt="2022-07-24T14:30:59.966" v="293" actId="26606"/>
          <ac:picMkLst>
            <pc:docMk/>
            <pc:sldMk cId="1523020692" sldId="261"/>
            <ac:picMk id="2050" creationId="{B9A1F46E-5B7F-35FA-4260-067F6FD69237}"/>
          </ac:picMkLst>
        </pc:picChg>
        <pc:cxnChg chg="add del">
          <ac:chgData name="Roman Zhigalov" userId="1f97e9fdf7779aa5" providerId="LiveId" clId="{47F4A250-3047-4F2E-9335-D4A7E008F34A}" dt="2022-07-24T14:30:56.900" v="290" actId="26606"/>
          <ac:cxnSpMkLst>
            <pc:docMk/>
            <pc:sldMk cId="1523020692" sldId="261"/>
            <ac:cxnSpMk id="2057" creationId="{AA2EAA10-076F-46BD-8F0F-B9A2FB77A85C}"/>
          </ac:cxnSpMkLst>
        </pc:cxnChg>
        <pc:cxnChg chg="add del">
          <ac:chgData name="Roman Zhigalov" userId="1f97e9fdf7779aa5" providerId="LiveId" clId="{47F4A250-3047-4F2E-9335-D4A7E008F34A}" dt="2022-07-24T14:30:56.900" v="290" actId="26606"/>
          <ac:cxnSpMkLst>
            <pc:docMk/>
            <pc:sldMk cId="1523020692" sldId="261"/>
            <ac:cxnSpMk id="2059" creationId="{D891E407-403B-4764-86C9-33A56D3BCAA3}"/>
          </ac:cxnSpMkLst>
        </pc:cxnChg>
        <pc:cxnChg chg="add">
          <ac:chgData name="Roman Zhigalov" userId="1f97e9fdf7779aa5" providerId="LiveId" clId="{47F4A250-3047-4F2E-9335-D4A7E008F34A}" dt="2022-07-24T14:30:59.966" v="293" actId="26606"/>
          <ac:cxnSpMkLst>
            <pc:docMk/>
            <pc:sldMk cId="1523020692" sldId="261"/>
            <ac:cxnSpMk id="2065" creationId="{AA2EAA10-076F-46BD-8F0F-B9A2FB77A85C}"/>
          </ac:cxnSpMkLst>
        </pc:cxnChg>
        <pc:cxnChg chg="add">
          <ac:chgData name="Roman Zhigalov" userId="1f97e9fdf7779aa5" providerId="LiveId" clId="{47F4A250-3047-4F2E-9335-D4A7E008F34A}" dt="2022-07-24T14:30:59.966" v="293" actId="26606"/>
          <ac:cxnSpMkLst>
            <pc:docMk/>
            <pc:sldMk cId="1523020692" sldId="261"/>
            <ac:cxnSpMk id="2066" creationId="{D891E407-403B-4764-86C9-33A56D3BCAA3}"/>
          </ac:cxnSpMkLst>
        </pc:cxnChg>
      </pc:sldChg>
      <pc:sldChg chg="addSp delSp modSp new mod setBg">
        <pc:chgData name="Roman Zhigalov" userId="1f97e9fdf7779aa5" providerId="LiveId" clId="{47F4A250-3047-4F2E-9335-D4A7E008F34A}" dt="2022-07-24T14:32:35.272" v="431" actId="26606"/>
        <pc:sldMkLst>
          <pc:docMk/>
          <pc:sldMk cId="1872446295" sldId="262"/>
        </pc:sldMkLst>
        <pc:spChg chg="mod">
          <ac:chgData name="Roman Zhigalov" userId="1f97e9fdf7779aa5" providerId="LiveId" clId="{47F4A250-3047-4F2E-9335-D4A7E008F34A}" dt="2022-07-24T14:32:35.272" v="431" actId="26606"/>
          <ac:spMkLst>
            <pc:docMk/>
            <pc:sldMk cId="1872446295" sldId="262"/>
            <ac:spMk id="2" creationId="{A8BAA65A-592B-A5AA-5678-97B1A992866B}"/>
          </ac:spMkLst>
        </pc:spChg>
        <pc:spChg chg="del">
          <ac:chgData name="Roman Zhigalov" userId="1f97e9fdf7779aa5" providerId="LiveId" clId="{47F4A250-3047-4F2E-9335-D4A7E008F34A}" dt="2022-07-24T14:32:24.855" v="428"/>
          <ac:spMkLst>
            <pc:docMk/>
            <pc:sldMk cId="1872446295" sldId="262"/>
            <ac:spMk id="3" creationId="{DFED4393-3E93-775B-CAC5-4DE81A00DAA3}"/>
          </ac:spMkLst>
        </pc:spChg>
        <pc:spChg chg="mod">
          <ac:chgData name="Roman Zhigalov" userId="1f97e9fdf7779aa5" providerId="LiveId" clId="{47F4A250-3047-4F2E-9335-D4A7E008F34A}" dt="2022-07-24T14:32:35.272" v="431" actId="26606"/>
          <ac:spMkLst>
            <pc:docMk/>
            <pc:sldMk cId="1872446295" sldId="262"/>
            <ac:spMk id="4" creationId="{CC794419-D431-A9BA-0DA0-CB259197CB71}"/>
          </ac:spMkLst>
        </pc:spChg>
        <pc:spChg chg="add del">
          <ac:chgData name="Roman Zhigalov" userId="1f97e9fdf7779aa5" providerId="LiveId" clId="{47F4A250-3047-4F2E-9335-D4A7E008F34A}" dt="2022-07-24T14:32:35.246" v="430" actId="26606"/>
          <ac:spMkLst>
            <pc:docMk/>
            <pc:sldMk cId="1872446295" sldId="262"/>
            <ac:spMk id="3079" creationId="{BA79A7CF-01AF-4178-9369-94E0C90EB046}"/>
          </ac:spMkLst>
        </pc:spChg>
        <pc:spChg chg="add del">
          <ac:chgData name="Roman Zhigalov" userId="1f97e9fdf7779aa5" providerId="LiveId" clId="{47F4A250-3047-4F2E-9335-D4A7E008F34A}" dt="2022-07-24T14:32:35.246" v="430" actId="26606"/>
          <ac:spMkLst>
            <pc:docMk/>
            <pc:sldMk cId="1872446295" sldId="262"/>
            <ac:spMk id="3081" creationId="{99413ED5-9ED4-4772-BCE4-2BCAE6B12E35}"/>
          </ac:spMkLst>
        </pc:spChg>
        <pc:spChg chg="add del">
          <ac:chgData name="Roman Zhigalov" userId="1f97e9fdf7779aa5" providerId="LiveId" clId="{47F4A250-3047-4F2E-9335-D4A7E008F34A}" dt="2022-07-24T14:32:35.246" v="430" actId="26606"/>
          <ac:spMkLst>
            <pc:docMk/>
            <pc:sldMk cId="1872446295" sldId="262"/>
            <ac:spMk id="3083" creationId="{04357C93-F0CB-4A1C-8F77-4E9063789819}"/>
          </ac:spMkLst>
        </pc:spChg>
        <pc:spChg chg="add del">
          <ac:chgData name="Roman Zhigalov" userId="1f97e9fdf7779aa5" providerId="LiveId" clId="{47F4A250-3047-4F2E-9335-D4A7E008F34A}" dt="2022-07-24T14:32:35.246" v="430" actId="26606"/>
          <ac:spMkLst>
            <pc:docMk/>
            <pc:sldMk cId="1872446295" sldId="262"/>
            <ac:spMk id="3085" creationId="{90F533E9-6690-41A8-A372-4C6C622D028D}"/>
          </ac:spMkLst>
        </pc:spChg>
        <pc:spChg chg="add">
          <ac:chgData name="Roman Zhigalov" userId="1f97e9fdf7779aa5" providerId="LiveId" clId="{47F4A250-3047-4F2E-9335-D4A7E008F34A}" dt="2022-07-24T14:32:35.272" v="431" actId="26606"/>
          <ac:spMkLst>
            <pc:docMk/>
            <pc:sldMk cId="1872446295" sldId="262"/>
            <ac:spMk id="3086" creationId="{B81933D1-5615-42C7-9C0B-4EB7105CCE2D}"/>
          </ac:spMkLst>
        </pc:spChg>
        <pc:spChg chg="add">
          <ac:chgData name="Roman Zhigalov" userId="1f97e9fdf7779aa5" providerId="LiveId" clId="{47F4A250-3047-4F2E-9335-D4A7E008F34A}" dt="2022-07-24T14:32:35.272" v="431" actId="26606"/>
          <ac:spMkLst>
            <pc:docMk/>
            <pc:sldMk cId="1872446295" sldId="262"/>
            <ac:spMk id="3087" creationId="{47942995-B07F-4636-9A06-C6A104B260A8}"/>
          </ac:spMkLst>
        </pc:spChg>
        <pc:spChg chg="add">
          <ac:chgData name="Roman Zhigalov" userId="1f97e9fdf7779aa5" providerId="LiveId" clId="{47F4A250-3047-4F2E-9335-D4A7E008F34A}" dt="2022-07-24T14:32:35.272" v="431" actId="26606"/>
          <ac:spMkLst>
            <pc:docMk/>
            <pc:sldMk cId="1872446295" sldId="262"/>
            <ac:spMk id="3088" creationId="{19C9EAEA-39D0-4B0E-A0EB-51E7B26740B1}"/>
          </ac:spMkLst>
        </pc:spChg>
        <pc:grpChg chg="add">
          <ac:chgData name="Roman Zhigalov" userId="1f97e9fdf7779aa5" providerId="LiveId" clId="{47F4A250-3047-4F2E-9335-D4A7E008F34A}" dt="2022-07-24T14:32:35.272" v="431" actId="26606"/>
          <ac:grpSpMkLst>
            <pc:docMk/>
            <pc:sldMk cId="1872446295" sldId="262"/>
            <ac:grpSpMk id="3089" creationId="{032D8612-31EB-44CF-A1D0-14FD4C705424}"/>
          </ac:grpSpMkLst>
        </pc:grpChg>
        <pc:picChg chg="add mod">
          <ac:chgData name="Roman Zhigalov" userId="1f97e9fdf7779aa5" providerId="LiveId" clId="{47F4A250-3047-4F2E-9335-D4A7E008F34A}" dt="2022-07-24T14:32:35.272" v="431" actId="26606"/>
          <ac:picMkLst>
            <pc:docMk/>
            <pc:sldMk cId="1872446295" sldId="262"/>
            <ac:picMk id="3074" creationId="{BD5CE393-7A22-121E-7873-F974316B28B3}"/>
          </ac:picMkLst>
        </pc:picChg>
      </pc:sldChg>
      <pc:sldChg chg="addSp delSp modSp new mod setBg">
        <pc:chgData name="Roman Zhigalov" userId="1f97e9fdf7779aa5" providerId="LiveId" clId="{47F4A250-3047-4F2E-9335-D4A7E008F34A}" dt="2022-07-24T14:33:02.065" v="470" actId="20577"/>
        <pc:sldMkLst>
          <pc:docMk/>
          <pc:sldMk cId="264489611" sldId="263"/>
        </pc:sldMkLst>
        <pc:spChg chg="mod">
          <ac:chgData name="Roman Zhigalov" userId="1f97e9fdf7779aa5" providerId="LiveId" clId="{47F4A250-3047-4F2E-9335-D4A7E008F34A}" dt="2022-07-24T14:33:02.065" v="470" actId="20577"/>
          <ac:spMkLst>
            <pc:docMk/>
            <pc:sldMk cId="264489611" sldId="263"/>
            <ac:spMk id="2" creationId="{D03F3FB7-E9A9-8275-262D-BF0B68AC62F7}"/>
          </ac:spMkLst>
        </pc:spChg>
        <pc:spChg chg="del">
          <ac:chgData name="Roman Zhigalov" userId="1f97e9fdf7779aa5" providerId="LiveId" clId="{47F4A250-3047-4F2E-9335-D4A7E008F34A}" dt="2022-07-24T14:32:48.266" v="433"/>
          <ac:spMkLst>
            <pc:docMk/>
            <pc:sldMk cId="264489611" sldId="263"/>
            <ac:spMk id="3" creationId="{DA4EDD38-CF6F-9D8C-DF69-6C5B091FD586}"/>
          </ac:spMkLst>
        </pc:spChg>
        <pc:spChg chg="add">
          <ac:chgData name="Roman Zhigalov" userId="1f97e9fdf7779aa5" providerId="LiveId" clId="{47F4A250-3047-4F2E-9335-D4A7E008F34A}" dt="2022-07-24T14:32:57.455" v="465" actId="26606"/>
          <ac:spMkLst>
            <pc:docMk/>
            <pc:sldMk cId="264489611" sldId="263"/>
            <ac:spMk id="4103" creationId="{BA79A7CF-01AF-4178-9369-94E0C90EB046}"/>
          </ac:spMkLst>
        </pc:spChg>
        <pc:spChg chg="add">
          <ac:chgData name="Roman Zhigalov" userId="1f97e9fdf7779aa5" providerId="LiveId" clId="{47F4A250-3047-4F2E-9335-D4A7E008F34A}" dt="2022-07-24T14:32:57.455" v="465" actId="26606"/>
          <ac:spMkLst>
            <pc:docMk/>
            <pc:sldMk cId="264489611" sldId="263"/>
            <ac:spMk id="4105" creationId="{99413ED5-9ED4-4772-BCE4-2BCAE6B12E35}"/>
          </ac:spMkLst>
        </pc:spChg>
        <pc:spChg chg="add">
          <ac:chgData name="Roman Zhigalov" userId="1f97e9fdf7779aa5" providerId="LiveId" clId="{47F4A250-3047-4F2E-9335-D4A7E008F34A}" dt="2022-07-24T14:32:57.455" v="465" actId="26606"/>
          <ac:spMkLst>
            <pc:docMk/>
            <pc:sldMk cId="264489611" sldId="263"/>
            <ac:spMk id="4107" creationId="{04357C93-F0CB-4A1C-8F77-4E9063789819}"/>
          </ac:spMkLst>
        </pc:spChg>
        <pc:spChg chg="add">
          <ac:chgData name="Roman Zhigalov" userId="1f97e9fdf7779aa5" providerId="LiveId" clId="{47F4A250-3047-4F2E-9335-D4A7E008F34A}" dt="2022-07-24T14:32:57.455" v="465" actId="26606"/>
          <ac:spMkLst>
            <pc:docMk/>
            <pc:sldMk cId="264489611" sldId="263"/>
            <ac:spMk id="4109" creationId="{90F533E9-6690-41A8-A372-4C6C622D028D}"/>
          </ac:spMkLst>
        </pc:spChg>
        <pc:picChg chg="add mod">
          <ac:chgData name="Roman Zhigalov" userId="1f97e9fdf7779aa5" providerId="LiveId" clId="{47F4A250-3047-4F2E-9335-D4A7E008F34A}" dt="2022-07-24T14:32:59.466" v="466" actId="27614"/>
          <ac:picMkLst>
            <pc:docMk/>
            <pc:sldMk cId="264489611" sldId="263"/>
            <ac:picMk id="4098" creationId="{26B55A26-5759-4BD2-D45E-D565F7EA7300}"/>
          </ac:picMkLst>
        </pc:picChg>
      </pc:sldChg>
      <pc:sldChg chg="addSp delSp modSp new mod setBg">
        <pc:chgData name="Roman Zhigalov" userId="1f97e9fdf7779aa5" providerId="LiveId" clId="{47F4A250-3047-4F2E-9335-D4A7E008F34A}" dt="2022-07-24T15:07:40.128" v="508" actId="26606"/>
        <pc:sldMkLst>
          <pc:docMk/>
          <pc:sldMk cId="1658889314" sldId="264"/>
        </pc:sldMkLst>
        <pc:spChg chg="mod">
          <ac:chgData name="Roman Zhigalov" userId="1f97e9fdf7779aa5" providerId="LiveId" clId="{47F4A250-3047-4F2E-9335-D4A7E008F34A}" dt="2022-07-24T15:07:40.128" v="508" actId="26606"/>
          <ac:spMkLst>
            <pc:docMk/>
            <pc:sldMk cId="1658889314" sldId="264"/>
            <ac:spMk id="2" creationId="{18F8E3BD-D9AD-D0C9-A999-A97F323D8537}"/>
          </ac:spMkLst>
        </pc:spChg>
        <pc:spChg chg="del">
          <ac:chgData name="Roman Zhigalov" userId="1f97e9fdf7779aa5" providerId="LiveId" clId="{47F4A250-3047-4F2E-9335-D4A7E008F34A}" dt="2022-07-24T14:35:13.409" v="472"/>
          <ac:spMkLst>
            <pc:docMk/>
            <pc:sldMk cId="1658889314" sldId="264"/>
            <ac:spMk id="3" creationId="{8A70F40E-62A1-535D-C91F-594D5441741F}"/>
          </ac:spMkLst>
        </pc:spChg>
        <pc:spChg chg="del">
          <ac:chgData name="Roman Zhigalov" userId="1f97e9fdf7779aa5" providerId="LiveId" clId="{47F4A250-3047-4F2E-9335-D4A7E008F34A}" dt="2022-07-24T15:07:29.693" v="505"/>
          <ac:spMkLst>
            <pc:docMk/>
            <pc:sldMk cId="1658889314" sldId="264"/>
            <ac:spMk id="4" creationId="{C4668C41-2C65-7CCA-3F60-60AC8A702909}"/>
          </ac:spMkLst>
        </pc:spChg>
        <pc:spChg chg="add del">
          <ac:chgData name="Roman Zhigalov" userId="1f97e9fdf7779aa5" providerId="LiveId" clId="{47F4A250-3047-4F2E-9335-D4A7E008F34A}" dt="2022-07-24T15:07:40.113" v="507" actId="26606"/>
          <ac:spMkLst>
            <pc:docMk/>
            <pc:sldMk cId="1658889314" sldId="264"/>
            <ac:spMk id="5129" creationId="{D1520B01-A2E4-41C2-8A8F-7683F250890E}"/>
          </ac:spMkLst>
        </pc:spChg>
        <pc:spChg chg="add">
          <ac:chgData name="Roman Zhigalov" userId="1f97e9fdf7779aa5" providerId="LiveId" clId="{47F4A250-3047-4F2E-9335-D4A7E008F34A}" dt="2022-07-24T15:07:40.128" v="508" actId="26606"/>
          <ac:spMkLst>
            <pc:docMk/>
            <pc:sldMk cId="1658889314" sldId="264"/>
            <ac:spMk id="5147" creationId="{A3329613-8831-4432-A62D-24A970EFC7DB}"/>
          </ac:spMkLst>
        </pc:spChg>
        <pc:spChg chg="add">
          <ac:chgData name="Roman Zhigalov" userId="1f97e9fdf7779aa5" providerId="LiveId" clId="{47F4A250-3047-4F2E-9335-D4A7E008F34A}" dt="2022-07-24T15:07:40.128" v="508" actId="26606"/>
          <ac:spMkLst>
            <pc:docMk/>
            <pc:sldMk cId="1658889314" sldId="264"/>
            <ac:spMk id="5148" creationId="{2A4E0407-A637-4681-B905-C53E4216CE00}"/>
          </ac:spMkLst>
        </pc:spChg>
        <pc:grpChg chg="add del">
          <ac:chgData name="Roman Zhigalov" userId="1f97e9fdf7779aa5" providerId="LiveId" clId="{47F4A250-3047-4F2E-9335-D4A7E008F34A}" dt="2022-07-24T15:07:40.113" v="507" actId="26606"/>
          <ac:grpSpMkLst>
            <pc:docMk/>
            <pc:sldMk cId="1658889314" sldId="264"/>
            <ac:grpSpMk id="5131" creationId="{1F634C0A-A487-42AF-8DFD-4DAD62FE92BF}"/>
          </ac:grpSpMkLst>
        </pc:grpChg>
        <pc:grpChg chg="add del">
          <ac:chgData name="Roman Zhigalov" userId="1f97e9fdf7779aa5" providerId="LiveId" clId="{47F4A250-3047-4F2E-9335-D4A7E008F34A}" dt="2022-07-24T15:07:40.113" v="507" actId="26606"/>
          <ac:grpSpMkLst>
            <pc:docMk/>
            <pc:sldMk cId="1658889314" sldId="264"/>
            <ac:grpSpMk id="5135" creationId="{066EE5A2-0D35-4D6A-A5C7-1CA91F740684}"/>
          </ac:grpSpMkLst>
        </pc:grpChg>
        <pc:grpChg chg="add del">
          <ac:chgData name="Roman Zhigalov" userId="1f97e9fdf7779aa5" providerId="LiveId" clId="{47F4A250-3047-4F2E-9335-D4A7E008F34A}" dt="2022-07-24T15:07:40.113" v="507" actId="26606"/>
          <ac:grpSpMkLst>
            <pc:docMk/>
            <pc:sldMk cId="1658889314" sldId="264"/>
            <ac:grpSpMk id="5139" creationId="{56AA1647-0DA6-4A17-B3E1-95D61BD54714}"/>
          </ac:grpSpMkLst>
        </pc:grpChg>
        <pc:grpChg chg="add del">
          <ac:chgData name="Roman Zhigalov" userId="1f97e9fdf7779aa5" providerId="LiveId" clId="{47F4A250-3047-4F2E-9335-D4A7E008F34A}" dt="2022-07-24T15:07:40.113" v="507" actId="26606"/>
          <ac:grpSpMkLst>
            <pc:docMk/>
            <pc:sldMk cId="1658889314" sldId="264"/>
            <ac:grpSpMk id="5143" creationId="{08D20F07-CD49-4F17-BC00-9429DA80C502}"/>
          </ac:grpSpMkLst>
        </pc:grpChg>
        <pc:picChg chg="add mod ord">
          <ac:chgData name="Roman Zhigalov" userId="1f97e9fdf7779aa5" providerId="LiveId" clId="{47F4A250-3047-4F2E-9335-D4A7E008F34A}" dt="2022-07-24T15:07:40.128" v="508" actId="26606"/>
          <ac:picMkLst>
            <pc:docMk/>
            <pc:sldMk cId="1658889314" sldId="264"/>
            <ac:picMk id="5122" creationId="{64BB5D28-EE07-FA72-FFE7-32236D7EB8BF}"/>
          </ac:picMkLst>
        </pc:picChg>
        <pc:picChg chg="add mod ord">
          <ac:chgData name="Roman Zhigalov" userId="1f97e9fdf7779aa5" providerId="LiveId" clId="{47F4A250-3047-4F2E-9335-D4A7E008F34A}" dt="2022-07-24T15:07:40.128" v="508" actId="26606"/>
          <ac:picMkLst>
            <pc:docMk/>
            <pc:sldMk cId="1658889314" sldId="264"/>
            <ac:picMk id="5124" creationId="{46048B19-D8B6-E091-CAC8-3D8921A2D62B}"/>
          </ac:picMkLst>
        </pc:picChg>
      </pc:sldChg>
      <pc:sldChg chg="addSp modSp new mod setBg">
        <pc:chgData name="Roman Zhigalov" userId="1f97e9fdf7779aa5" providerId="LiveId" clId="{47F4A250-3047-4F2E-9335-D4A7E008F34A}" dt="2022-07-24T15:10:27.083" v="962" actId="26606"/>
        <pc:sldMkLst>
          <pc:docMk/>
          <pc:sldMk cId="319962156" sldId="265"/>
        </pc:sldMkLst>
        <pc:spChg chg="mod">
          <ac:chgData name="Roman Zhigalov" userId="1f97e9fdf7779aa5" providerId="LiveId" clId="{47F4A250-3047-4F2E-9335-D4A7E008F34A}" dt="2022-07-24T15:10:27.083" v="962" actId="26606"/>
          <ac:spMkLst>
            <pc:docMk/>
            <pc:sldMk cId="319962156" sldId="265"/>
            <ac:spMk id="2" creationId="{159BF020-2EA5-E36C-334B-CA9557F78661}"/>
          </ac:spMkLst>
        </pc:spChg>
        <pc:spChg chg="mod">
          <ac:chgData name="Roman Zhigalov" userId="1f97e9fdf7779aa5" providerId="LiveId" clId="{47F4A250-3047-4F2E-9335-D4A7E008F34A}" dt="2022-07-24T15:10:27.083" v="962" actId="26606"/>
          <ac:spMkLst>
            <pc:docMk/>
            <pc:sldMk cId="319962156" sldId="265"/>
            <ac:spMk id="3" creationId="{F7ED5832-32B1-2D36-72C7-74B4C2A3A7AB}"/>
          </ac:spMkLst>
        </pc:spChg>
        <pc:spChg chg="add">
          <ac:chgData name="Roman Zhigalov" userId="1f97e9fdf7779aa5" providerId="LiveId" clId="{47F4A250-3047-4F2E-9335-D4A7E008F34A}" dt="2022-07-24T15:10:27.083" v="962" actId="26606"/>
          <ac:spMkLst>
            <pc:docMk/>
            <pc:sldMk cId="319962156" sldId="265"/>
            <ac:spMk id="8" creationId="{DBF61EA3-B236-439E-9C0B-340980D56BEE}"/>
          </ac:spMkLst>
        </pc:spChg>
        <pc:spChg chg="add">
          <ac:chgData name="Roman Zhigalov" userId="1f97e9fdf7779aa5" providerId="LiveId" clId="{47F4A250-3047-4F2E-9335-D4A7E008F34A}" dt="2022-07-24T15:10:27.083" v="962" actId="26606"/>
          <ac:spMkLst>
            <pc:docMk/>
            <pc:sldMk cId="319962156" sldId="265"/>
            <ac:spMk id="14" creationId="{E659831F-0D9A-4C63-9EBB-8435B85A440F}"/>
          </ac:spMkLst>
        </pc:spChg>
        <pc:grpChg chg="add">
          <ac:chgData name="Roman Zhigalov" userId="1f97e9fdf7779aa5" providerId="LiveId" clId="{47F4A250-3047-4F2E-9335-D4A7E008F34A}" dt="2022-07-24T15:10:27.083" v="962" actId="26606"/>
          <ac:grpSpMkLst>
            <pc:docMk/>
            <pc:sldMk cId="319962156" sldId="265"/>
            <ac:grpSpMk id="10" creationId="{28FAF094-D087-493F-8DF9-A486C2D6BBAA}"/>
          </ac:grpSpMkLst>
        </pc:grpChg>
      </pc:sldChg>
      <pc:sldChg chg="addSp modSp new mod setBg">
        <pc:chgData name="Roman Zhigalov" userId="1f97e9fdf7779aa5" providerId="LiveId" clId="{47F4A250-3047-4F2E-9335-D4A7E008F34A}" dt="2022-07-24T15:10:47.628" v="981" actId="26606"/>
        <pc:sldMkLst>
          <pc:docMk/>
          <pc:sldMk cId="1440955402" sldId="266"/>
        </pc:sldMkLst>
        <pc:spChg chg="mod">
          <ac:chgData name="Roman Zhigalov" userId="1f97e9fdf7779aa5" providerId="LiveId" clId="{47F4A250-3047-4F2E-9335-D4A7E008F34A}" dt="2022-07-24T15:10:47.628" v="981" actId="26606"/>
          <ac:spMkLst>
            <pc:docMk/>
            <pc:sldMk cId="1440955402" sldId="266"/>
            <ac:spMk id="2" creationId="{0DAD6805-149E-0CE2-9E1A-684D048FF1F4}"/>
          </ac:spMkLst>
        </pc:spChg>
        <pc:spChg chg="mod">
          <ac:chgData name="Roman Zhigalov" userId="1f97e9fdf7779aa5" providerId="LiveId" clId="{47F4A250-3047-4F2E-9335-D4A7E008F34A}" dt="2022-07-24T15:10:47.628" v="981" actId="26606"/>
          <ac:spMkLst>
            <pc:docMk/>
            <pc:sldMk cId="1440955402" sldId="266"/>
            <ac:spMk id="3" creationId="{5460ED13-46BC-AF55-CBD2-7FFA58C6B094}"/>
          </ac:spMkLst>
        </pc:spChg>
        <pc:spChg chg="add">
          <ac:chgData name="Roman Zhigalov" userId="1f97e9fdf7779aa5" providerId="LiveId" clId="{47F4A250-3047-4F2E-9335-D4A7E008F34A}" dt="2022-07-24T15:10:47.628" v="981" actId="26606"/>
          <ac:spMkLst>
            <pc:docMk/>
            <pc:sldMk cId="1440955402" sldId="266"/>
            <ac:spMk id="8" creationId="{9C7E0A2C-7C0A-4AAC-B3B0-6C12B2EBAE05}"/>
          </ac:spMkLst>
        </pc:spChg>
        <pc:spChg chg="add">
          <ac:chgData name="Roman Zhigalov" userId="1f97e9fdf7779aa5" providerId="LiveId" clId="{47F4A250-3047-4F2E-9335-D4A7E008F34A}" dt="2022-07-24T15:10:47.628" v="981" actId="26606"/>
          <ac:spMkLst>
            <pc:docMk/>
            <pc:sldMk cId="1440955402" sldId="266"/>
            <ac:spMk id="10" creationId="{5EB7D2A2-F448-44D4-938C-DC84CBCB3B1E}"/>
          </ac:spMkLst>
        </pc:spChg>
        <pc:spChg chg="add">
          <ac:chgData name="Roman Zhigalov" userId="1f97e9fdf7779aa5" providerId="LiveId" clId="{47F4A250-3047-4F2E-9335-D4A7E008F34A}" dt="2022-07-24T15:10:47.628" v="981" actId="26606"/>
          <ac:spMkLst>
            <pc:docMk/>
            <pc:sldMk cId="1440955402" sldId="266"/>
            <ac:spMk id="12" creationId="{871AEA07-1E14-44B4-8E55-64EF049CD66F}"/>
          </ac:spMkLst>
        </pc:spChg>
        <pc:cxnChg chg="add">
          <ac:chgData name="Roman Zhigalov" userId="1f97e9fdf7779aa5" providerId="LiveId" clId="{47F4A250-3047-4F2E-9335-D4A7E008F34A}" dt="2022-07-24T15:10:47.628" v="981" actId="26606"/>
          <ac:cxnSpMkLst>
            <pc:docMk/>
            <pc:sldMk cId="1440955402" sldId="266"/>
            <ac:cxnSpMk id="14" creationId="{F7C8EA93-3210-4C62-99E9-153C275E3A87}"/>
          </ac:cxnSpMkLst>
        </pc:cxnChg>
      </pc:sldChg>
      <pc:sldChg chg="addSp modSp new mod setBg">
        <pc:chgData name="Roman Zhigalov" userId="1f97e9fdf7779aa5" providerId="LiveId" clId="{47F4A250-3047-4F2E-9335-D4A7E008F34A}" dt="2022-07-24T15:15:03.501" v="1298" actId="26606"/>
        <pc:sldMkLst>
          <pc:docMk/>
          <pc:sldMk cId="3021091720" sldId="267"/>
        </pc:sldMkLst>
        <pc:spChg chg="mod">
          <ac:chgData name="Roman Zhigalov" userId="1f97e9fdf7779aa5" providerId="LiveId" clId="{47F4A250-3047-4F2E-9335-D4A7E008F34A}" dt="2022-07-24T15:15:03.501" v="1298" actId="26606"/>
          <ac:spMkLst>
            <pc:docMk/>
            <pc:sldMk cId="3021091720" sldId="267"/>
            <ac:spMk id="2" creationId="{CBC1908A-5B14-3BF8-1D47-00CFD40C6BB0}"/>
          </ac:spMkLst>
        </pc:spChg>
        <pc:spChg chg="mod">
          <ac:chgData name="Roman Zhigalov" userId="1f97e9fdf7779aa5" providerId="LiveId" clId="{47F4A250-3047-4F2E-9335-D4A7E008F34A}" dt="2022-07-24T15:15:03.501" v="1298" actId="26606"/>
          <ac:spMkLst>
            <pc:docMk/>
            <pc:sldMk cId="3021091720" sldId="267"/>
            <ac:spMk id="3" creationId="{12A530E9-8BB1-EBFD-A82E-04696409DEC5}"/>
          </ac:spMkLst>
        </pc:spChg>
        <pc:spChg chg="add">
          <ac:chgData name="Roman Zhigalov" userId="1f97e9fdf7779aa5" providerId="LiveId" clId="{47F4A250-3047-4F2E-9335-D4A7E008F34A}" dt="2022-07-24T15:15:03.501" v="1298" actId="26606"/>
          <ac:spMkLst>
            <pc:docMk/>
            <pc:sldMk cId="3021091720" sldId="267"/>
            <ac:spMk id="8" creationId="{DBF61EA3-B236-439E-9C0B-340980D56BEE}"/>
          </ac:spMkLst>
        </pc:spChg>
        <pc:spChg chg="add">
          <ac:chgData name="Roman Zhigalov" userId="1f97e9fdf7779aa5" providerId="LiveId" clId="{47F4A250-3047-4F2E-9335-D4A7E008F34A}" dt="2022-07-24T15:15:03.501" v="1298" actId="26606"/>
          <ac:spMkLst>
            <pc:docMk/>
            <pc:sldMk cId="3021091720" sldId="267"/>
            <ac:spMk id="14" creationId="{E659831F-0D9A-4C63-9EBB-8435B85A440F}"/>
          </ac:spMkLst>
        </pc:spChg>
        <pc:grpChg chg="add">
          <ac:chgData name="Roman Zhigalov" userId="1f97e9fdf7779aa5" providerId="LiveId" clId="{47F4A250-3047-4F2E-9335-D4A7E008F34A}" dt="2022-07-24T15:15:03.501" v="1298" actId="26606"/>
          <ac:grpSpMkLst>
            <pc:docMk/>
            <pc:sldMk cId="3021091720" sldId="267"/>
            <ac:grpSpMk id="10" creationId="{28FAF094-D087-493F-8DF9-A486C2D6BBAA}"/>
          </ac:grpSpMkLst>
        </pc:grpChg>
      </pc:sldChg>
      <pc:sldChg chg="addSp delSp modSp new mod setBg">
        <pc:chgData name="Roman Zhigalov" userId="1f97e9fdf7779aa5" providerId="LiveId" clId="{47F4A250-3047-4F2E-9335-D4A7E008F34A}" dt="2022-07-24T15:17:26.722" v="1350" actId="26606"/>
        <pc:sldMkLst>
          <pc:docMk/>
          <pc:sldMk cId="4048675841" sldId="268"/>
        </pc:sldMkLst>
        <pc:spChg chg="mod">
          <ac:chgData name="Roman Zhigalov" userId="1f97e9fdf7779aa5" providerId="LiveId" clId="{47F4A250-3047-4F2E-9335-D4A7E008F34A}" dt="2022-07-24T15:17:26.722" v="1350" actId="26606"/>
          <ac:spMkLst>
            <pc:docMk/>
            <pc:sldMk cId="4048675841" sldId="268"/>
            <ac:spMk id="2" creationId="{F121265A-E386-CCD4-20F9-A3E6ED96B386}"/>
          </ac:spMkLst>
        </pc:spChg>
        <pc:spChg chg="del">
          <ac:chgData name="Roman Zhigalov" userId="1f97e9fdf7779aa5" providerId="LiveId" clId="{47F4A250-3047-4F2E-9335-D4A7E008F34A}" dt="2022-07-24T15:17:20.888" v="1349"/>
          <ac:spMkLst>
            <pc:docMk/>
            <pc:sldMk cId="4048675841" sldId="268"/>
            <ac:spMk id="3" creationId="{4B72BD98-C90C-1626-008F-E24FADB2A6CA}"/>
          </ac:spMkLst>
        </pc:spChg>
        <pc:spChg chg="add">
          <ac:chgData name="Roman Zhigalov" userId="1f97e9fdf7779aa5" providerId="LiveId" clId="{47F4A250-3047-4F2E-9335-D4A7E008F34A}" dt="2022-07-24T15:17:26.722" v="1350" actId="26606"/>
          <ac:spMkLst>
            <pc:docMk/>
            <pc:sldMk cId="4048675841" sldId="268"/>
            <ac:spMk id="9" creationId="{BA79A7CF-01AF-4178-9369-94E0C90EB046}"/>
          </ac:spMkLst>
        </pc:spChg>
        <pc:spChg chg="add">
          <ac:chgData name="Roman Zhigalov" userId="1f97e9fdf7779aa5" providerId="LiveId" clId="{47F4A250-3047-4F2E-9335-D4A7E008F34A}" dt="2022-07-24T15:17:26.722" v="1350" actId="26606"/>
          <ac:spMkLst>
            <pc:docMk/>
            <pc:sldMk cId="4048675841" sldId="268"/>
            <ac:spMk id="11" creationId="{99413ED5-9ED4-4772-BCE4-2BCAE6B12E35}"/>
          </ac:spMkLst>
        </pc:spChg>
        <pc:spChg chg="add">
          <ac:chgData name="Roman Zhigalov" userId="1f97e9fdf7779aa5" providerId="LiveId" clId="{47F4A250-3047-4F2E-9335-D4A7E008F34A}" dt="2022-07-24T15:17:26.722" v="1350" actId="26606"/>
          <ac:spMkLst>
            <pc:docMk/>
            <pc:sldMk cId="4048675841" sldId="268"/>
            <ac:spMk id="13" creationId="{04357C93-F0CB-4A1C-8F77-4E9063789819}"/>
          </ac:spMkLst>
        </pc:spChg>
        <pc:spChg chg="add">
          <ac:chgData name="Roman Zhigalov" userId="1f97e9fdf7779aa5" providerId="LiveId" clId="{47F4A250-3047-4F2E-9335-D4A7E008F34A}" dt="2022-07-24T15:17:26.722" v="1350" actId="26606"/>
          <ac:spMkLst>
            <pc:docMk/>
            <pc:sldMk cId="4048675841" sldId="268"/>
            <ac:spMk id="15" creationId="{90F533E9-6690-41A8-A372-4C6C622D028D}"/>
          </ac:spMkLst>
        </pc:spChg>
        <pc:picChg chg="add mod">
          <ac:chgData name="Roman Zhigalov" userId="1f97e9fdf7779aa5" providerId="LiveId" clId="{47F4A250-3047-4F2E-9335-D4A7E008F34A}" dt="2022-07-24T15:17:26.722" v="1350" actId="26606"/>
          <ac:picMkLst>
            <pc:docMk/>
            <pc:sldMk cId="4048675841" sldId="268"/>
            <ac:picMk id="4" creationId="{612D9C9D-17E0-25AD-5CE9-40DF78E7672B}"/>
          </ac:picMkLst>
        </pc:picChg>
      </pc:sldChg>
      <pc:sldChg chg="addSp delSp modSp add mod setBg delDesignElem">
        <pc:chgData name="Roman Zhigalov" userId="1f97e9fdf7779aa5" providerId="LiveId" clId="{47F4A250-3047-4F2E-9335-D4A7E008F34A}" dt="2022-07-24T15:17:53.272" v="1355" actId="26606"/>
        <pc:sldMkLst>
          <pc:docMk/>
          <pc:sldMk cId="2697543232" sldId="269"/>
        </pc:sldMkLst>
        <pc:spChg chg="mod ord">
          <ac:chgData name="Roman Zhigalov" userId="1f97e9fdf7779aa5" providerId="LiveId" clId="{47F4A250-3047-4F2E-9335-D4A7E008F34A}" dt="2022-07-24T15:17:53.272" v="1355" actId="26606"/>
          <ac:spMkLst>
            <pc:docMk/>
            <pc:sldMk cId="2697543232" sldId="269"/>
            <ac:spMk id="2" creationId="{ABD5180D-7183-4532-9477-5D485DB36A8F}"/>
          </ac:spMkLst>
        </pc:spChg>
        <pc:spChg chg="add del">
          <ac:chgData name="Roman Zhigalov" userId="1f97e9fdf7779aa5" providerId="LiveId" clId="{47F4A250-3047-4F2E-9335-D4A7E008F34A}" dt="2022-07-24T15:17:53.258" v="1354" actId="26606"/>
          <ac:spMkLst>
            <pc:docMk/>
            <pc:sldMk cId="2697543232" sldId="269"/>
            <ac:spMk id="11" creationId="{96918796-2918-40D6-BE3A-4600C47FCD42}"/>
          </ac:spMkLst>
        </pc:spChg>
        <pc:spChg chg="add">
          <ac:chgData name="Roman Zhigalov" userId="1f97e9fdf7779aa5" providerId="LiveId" clId="{47F4A250-3047-4F2E-9335-D4A7E008F34A}" dt="2022-07-24T15:17:53.272" v="1355" actId="26606"/>
          <ac:spMkLst>
            <pc:docMk/>
            <pc:sldMk cId="2697543232" sldId="269"/>
            <ac:spMk id="14" creationId="{823AC064-BC96-4F32-8AE1-B2FD38754823}"/>
          </ac:spMkLst>
        </pc:spChg>
        <pc:spChg chg="del">
          <ac:chgData name="Roman Zhigalov" userId="1f97e9fdf7779aa5" providerId="LiveId" clId="{47F4A250-3047-4F2E-9335-D4A7E008F34A}" dt="2022-07-24T15:17:47.418" v="1352"/>
          <ac:spMkLst>
            <pc:docMk/>
            <pc:sldMk cId="2697543232" sldId="269"/>
            <ac:spMk id="16" creationId="{F0087D53-9295-4463-AAE4-D5C626046E9F}"/>
          </ac:spMkLst>
        </pc:spChg>
        <pc:spChg chg="del">
          <ac:chgData name="Roman Zhigalov" userId="1f97e9fdf7779aa5" providerId="LiveId" clId="{47F4A250-3047-4F2E-9335-D4A7E008F34A}" dt="2022-07-24T15:17:47.418" v="1352"/>
          <ac:spMkLst>
            <pc:docMk/>
            <pc:sldMk cId="2697543232" sldId="269"/>
            <ac:spMk id="18" creationId="{D6A9C53F-5F90-40A5-8C85-5412D39C8C68}"/>
          </ac:spMkLst>
        </pc:spChg>
        <pc:picChg chg="mod">
          <ac:chgData name="Roman Zhigalov" userId="1f97e9fdf7779aa5" providerId="LiveId" clId="{47F4A250-3047-4F2E-9335-D4A7E008F34A}" dt="2022-07-24T15:17:53.272" v="1355" actId="26606"/>
          <ac:picMkLst>
            <pc:docMk/>
            <pc:sldMk cId="2697543232" sldId="269"/>
            <ac:picMk id="5" creationId="{345571E4-F074-4661-84ED-2EA16496392E}"/>
          </ac:picMkLst>
        </pc:picChg>
        <pc:picChg chg="mod">
          <ac:chgData name="Roman Zhigalov" userId="1f97e9fdf7779aa5" providerId="LiveId" clId="{47F4A250-3047-4F2E-9335-D4A7E008F34A}" dt="2022-07-24T15:17:53.272" v="1355" actId="26606"/>
          <ac:picMkLst>
            <pc:docMk/>
            <pc:sldMk cId="2697543232" sldId="269"/>
            <ac:picMk id="6" creationId="{694772F3-A7BA-4BAA-8BBD-15983820B8B3}"/>
          </ac:picMkLst>
        </pc:picChg>
        <pc:cxnChg chg="add">
          <ac:chgData name="Roman Zhigalov" userId="1f97e9fdf7779aa5" providerId="LiveId" clId="{47F4A250-3047-4F2E-9335-D4A7E008F34A}" dt="2022-07-24T15:17:53.272" v="1355" actId="26606"/>
          <ac:cxnSpMkLst>
            <pc:docMk/>
            <pc:sldMk cId="2697543232" sldId="269"/>
            <ac:cxnSpMk id="13" creationId="{7E7C77BC-7138-40B1-A15B-20F57A494629}"/>
          </ac:cxnSpMkLst>
        </pc:cxnChg>
        <pc:cxnChg chg="add">
          <ac:chgData name="Roman Zhigalov" userId="1f97e9fdf7779aa5" providerId="LiveId" clId="{47F4A250-3047-4F2E-9335-D4A7E008F34A}" dt="2022-07-24T15:17:53.272" v="1355" actId="26606"/>
          <ac:cxnSpMkLst>
            <pc:docMk/>
            <pc:sldMk cId="2697543232" sldId="269"/>
            <ac:cxnSpMk id="15" creationId="{DB146403-F3D6-484B-B2ED-97F9565D0370}"/>
          </ac:cxnSpMkLst>
        </pc:cxnChg>
      </pc:sldChg>
      <pc:sldChg chg="addSp delSp modSp new mod setBg modClrScheme setClrOvrMap chgLayout">
        <pc:chgData name="Roman Zhigalov" userId="1f97e9fdf7779aa5" providerId="LiveId" clId="{47F4A250-3047-4F2E-9335-D4A7E008F34A}" dt="2022-07-24T15:28:08.004" v="1827" actId="26606"/>
        <pc:sldMkLst>
          <pc:docMk/>
          <pc:sldMk cId="1563390556" sldId="270"/>
        </pc:sldMkLst>
        <pc:spChg chg="mod ord">
          <ac:chgData name="Roman Zhigalov" userId="1f97e9fdf7779aa5" providerId="LiveId" clId="{47F4A250-3047-4F2E-9335-D4A7E008F34A}" dt="2022-07-24T15:28:08.004" v="1827" actId="26606"/>
          <ac:spMkLst>
            <pc:docMk/>
            <pc:sldMk cId="1563390556" sldId="270"/>
            <ac:spMk id="2" creationId="{FDAE94CA-B359-AE5C-D2B3-FBD4687F0DD0}"/>
          </ac:spMkLst>
        </pc:spChg>
        <pc:spChg chg="del mod ord">
          <ac:chgData name="Roman Zhigalov" userId="1f97e9fdf7779aa5" providerId="LiveId" clId="{47F4A250-3047-4F2E-9335-D4A7E008F34A}" dt="2022-07-24T15:23:07.239" v="1393" actId="700"/>
          <ac:spMkLst>
            <pc:docMk/>
            <pc:sldMk cId="1563390556" sldId="270"/>
            <ac:spMk id="3" creationId="{BF91D285-8607-E82C-E6C7-179AB5DDA29E}"/>
          </ac:spMkLst>
        </pc:spChg>
        <pc:spChg chg="add mod ord">
          <ac:chgData name="Roman Zhigalov" userId="1f97e9fdf7779aa5" providerId="LiveId" clId="{47F4A250-3047-4F2E-9335-D4A7E008F34A}" dt="2022-07-24T15:28:08.004" v="1827" actId="26606"/>
          <ac:spMkLst>
            <pc:docMk/>
            <pc:sldMk cId="1563390556" sldId="270"/>
            <ac:spMk id="4" creationId="{D82E3759-AD7B-CD2E-F282-A4313F16344E}"/>
          </ac:spMkLst>
        </pc:spChg>
        <pc:spChg chg="add mod ord">
          <ac:chgData name="Roman Zhigalov" userId="1f97e9fdf7779aa5" providerId="LiveId" clId="{47F4A250-3047-4F2E-9335-D4A7E008F34A}" dt="2022-07-24T15:28:08.004" v="1827" actId="26606"/>
          <ac:spMkLst>
            <pc:docMk/>
            <pc:sldMk cId="1563390556" sldId="270"/>
            <ac:spMk id="5" creationId="{F9BC4674-927B-E5D7-0437-61B60CC9C103}"/>
          </ac:spMkLst>
        </pc:spChg>
        <pc:spChg chg="add del">
          <ac:chgData name="Roman Zhigalov" userId="1f97e9fdf7779aa5" providerId="LiveId" clId="{47F4A250-3047-4F2E-9335-D4A7E008F34A}" dt="2022-07-24T15:27:58.108" v="1822" actId="26606"/>
          <ac:spMkLst>
            <pc:docMk/>
            <pc:sldMk cId="1563390556" sldId="270"/>
            <ac:spMk id="10" creationId="{4C608BEB-860E-4094-8511-78603564A75E}"/>
          </ac:spMkLst>
        </pc:spChg>
        <pc:spChg chg="add del">
          <ac:chgData name="Roman Zhigalov" userId="1f97e9fdf7779aa5" providerId="LiveId" clId="{47F4A250-3047-4F2E-9335-D4A7E008F34A}" dt="2022-07-24T15:28:07.019" v="1824" actId="26606"/>
          <ac:spMkLst>
            <pc:docMk/>
            <pc:sldMk cId="1563390556" sldId="270"/>
            <ac:spMk id="14" creationId="{1E214AA7-F028-4A0D-8698-61AEC754D1BC}"/>
          </ac:spMkLst>
        </pc:spChg>
        <pc:spChg chg="add del">
          <ac:chgData name="Roman Zhigalov" userId="1f97e9fdf7779aa5" providerId="LiveId" clId="{47F4A250-3047-4F2E-9335-D4A7E008F34A}" dt="2022-07-24T15:28:07.978" v="1826" actId="26606"/>
          <ac:spMkLst>
            <pc:docMk/>
            <pc:sldMk cId="1563390556" sldId="270"/>
            <ac:spMk id="17" creationId="{4FFBEE45-F140-49D5-85EA-C78C24340B23}"/>
          </ac:spMkLst>
        </pc:spChg>
        <pc:spChg chg="add">
          <ac:chgData name="Roman Zhigalov" userId="1f97e9fdf7779aa5" providerId="LiveId" clId="{47F4A250-3047-4F2E-9335-D4A7E008F34A}" dt="2022-07-24T15:28:08.004" v="1827" actId="26606"/>
          <ac:spMkLst>
            <pc:docMk/>
            <pc:sldMk cId="1563390556" sldId="270"/>
            <ac:spMk id="19" creationId="{4C608BEB-860E-4094-8511-78603564A75E}"/>
          </ac:spMkLst>
        </pc:spChg>
        <pc:cxnChg chg="add del">
          <ac:chgData name="Roman Zhigalov" userId="1f97e9fdf7779aa5" providerId="LiveId" clId="{47F4A250-3047-4F2E-9335-D4A7E008F34A}" dt="2022-07-24T15:27:58.108" v="1822" actId="26606"/>
          <ac:cxnSpMkLst>
            <pc:docMk/>
            <pc:sldMk cId="1563390556" sldId="270"/>
            <ac:cxnSpMk id="12" creationId="{1F16A8D4-FE87-4604-88B2-394B5D1EB437}"/>
          </ac:cxnSpMkLst>
        </pc:cxnChg>
        <pc:cxnChg chg="add del">
          <ac:chgData name="Roman Zhigalov" userId="1f97e9fdf7779aa5" providerId="LiveId" clId="{47F4A250-3047-4F2E-9335-D4A7E008F34A}" dt="2022-07-24T15:28:07.019" v="1824" actId="26606"/>
          <ac:cxnSpMkLst>
            <pc:docMk/>
            <pc:sldMk cId="1563390556" sldId="270"/>
            <ac:cxnSpMk id="15" creationId="{D6206FDC-2777-4D7F-AF9C-73413DA664C9}"/>
          </ac:cxnSpMkLst>
        </pc:cxnChg>
        <pc:cxnChg chg="add">
          <ac:chgData name="Roman Zhigalov" userId="1f97e9fdf7779aa5" providerId="LiveId" clId="{47F4A250-3047-4F2E-9335-D4A7E008F34A}" dt="2022-07-24T15:28:08.004" v="1827" actId="26606"/>
          <ac:cxnSpMkLst>
            <pc:docMk/>
            <pc:sldMk cId="1563390556" sldId="270"/>
            <ac:cxnSpMk id="20" creationId="{1F16A8D4-FE87-4604-88B2-394B5D1EB437}"/>
          </ac:cxnSpMkLst>
        </pc:cxnChg>
      </pc:sldChg>
      <pc:sldChg chg="addSp modSp new mod setBg">
        <pc:chgData name="Roman Zhigalov" userId="1f97e9fdf7779aa5" providerId="LiveId" clId="{47F4A250-3047-4F2E-9335-D4A7E008F34A}" dt="2022-07-24T15:28:27.679" v="1846" actId="26606"/>
        <pc:sldMkLst>
          <pc:docMk/>
          <pc:sldMk cId="1585157560" sldId="271"/>
        </pc:sldMkLst>
        <pc:spChg chg="mod">
          <ac:chgData name="Roman Zhigalov" userId="1f97e9fdf7779aa5" providerId="LiveId" clId="{47F4A250-3047-4F2E-9335-D4A7E008F34A}" dt="2022-07-24T15:28:27.679" v="1846" actId="26606"/>
          <ac:spMkLst>
            <pc:docMk/>
            <pc:sldMk cId="1585157560" sldId="271"/>
            <ac:spMk id="2" creationId="{5AF084C0-1CD2-94D0-8EDA-543270C949E6}"/>
          </ac:spMkLst>
        </pc:spChg>
        <pc:spChg chg="mod">
          <ac:chgData name="Roman Zhigalov" userId="1f97e9fdf7779aa5" providerId="LiveId" clId="{47F4A250-3047-4F2E-9335-D4A7E008F34A}" dt="2022-07-24T15:28:27.679" v="1846" actId="26606"/>
          <ac:spMkLst>
            <pc:docMk/>
            <pc:sldMk cId="1585157560" sldId="271"/>
            <ac:spMk id="3" creationId="{FCAC2FF1-3F3D-F096-2D82-F727915B44FF}"/>
          </ac:spMkLst>
        </pc:spChg>
        <pc:spChg chg="add">
          <ac:chgData name="Roman Zhigalov" userId="1f97e9fdf7779aa5" providerId="LiveId" clId="{47F4A250-3047-4F2E-9335-D4A7E008F34A}" dt="2022-07-24T15:28:27.679" v="1846" actId="26606"/>
          <ac:spMkLst>
            <pc:docMk/>
            <pc:sldMk cId="1585157560" sldId="271"/>
            <ac:spMk id="8" creationId="{4522B21E-B2B9-4C72-9A71-C87EFD137480}"/>
          </ac:spMkLst>
        </pc:spChg>
        <pc:spChg chg="add">
          <ac:chgData name="Roman Zhigalov" userId="1f97e9fdf7779aa5" providerId="LiveId" clId="{47F4A250-3047-4F2E-9335-D4A7E008F34A}" dt="2022-07-24T15:28:27.679" v="1846" actId="26606"/>
          <ac:spMkLst>
            <pc:docMk/>
            <pc:sldMk cId="1585157560" sldId="271"/>
            <ac:spMk id="10" creationId="{5EB7D2A2-F448-44D4-938C-DC84CBCB3B1E}"/>
          </ac:spMkLst>
        </pc:spChg>
        <pc:spChg chg="add">
          <ac:chgData name="Roman Zhigalov" userId="1f97e9fdf7779aa5" providerId="LiveId" clId="{47F4A250-3047-4F2E-9335-D4A7E008F34A}" dt="2022-07-24T15:28:27.679" v="1846" actId="26606"/>
          <ac:spMkLst>
            <pc:docMk/>
            <pc:sldMk cId="1585157560" sldId="271"/>
            <ac:spMk id="12" creationId="{871AEA07-1E14-44B4-8E55-64EF049CD66F}"/>
          </ac:spMkLst>
        </pc:spChg>
        <pc:cxnChg chg="add">
          <ac:chgData name="Roman Zhigalov" userId="1f97e9fdf7779aa5" providerId="LiveId" clId="{47F4A250-3047-4F2E-9335-D4A7E008F34A}" dt="2022-07-24T15:28:27.679" v="1846" actId="26606"/>
          <ac:cxnSpMkLst>
            <pc:docMk/>
            <pc:sldMk cId="1585157560" sldId="271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47F4A250-3047-4F2E-9335-D4A7E008F34A}" dt="2022-07-24T15:30:02.593" v="1894" actId="26606"/>
        <pc:sldMkLst>
          <pc:docMk/>
          <pc:sldMk cId="2490956226" sldId="272"/>
        </pc:sldMkLst>
        <pc:spChg chg="mod">
          <ac:chgData name="Roman Zhigalov" userId="1f97e9fdf7779aa5" providerId="LiveId" clId="{47F4A250-3047-4F2E-9335-D4A7E008F34A}" dt="2022-07-24T15:30:02.593" v="1894" actId="26606"/>
          <ac:spMkLst>
            <pc:docMk/>
            <pc:sldMk cId="2490956226" sldId="272"/>
            <ac:spMk id="2" creationId="{140EBE7E-6545-0E65-050B-B5D757DCE2A4}"/>
          </ac:spMkLst>
        </pc:spChg>
        <pc:spChg chg="del">
          <ac:chgData name="Roman Zhigalov" userId="1f97e9fdf7779aa5" providerId="LiveId" clId="{47F4A250-3047-4F2E-9335-D4A7E008F34A}" dt="2022-07-24T15:29:55.683" v="1889"/>
          <ac:spMkLst>
            <pc:docMk/>
            <pc:sldMk cId="2490956226" sldId="272"/>
            <ac:spMk id="3" creationId="{024D93F4-4453-D4C2-21FC-EC17A231EA71}"/>
          </ac:spMkLst>
        </pc:spChg>
        <pc:spChg chg="add del">
          <ac:chgData name="Roman Zhigalov" userId="1f97e9fdf7779aa5" providerId="LiveId" clId="{47F4A250-3047-4F2E-9335-D4A7E008F34A}" dt="2022-07-24T15:30:01.761" v="1891" actId="26606"/>
          <ac:spMkLst>
            <pc:docMk/>
            <pc:sldMk cId="2490956226" sldId="272"/>
            <ac:spMk id="6151" creationId="{665DBBEF-238B-476B-96AB-8AAC3224ECEA}"/>
          </ac:spMkLst>
        </pc:spChg>
        <pc:spChg chg="add del">
          <ac:chgData name="Roman Zhigalov" userId="1f97e9fdf7779aa5" providerId="LiveId" clId="{47F4A250-3047-4F2E-9335-D4A7E008F34A}" dt="2022-07-24T15:30:01.761" v="1891" actId="26606"/>
          <ac:spMkLst>
            <pc:docMk/>
            <pc:sldMk cId="2490956226" sldId="272"/>
            <ac:spMk id="6153" creationId="{3FCFB1DE-0B7E-48CC-BA90-B2AB0889F9D6}"/>
          </ac:spMkLst>
        </pc:spChg>
        <pc:spChg chg="add del">
          <ac:chgData name="Roman Zhigalov" userId="1f97e9fdf7779aa5" providerId="LiveId" clId="{47F4A250-3047-4F2E-9335-D4A7E008F34A}" dt="2022-07-24T15:30:02.585" v="1893" actId="26606"/>
          <ac:spMkLst>
            <pc:docMk/>
            <pc:sldMk cId="2490956226" sldId="272"/>
            <ac:spMk id="6155" creationId="{9B7AD9F6-8CE7-4299-8FC6-328F4DCD3FF9}"/>
          </ac:spMkLst>
        </pc:spChg>
        <pc:spChg chg="add del">
          <ac:chgData name="Roman Zhigalov" userId="1f97e9fdf7779aa5" providerId="LiveId" clId="{47F4A250-3047-4F2E-9335-D4A7E008F34A}" dt="2022-07-24T15:30:02.585" v="1893" actId="26606"/>
          <ac:spMkLst>
            <pc:docMk/>
            <pc:sldMk cId="2490956226" sldId="272"/>
            <ac:spMk id="6156" creationId="{F49775AF-8896-43EE-92C6-83497D6DC56F}"/>
          </ac:spMkLst>
        </pc:spChg>
        <pc:spChg chg="add">
          <ac:chgData name="Roman Zhigalov" userId="1f97e9fdf7779aa5" providerId="LiveId" clId="{47F4A250-3047-4F2E-9335-D4A7E008F34A}" dt="2022-07-24T15:30:02.593" v="1894" actId="26606"/>
          <ac:spMkLst>
            <pc:docMk/>
            <pc:sldMk cId="2490956226" sldId="272"/>
            <ac:spMk id="6158" creationId="{6753252F-4873-4F63-801D-CC719279A7D5}"/>
          </ac:spMkLst>
        </pc:spChg>
        <pc:spChg chg="add">
          <ac:chgData name="Roman Zhigalov" userId="1f97e9fdf7779aa5" providerId="LiveId" clId="{47F4A250-3047-4F2E-9335-D4A7E008F34A}" dt="2022-07-24T15:30:02.593" v="1894" actId="26606"/>
          <ac:spMkLst>
            <pc:docMk/>
            <pc:sldMk cId="2490956226" sldId="272"/>
            <ac:spMk id="6159" creationId="{047C8CCB-F95D-4249-92DD-651249D3535A}"/>
          </ac:spMkLst>
        </pc:spChg>
        <pc:picChg chg="add mod">
          <ac:chgData name="Roman Zhigalov" userId="1f97e9fdf7779aa5" providerId="LiveId" clId="{47F4A250-3047-4F2E-9335-D4A7E008F34A}" dt="2022-07-24T15:30:02.593" v="1894" actId="26606"/>
          <ac:picMkLst>
            <pc:docMk/>
            <pc:sldMk cId="2490956226" sldId="272"/>
            <ac:picMk id="6146" creationId="{31D9D792-EE35-32BE-84C1-F3E63EFCB308}"/>
          </ac:picMkLst>
        </pc:picChg>
      </pc:sldChg>
      <pc:sldChg chg="addSp modSp new mod setBg">
        <pc:chgData name="Roman Zhigalov" userId="1f97e9fdf7779aa5" providerId="LiveId" clId="{47F4A250-3047-4F2E-9335-D4A7E008F34A}" dt="2022-07-24T15:32:27.001" v="2301" actId="26606"/>
        <pc:sldMkLst>
          <pc:docMk/>
          <pc:sldMk cId="3734204126" sldId="273"/>
        </pc:sldMkLst>
        <pc:spChg chg="mod">
          <ac:chgData name="Roman Zhigalov" userId="1f97e9fdf7779aa5" providerId="LiveId" clId="{47F4A250-3047-4F2E-9335-D4A7E008F34A}" dt="2022-07-24T15:32:27.001" v="2301" actId="26606"/>
          <ac:spMkLst>
            <pc:docMk/>
            <pc:sldMk cId="3734204126" sldId="273"/>
            <ac:spMk id="2" creationId="{6A5887DD-F215-4038-80BF-34E2FFE63C2F}"/>
          </ac:spMkLst>
        </pc:spChg>
        <pc:spChg chg="mod">
          <ac:chgData name="Roman Zhigalov" userId="1f97e9fdf7779aa5" providerId="LiveId" clId="{47F4A250-3047-4F2E-9335-D4A7E008F34A}" dt="2022-07-24T15:32:27.001" v="2301" actId="26606"/>
          <ac:spMkLst>
            <pc:docMk/>
            <pc:sldMk cId="3734204126" sldId="273"/>
            <ac:spMk id="3" creationId="{1DD4E726-A63F-158F-740C-9F5EEF2FCDE4}"/>
          </ac:spMkLst>
        </pc:spChg>
        <pc:spChg chg="add">
          <ac:chgData name="Roman Zhigalov" userId="1f97e9fdf7779aa5" providerId="LiveId" clId="{47F4A250-3047-4F2E-9335-D4A7E008F34A}" dt="2022-07-24T15:32:27.001" v="2301" actId="26606"/>
          <ac:spMkLst>
            <pc:docMk/>
            <pc:sldMk cId="3734204126" sldId="273"/>
            <ac:spMk id="8" creationId="{B6CDA21F-E7AF-4C75-8395-33F58D5B0E45}"/>
          </ac:spMkLst>
        </pc:spChg>
        <pc:spChg chg="add">
          <ac:chgData name="Roman Zhigalov" userId="1f97e9fdf7779aa5" providerId="LiveId" clId="{47F4A250-3047-4F2E-9335-D4A7E008F34A}" dt="2022-07-24T15:32:27.001" v="2301" actId="26606"/>
          <ac:spMkLst>
            <pc:docMk/>
            <pc:sldMk cId="3734204126" sldId="273"/>
            <ac:spMk id="15" creationId="{D5B0017B-2ECA-49AF-B397-DC140825DF8D}"/>
          </ac:spMkLst>
        </pc:spChg>
        <pc:grpChg chg="add">
          <ac:chgData name="Roman Zhigalov" userId="1f97e9fdf7779aa5" providerId="LiveId" clId="{47F4A250-3047-4F2E-9335-D4A7E008F34A}" dt="2022-07-24T15:32:27.001" v="2301" actId="26606"/>
          <ac:grpSpMkLst>
            <pc:docMk/>
            <pc:sldMk cId="3734204126" sldId="273"/>
            <ac:grpSpMk id="10" creationId="{AE1C45F0-260A-458C-96ED-C1F6D2151219}"/>
          </ac:grpSpMkLst>
        </pc:grpChg>
        <pc:cxnChg chg="add">
          <ac:chgData name="Roman Zhigalov" userId="1f97e9fdf7779aa5" providerId="LiveId" clId="{47F4A250-3047-4F2E-9335-D4A7E008F34A}" dt="2022-07-24T15:32:27.001" v="2301" actId="26606"/>
          <ac:cxnSpMkLst>
            <pc:docMk/>
            <pc:sldMk cId="3734204126" sldId="273"/>
            <ac:cxnSpMk id="17" creationId="{6CF1BAF6-AD41-4082-B212-8A1F9A2E8779}"/>
          </ac:cxnSpMkLst>
        </pc:cxnChg>
      </pc:sldChg>
      <pc:sldChg chg="addSp delSp modSp new mod setBg">
        <pc:chgData name="Roman Zhigalov" userId="1f97e9fdf7779aa5" providerId="LiveId" clId="{47F4A250-3047-4F2E-9335-D4A7E008F34A}" dt="2022-07-24T15:34:15.808" v="2421" actId="26606"/>
        <pc:sldMkLst>
          <pc:docMk/>
          <pc:sldMk cId="2526380013" sldId="274"/>
        </pc:sldMkLst>
        <pc:spChg chg="mod">
          <ac:chgData name="Roman Zhigalov" userId="1f97e9fdf7779aa5" providerId="LiveId" clId="{47F4A250-3047-4F2E-9335-D4A7E008F34A}" dt="2022-07-24T15:34:15.808" v="2421" actId="26606"/>
          <ac:spMkLst>
            <pc:docMk/>
            <pc:sldMk cId="2526380013" sldId="274"/>
            <ac:spMk id="2" creationId="{CE25474B-A923-6A61-B644-1D503AD6CE12}"/>
          </ac:spMkLst>
        </pc:spChg>
        <pc:spChg chg="del">
          <ac:chgData name="Roman Zhigalov" userId="1f97e9fdf7779aa5" providerId="LiveId" clId="{47F4A250-3047-4F2E-9335-D4A7E008F34A}" dt="2022-07-24T15:33:44.806" v="2303"/>
          <ac:spMkLst>
            <pc:docMk/>
            <pc:sldMk cId="2526380013" sldId="274"/>
            <ac:spMk id="3" creationId="{F82BA5D5-A00E-AA04-8BEB-0891C1852D18}"/>
          </ac:spMkLst>
        </pc:spChg>
        <pc:spChg chg="add">
          <ac:chgData name="Roman Zhigalov" userId="1f97e9fdf7779aa5" providerId="LiveId" clId="{47F4A250-3047-4F2E-9335-D4A7E008F34A}" dt="2022-07-24T15:34:15.808" v="2421" actId="26606"/>
          <ac:spMkLst>
            <pc:docMk/>
            <pc:sldMk cId="2526380013" sldId="274"/>
            <ac:spMk id="7175" creationId="{BA79A7CF-01AF-4178-9369-94E0C90EB046}"/>
          </ac:spMkLst>
        </pc:spChg>
        <pc:spChg chg="add">
          <ac:chgData name="Roman Zhigalov" userId="1f97e9fdf7779aa5" providerId="LiveId" clId="{47F4A250-3047-4F2E-9335-D4A7E008F34A}" dt="2022-07-24T15:34:15.808" v="2421" actId="26606"/>
          <ac:spMkLst>
            <pc:docMk/>
            <pc:sldMk cId="2526380013" sldId="274"/>
            <ac:spMk id="7177" creationId="{99413ED5-9ED4-4772-BCE4-2BCAE6B12E35}"/>
          </ac:spMkLst>
        </pc:spChg>
        <pc:spChg chg="add">
          <ac:chgData name="Roman Zhigalov" userId="1f97e9fdf7779aa5" providerId="LiveId" clId="{47F4A250-3047-4F2E-9335-D4A7E008F34A}" dt="2022-07-24T15:34:15.808" v="2421" actId="26606"/>
          <ac:spMkLst>
            <pc:docMk/>
            <pc:sldMk cId="2526380013" sldId="274"/>
            <ac:spMk id="7179" creationId="{04357C93-F0CB-4A1C-8F77-4E9063789819}"/>
          </ac:spMkLst>
        </pc:spChg>
        <pc:spChg chg="add">
          <ac:chgData name="Roman Zhigalov" userId="1f97e9fdf7779aa5" providerId="LiveId" clId="{47F4A250-3047-4F2E-9335-D4A7E008F34A}" dt="2022-07-24T15:34:15.808" v="2421" actId="26606"/>
          <ac:spMkLst>
            <pc:docMk/>
            <pc:sldMk cId="2526380013" sldId="274"/>
            <ac:spMk id="7181" creationId="{90F533E9-6690-41A8-A372-4C6C622D028D}"/>
          </ac:spMkLst>
        </pc:spChg>
        <pc:picChg chg="add mod">
          <ac:chgData name="Roman Zhigalov" userId="1f97e9fdf7779aa5" providerId="LiveId" clId="{47F4A250-3047-4F2E-9335-D4A7E008F34A}" dt="2022-07-24T15:34:15.808" v="2421" actId="26606"/>
          <ac:picMkLst>
            <pc:docMk/>
            <pc:sldMk cId="2526380013" sldId="274"/>
            <ac:picMk id="7170" creationId="{F4823931-F035-E8D3-3BC2-E12533304C04}"/>
          </ac:picMkLst>
        </pc:picChg>
      </pc:sldChg>
      <pc:sldChg chg="addSp delSp modSp new mod setBg modClrScheme chgLayout">
        <pc:chgData name="Roman Zhigalov" userId="1f97e9fdf7779aa5" providerId="LiveId" clId="{47F4A250-3047-4F2E-9335-D4A7E008F34A}" dt="2022-07-24T15:35:48.305" v="2540" actId="26606"/>
        <pc:sldMkLst>
          <pc:docMk/>
          <pc:sldMk cId="240107679" sldId="275"/>
        </pc:sldMkLst>
        <pc:spChg chg="del mod ord">
          <ac:chgData name="Roman Zhigalov" userId="1f97e9fdf7779aa5" providerId="LiveId" clId="{47F4A250-3047-4F2E-9335-D4A7E008F34A}" dt="2022-07-24T15:34:46.653" v="2423" actId="700"/>
          <ac:spMkLst>
            <pc:docMk/>
            <pc:sldMk cId="240107679" sldId="275"/>
            <ac:spMk id="2" creationId="{7655399B-EC62-2994-6776-F6E8BDEEDB23}"/>
          </ac:spMkLst>
        </pc:spChg>
        <pc:spChg chg="del mod ord">
          <ac:chgData name="Roman Zhigalov" userId="1f97e9fdf7779aa5" providerId="LiveId" clId="{47F4A250-3047-4F2E-9335-D4A7E008F34A}" dt="2022-07-24T15:34:46.653" v="2423" actId="700"/>
          <ac:spMkLst>
            <pc:docMk/>
            <pc:sldMk cId="240107679" sldId="275"/>
            <ac:spMk id="3" creationId="{1057A9FF-1F6B-E700-EBEA-09D8D32869F8}"/>
          </ac:spMkLst>
        </pc:spChg>
        <pc:spChg chg="add mod ord">
          <ac:chgData name="Roman Zhigalov" userId="1f97e9fdf7779aa5" providerId="LiveId" clId="{47F4A250-3047-4F2E-9335-D4A7E008F34A}" dt="2022-07-24T15:35:48.305" v="2540" actId="26606"/>
          <ac:spMkLst>
            <pc:docMk/>
            <pc:sldMk cId="240107679" sldId="275"/>
            <ac:spMk id="4" creationId="{EB92041C-5406-6B41-C12B-63B44F917320}"/>
          </ac:spMkLst>
        </pc:spChg>
        <pc:spChg chg="add del mod ord">
          <ac:chgData name="Roman Zhigalov" userId="1f97e9fdf7779aa5" providerId="LiveId" clId="{47F4A250-3047-4F2E-9335-D4A7E008F34A}" dt="2022-07-24T15:35:07.525" v="2438"/>
          <ac:spMkLst>
            <pc:docMk/>
            <pc:sldMk cId="240107679" sldId="275"/>
            <ac:spMk id="5" creationId="{CAA2E847-23D6-609B-FF86-6B463D500F17}"/>
          </ac:spMkLst>
        </pc:spChg>
        <pc:spChg chg="add mod ord">
          <ac:chgData name="Roman Zhigalov" userId="1f97e9fdf7779aa5" providerId="LiveId" clId="{47F4A250-3047-4F2E-9335-D4A7E008F34A}" dt="2022-07-24T15:35:48.305" v="2540" actId="26606"/>
          <ac:spMkLst>
            <pc:docMk/>
            <pc:sldMk cId="240107679" sldId="275"/>
            <ac:spMk id="6" creationId="{20E8972A-3300-F437-7F21-E2F2D1E540BE}"/>
          </ac:spMkLst>
        </pc:spChg>
        <pc:spChg chg="add del">
          <ac:chgData name="Roman Zhigalov" userId="1f97e9fdf7779aa5" providerId="LiveId" clId="{47F4A250-3047-4F2E-9335-D4A7E008F34A}" dt="2022-07-24T15:35:48.285" v="2539" actId="26606"/>
          <ac:spMkLst>
            <pc:docMk/>
            <pc:sldMk cId="240107679" sldId="275"/>
            <ac:spMk id="8199" creationId="{BA79A7CF-01AF-4178-9369-94E0C90EB046}"/>
          </ac:spMkLst>
        </pc:spChg>
        <pc:spChg chg="add del">
          <ac:chgData name="Roman Zhigalov" userId="1f97e9fdf7779aa5" providerId="LiveId" clId="{47F4A250-3047-4F2E-9335-D4A7E008F34A}" dt="2022-07-24T15:35:48.285" v="2539" actId="26606"/>
          <ac:spMkLst>
            <pc:docMk/>
            <pc:sldMk cId="240107679" sldId="275"/>
            <ac:spMk id="8201" creationId="{99413ED5-9ED4-4772-BCE4-2BCAE6B12E35}"/>
          </ac:spMkLst>
        </pc:spChg>
        <pc:spChg chg="add del">
          <ac:chgData name="Roman Zhigalov" userId="1f97e9fdf7779aa5" providerId="LiveId" clId="{47F4A250-3047-4F2E-9335-D4A7E008F34A}" dt="2022-07-24T15:35:48.285" v="2539" actId="26606"/>
          <ac:spMkLst>
            <pc:docMk/>
            <pc:sldMk cId="240107679" sldId="275"/>
            <ac:spMk id="8203" creationId="{04357C93-F0CB-4A1C-8F77-4E9063789819}"/>
          </ac:spMkLst>
        </pc:spChg>
        <pc:spChg chg="add del">
          <ac:chgData name="Roman Zhigalov" userId="1f97e9fdf7779aa5" providerId="LiveId" clId="{47F4A250-3047-4F2E-9335-D4A7E008F34A}" dt="2022-07-24T15:35:48.285" v="2539" actId="26606"/>
          <ac:spMkLst>
            <pc:docMk/>
            <pc:sldMk cId="240107679" sldId="275"/>
            <ac:spMk id="8205" creationId="{90F533E9-6690-41A8-A372-4C6C622D028D}"/>
          </ac:spMkLst>
        </pc:spChg>
        <pc:spChg chg="add">
          <ac:chgData name="Roman Zhigalov" userId="1f97e9fdf7779aa5" providerId="LiveId" clId="{47F4A250-3047-4F2E-9335-D4A7E008F34A}" dt="2022-07-24T15:35:48.305" v="2540" actId="26606"/>
          <ac:spMkLst>
            <pc:docMk/>
            <pc:sldMk cId="240107679" sldId="275"/>
            <ac:spMk id="8206" creationId="{B81933D1-5615-42C7-9C0B-4EB7105CCE2D}"/>
          </ac:spMkLst>
        </pc:spChg>
        <pc:spChg chg="add">
          <ac:chgData name="Roman Zhigalov" userId="1f97e9fdf7779aa5" providerId="LiveId" clId="{47F4A250-3047-4F2E-9335-D4A7E008F34A}" dt="2022-07-24T15:35:48.305" v="2540" actId="26606"/>
          <ac:spMkLst>
            <pc:docMk/>
            <pc:sldMk cId="240107679" sldId="275"/>
            <ac:spMk id="8207" creationId="{47942995-B07F-4636-9A06-C6A104B260A8}"/>
          </ac:spMkLst>
        </pc:spChg>
        <pc:spChg chg="add">
          <ac:chgData name="Roman Zhigalov" userId="1f97e9fdf7779aa5" providerId="LiveId" clId="{47F4A250-3047-4F2E-9335-D4A7E008F34A}" dt="2022-07-24T15:35:48.305" v="2540" actId="26606"/>
          <ac:spMkLst>
            <pc:docMk/>
            <pc:sldMk cId="240107679" sldId="275"/>
            <ac:spMk id="8208" creationId="{19C9EAEA-39D0-4B0E-A0EB-51E7B26740B1}"/>
          </ac:spMkLst>
        </pc:spChg>
        <pc:grpChg chg="add">
          <ac:chgData name="Roman Zhigalov" userId="1f97e9fdf7779aa5" providerId="LiveId" clId="{47F4A250-3047-4F2E-9335-D4A7E008F34A}" dt="2022-07-24T15:35:48.305" v="2540" actId="26606"/>
          <ac:grpSpMkLst>
            <pc:docMk/>
            <pc:sldMk cId="240107679" sldId="275"/>
            <ac:grpSpMk id="8209" creationId="{032D8612-31EB-44CF-A1D0-14FD4C705424}"/>
          </ac:grpSpMkLst>
        </pc:grpChg>
        <pc:picChg chg="add mod">
          <ac:chgData name="Roman Zhigalov" userId="1f97e9fdf7779aa5" providerId="LiveId" clId="{47F4A250-3047-4F2E-9335-D4A7E008F34A}" dt="2022-07-24T15:35:48.305" v="2540" actId="26606"/>
          <ac:picMkLst>
            <pc:docMk/>
            <pc:sldMk cId="240107679" sldId="275"/>
            <ac:picMk id="8194" creationId="{95A457BE-936D-FFA0-752C-83F7B9901D5B}"/>
          </ac:picMkLst>
        </pc:picChg>
      </pc:sldChg>
      <pc:sldChg chg="addSp delSp modSp new mod setBg">
        <pc:chgData name="Roman Zhigalov" userId="1f97e9fdf7779aa5" providerId="LiveId" clId="{47F4A250-3047-4F2E-9335-D4A7E008F34A}" dt="2022-07-24T15:37:43.059" v="2734" actId="26606"/>
        <pc:sldMkLst>
          <pc:docMk/>
          <pc:sldMk cId="2099772085" sldId="276"/>
        </pc:sldMkLst>
        <pc:spChg chg="mod">
          <ac:chgData name="Roman Zhigalov" userId="1f97e9fdf7779aa5" providerId="LiveId" clId="{47F4A250-3047-4F2E-9335-D4A7E008F34A}" dt="2022-07-24T15:37:43.059" v="2734" actId="26606"/>
          <ac:spMkLst>
            <pc:docMk/>
            <pc:sldMk cId="2099772085" sldId="276"/>
            <ac:spMk id="2" creationId="{56EE0FA5-73D6-94AD-06B1-BD4A1D0A3369}"/>
          </ac:spMkLst>
        </pc:spChg>
        <pc:spChg chg="mod">
          <ac:chgData name="Roman Zhigalov" userId="1f97e9fdf7779aa5" providerId="LiveId" clId="{47F4A250-3047-4F2E-9335-D4A7E008F34A}" dt="2022-07-24T15:37:43.059" v="2734" actId="26606"/>
          <ac:spMkLst>
            <pc:docMk/>
            <pc:sldMk cId="2099772085" sldId="276"/>
            <ac:spMk id="3" creationId="{BA1F2922-79F0-5B1B-DC8E-9445FEDBFE6E}"/>
          </ac:spMkLst>
        </pc:spChg>
        <pc:spChg chg="add del">
          <ac:chgData name="Roman Zhigalov" userId="1f97e9fdf7779aa5" providerId="LiveId" clId="{47F4A250-3047-4F2E-9335-D4A7E008F34A}" dt="2022-07-24T15:37:43.033" v="2733" actId="26606"/>
          <ac:spMkLst>
            <pc:docMk/>
            <pc:sldMk cId="2099772085" sldId="276"/>
            <ac:spMk id="8" creationId="{777A147A-9ED8-46B4-8660-1B3C2AA880B5}"/>
          </ac:spMkLst>
        </pc:spChg>
        <pc:spChg chg="add del">
          <ac:chgData name="Roman Zhigalov" userId="1f97e9fdf7779aa5" providerId="LiveId" clId="{47F4A250-3047-4F2E-9335-D4A7E008F34A}" dt="2022-07-24T15:37:43.033" v="2733" actId="26606"/>
          <ac:spMkLst>
            <pc:docMk/>
            <pc:sldMk cId="2099772085" sldId="276"/>
            <ac:spMk id="10" creationId="{5D6C15A0-C087-4593-8414-2B4EC1CDC3DE}"/>
          </ac:spMkLst>
        </pc:spChg>
        <pc:spChg chg="add">
          <ac:chgData name="Roman Zhigalov" userId="1f97e9fdf7779aa5" providerId="LiveId" clId="{47F4A250-3047-4F2E-9335-D4A7E008F34A}" dt="2022-07-24T15:37:43.059" v="2734" actId="26606"/>
          <ac:spMkLst>
            <pc:docMk/>
            <pc:sldMk cId="2099772085" sldId="276"/>
            <ac:spMk id="13" creationId="{DBF61EA3-B236-439E-9C0B-340980D56BEE}"/>
          </ac:spMkLst>
        </pc:spChg>
        <pc:spChg chg="add">
          <ac:chgData name="Roman Zhigalov" userId="1f97e9fdf7779aa5" providerId="LiveId" clId="{47F4A250-3047-4F2E-9335-D4A7E008F34A}" dt="2022-07-24T15:37:43.059" v="2734" actId="26606"/>
          <ac:spMkLst>
            <pc:docMk/>
            <pc:sldMk cId="2099772085" sldId="276"/>
            <ac:spMk id="14" creationId="{E659831F-0D9A-4C63-9EBB-8435B85A440F}"/>
          </ac:spMkLst>
        </pc:spChg>
        <pc:grpChg chg="add">
          <ac:chgData name="Roman Zhigalov" userId="1f97e9fdf7779aa5" providerId="LiveId" clId="{47F4A250-3047-4F2E-9335-D4A7E008F34A}" dt="2022-07-24T15:37:43.059" v="2734" actId="26606"/>
          <ac:grpSpMkLst>
            <pc:docMk/>
            <pc:sldMk cId="2099772085" sldId="276"/>
            <ac:grpSpMk id="15" creationId="{28FAF094-D087-493F-8DF9-A486C2D6BBAA}"/>
          </ac:grpSpMkLst>
        </pc:grpChg>
      </pc:sldChg>
      <pc:sldChg chg="addSp modSp new mod setBg">
        <pc:chgData name="Roman Zhigalov" userId="1f97e9fdf7779aa5" providerId="LiveId" clId="{47F4A250-3047-4F2E-9335-D4A7E008F34A}" dt="2022-07-24T15:38:34.893" v="2794" actId="26606"/>
        <pc:sldMkLst>
          <pc:docMk/>
          <pc:sldMk cId="821198953" sldId="277"/>
        </pc:sldMkLst>
        <pc:spChg chg="mod">
          <ac:chgData name="Roman Zhigalov" userId="1f97e9fdf7779aa5" providerId="LiveId" clId="{47F4A250-3047-4F2E-9335-D4A7E008F34A}" dt="2022-07-24T15:38:34.893" v="2794" actId="26606"/>
          <ac:spMkLst>
            <pc:docMk/>
            <pc:sldMk cId="821198953" sldId="277"/>
            <ac:spMk id="2" creationId="{E6095528-95C9-8F6A-A30C-403DEF0E433B}"/>
          </ac:spMkLst>
        </pc:spChg>
        <pc:spChg chg="mod">
          <ac:chgData name="Roman Zhigalov" userId="1f97e9fdf7779aa5" providerId="LiveId" clId="{47F4A250-3047-4F2E-9335-D4A7E008F34A}" dt="2022-07-24T15:38:34.893" v="2794" actId="26606"/>
          <ac:spMkLst>
            <pc:docMk/>
            <pc:sldMk cId="821198953" sldId="277"/>
            <ac:spMk id="3" creationId="{D064C785-54CE-0015-B334-D4227D94D62D}"/>
          </ac:spMkLst>
        </pc:spChg>
        <pc:spChg chg="add">
          <ac:chgData name="Roman Zhigalov" userId="1f97e9fdf7779aa5" providerId="LiveId" clId="{47F4A250-3047-4F2E-9335-D4A7E008F34A}" dt="2022-07-24T15:38:34.893" v="2794" actId="26606"/>
          <ac:spMkLst>
            <pc:docMk/>
            <pc:sldMk cId="821198953" sldId="277"/>
            <ac:spMk id="8" creationId="{DBF61EA3-B236-439E-9C0B-340980D56BEE}"/>
          </ac:spMkLst>
        </pc:spChg>
        <pc:spChg chg="add">
          <ac:chgData name="Roman Zhigalov" userId="1f97e9fdf7779aa5" providerId="LiveId" clId="{47F4A250-3047-4F2E-9335-D4A7E008F34A}" dt="2022-07-24T15:38:34.893" v="2794" actId="26606"/>
          <ac:spMkLst>
            <pc:docMk/>
            <pc:sldMk cId="821198953" sldId="277"/>
            <ac:spMk id="14" creationId="{E659831F-0D9A-4C63-9EBB-8435B85A440F}"/>
          </ac:spMkLst>
        </pc:spChg>
        <pc:grpChg chg="add">
          <ac:chgData name="Roman Zhigalov" userId="1f97e9fdf7779aa5" providerId="LiveId" clId="{47F4A250-3047-4F2E-9335-D4A7E008F34A}" dt="2022-07-24T15:38:34.893" v="2794" actId="26606"/>
          <ac:grpSpMkLst>
            <pc:docMk/>
            <pc:sldMk cId="821198953" sldId="277"/>
            <ac:grpSpMk id="10" creationId="{28FAF094-D087-493F-8DF9-A486C2D6BBAA}"/>
          </ac:grpSpMkLst>
        </pc:grpChg>
      </pc:sldChg>
      <pc:sldChg chg="addSp modSp new mod setBg">
        <pc:chgData name="Roman Zhigalov" userId="1f97e9fdf7779aa5" providerId="LiveId" clId="{47F4A250-3047-4F2E-9335-D4A7E008F34A}" dt="2022-07-24T15:38:56.181" v="2855" actId="26606"/>
        <pc:sldMkLst>
          <pc:docMk/>
          <pc:sldMk cId="1260363870" sldId="278"/>
        </pc:sldMkLst>
        <pc:spChg chg="mod">
          <ac:chgData name="Roman Zhigalov" userId="1f97e9fdf7779aa5" providerId="LiveId" clId="{47F4A250-3047-4F2E-9335-D4A7E008F34A}" dt="2022-07-24T15:38:56.181" v="2855" actId="26606"/>
          <ac:spMkLst>
            <pc:docMk/>
            <pc:sldMk cId="1260363870" sldId="278"/>
            <ac:spMk id="2" creationId="{4A94B065-AEDD-8AC7-5436-FDD7447EEF05}"/>
          </ac:spMkLst>
        </pc:spChg>
        <pc:spChg chg="mod">
          <ac:chgData name="Roman Zhigalov" userId="1f97e9fdf7779aa5" providerId="LiveId" clId="{47F4A250-3047-4F2E-9335-D4A7E008F34A}" dt="2022-07-24T15:38:56.181" v="2855" actId="26606"/>
          <ac:spMkLst>
            <pc:docMk/>
            <pc:sldMk cId="1260363870" sldId="278"/>
            <ac:spMk id="3" creationId="{0A6B2F7D-D118-240A-3669-FC9F643F4FCD}"/>
          </ac:spMkLst>
        </pc:spChg>
        <pc:spChg chg="add">
          <ac:chgData name="Roman Zhigalov" userId="1f97e9fdf7779aa5" providerId="LiveId" clId="{47F4A250-3047-4F2E-9335-D4A7E008F34A}" dt="2022-07-24T15:38:56.181" v="2855" actId="26606"/>
          <ac:spMkLst>
            <pc:docMk/>
            <pc:sldMk cId="1260363870" sldId="278"/>
            <ac:spMk id="8" creationId="{4522B21E-B2B9-4C72-9A71-C87EFD137480}"/>
          </ac:spMkLst>
        </pc:spChg>
        <pc:spChg chg="add">
          <ac:chgData name="Roman Zhigalov" userId="1f97e9fdf7779aa5" providerId="LiveId" clId="{47F4A250-3047-4F2E-9335-D4A7E008F34A}" dt="2022-07-24T15:38:56.181" v="2855" actId="26606"/>
          <ac:spMkLst>
            <pc:docMk/>
            <pc:sldMk cId="1260363870" sldId="278"/>
            <ac:spMk id="10" creationId="{5EB7D2A2-F448-44D4-938C-DC84CBCB3B1E}"/>
          </ac:spMkLst>
        </pc:spChg>
        <pc:spChg chg="add">
          <ac:chgData name="Roman Zhigalov" userId="1f97e9fdf7779aa5" providerId="LiveId" clId="{47F4A250-3047-4F2E-9335-D4A7E008F34A}" dt="2022-07-24T15:38:56.181" v="2855" actId="26606"/>
          <ac:spMkLst>
            <pc:docMk/>
            <pc:sldMk cId="1260363870" sldId="278"/>
            <ac:spMk id="12" creationId="{871AEA07-1E14-44B4-8E55-64EF049CD66F}"/>
          </ac:spMkLst>
        </pc:spChg>
        <pc:cxnChg chg="add">
          <ac:chgData name="Roman Zhigalov" userId="1f97e9fdf7779aa5" providerId="LiveId" clId="{47F4A250-3047-4F2E-9335-D4A7E008F34A}" dt="2022-07-24T15:38:56.181" v="2855" actId="26606"/>
          <ac:cxnSpMkLst>
            <pc:docMk/>
            <pc:sldMk cId="1260363870" sldId="278"/>
            <ac:cxnSpMk id="14" creationId="{F7C8EA93-3210-4C62-99E9-153C275E3A87}"/>
          </ac:cxnSpMkLst>
        </pc:cxnChg>
      </pc:sldChg>
      <pc:sldChg chg="addSp modSp new mod setBg">
        <pc:chgData name="Roman Zhigalov" userId="1f97e9fdf7779aa5" providerId="LiveId" clId="{47F4A250-3047-4F2E-9335-D4A7E008F34A}" dt="2022-07-24T15:40:54.349" v="3027" actId="26606"/>
        <pc:sldMkLst>
          <pc:docMk/>
          <pc:sldMk cId="2302421198" sldId="279"/>
        </pc:sldMkLst>
        <pc:spChg chg="mod">
          <ac:chgData name="Roman Zhigalov" userId="1f97e9fdf7779aa5" providerId="LiveId" clId="{47F4A250-3047-4F2E-9335-D4A7E008F34A}" dt="2022-07-24T15:40:54.349" v="3027" actId="26606"/>
          <ac:spMkLst>
            <pc:docMk/>
            <pc:sldMk cId="2302421198" sldId="279"/>
            <ac:spMk id="2" creationId="{6D00EAFF-A490-1E00-AC9C-40F5AEE64A21}"/>
          </ac:spMkLst>
        </pc:spChg>
        <pc:spChg chg="mod">
          <ac:chgData name="Roman Zhigalov" userId="1f97e9fdf7779aa5" providerId="LiveId" clId="{47F4A250-3047-4F2E-9335-D4A7E008F34A}" dt="2022-07-24T15:40:54.349" v="3027" actId="26606"/>
          <ac:spMkLst>
            <pc:docMk/>
            <pc:sldMk cId="2302421198" sldId="279"/>
            <ac:spMk id="3" creationId="{0CD348ED-4206-58FF-076F-FB13E92CB042}"/>
          </ac:spMkLst>
        </pc:spChg>
        <pc:spChg chg="add">
          <ac:chgData name="Roman Zhigalov" userId="1f97e9fdf7779aa5" providerId="LiveId" clId="{47F4A250-3047-4F2E-9335-D4A7E008F34A}" dt="2022-07-24T15:40:54.349" v="3027" actId="26606"/>
          <ac:spMkLst>
            <pc:docMk/>
            <pc:sldMk cId="2302421198" sldId="279"/>
            <ac:spMk id="8" creationId="{DBF61EA3-B236-439E-9C0B-340980D56BEE}"/>
          </ac:spMkLst>
        </pc:spChg>
        <pc:spChg chg="add">
          <ac:chgData name="Roman Zhigalov" userId="1f97e9fdf7779aa5" providerId="LiveId" clId="{47F4A250-3047-4F2E-9335-D4A7E008F34A}" dt="2022-07-24T15:40:54.349" v="3027" actId="26606"/>
          <ac:spMkLst>
            <pc:docMk/>
            <pc:sldMk cId="2302421198" sldId="279"/>
            <ac:spMk id="14" creationId="{E659831F-0D9A-4C63-9EBB-8435B85A440F}"/>
          </ac:spMkLst>
        </pc:spChg>
        <pc:grpChg chg="add">
          <ac:chgData name="Roman Zhigalov" userId="1f97e9fdf7779aa5" providerId="LiveId" clId="{47F4A250-3047-4F2E-9335-D4A7E008F34A}" dt="2022-07-24T15:40:54.349" v="3027" actId="26606"/>
          <ac:grpSpMkLst>
            <pc:docMk/>
            <pc:sldMk cId="2302421198" sldId="279"/>
            <ac:grpSpMk id="10" creationId="{28FAF094-D087-493F-8DF9-A486C2D6BBAA}"/>
          </ac:grpSpMkLst>
        </pc:grpChg>
      </pc:sldChg>
      <pc:sldChg chg="addSp delSp modSp new mod setBg">
        <pc:chgData name="Roman Zhigalov" userId="1f97e9fdf7779aa5" providerId="LiveId" clId="{47F4A250-3047-4F2E-9335-D4A7E008F34A}" dt="2022-07-24T15:41:37.525" v="3045" actId="26606"/>
        <pc:sldMkLst>
          <pc:docMk/>
          <pc:sldMk cId="4213930676" sldId="280"/>
        </pc:sldMkLst>
        <pc:spChg chg="mod">
          <ac:chgData name="Roman Zhigalov" userId="1f97e9fdf7779aa5" providerId="LiveId" clId="{47F4A250-3047-4F2E-9335-D4A7E008F34A}" dt="2022-07-24T15:41:37.525" v="3045" actId="26606"/>
          <ac:spMkLst>
            <pc:docMk/>
            <pc:sldMk cId="4213930676" sldId="280"/>
            <ac:spMk id="2" creationId="{7AC6E6CF-BA79-A224-9D82-DDB02002DF86}"/>
          </ac:spMkLst>
        </pc:spChg>
        <pc:spChg chg="del">
          <ac:chgData name="Roman Zhigalov" userId="1f97e9fdf7779aa5" providerId="LiveId" clId="{47F4A250-3047-4F2E-9335-D4A7E008F34A}" dt="2022-07-24T15:41:30.531" v="3029"/>
          <ac:spMkLst>
            <pc:docMk/>
            <pc:sldMk cId="4213930676" sldId="280"/>
            <ac:spMk id="3" creationId="{B40A2EBA-EEDA-ED4E-41B1-C4F0A622C59D}"/>
          </ac:spMkLst>
        </pc:spChg>
        <pc:spChg chg="add">
          <ac:chgData name="Roman Zhigalov" userId="1f97e9fdf7779aa5" providerId="LiveId" clId="{47F4A250-3047-4F2E-9335-D4A7E008F34A}" dt="2022-07-24T15:41:37.525" v="3045" actId="26606"/>
          <ac:spMkLst>
            <pc:docMk/>
            <pc:sldMk cId="4213930676" sldId="280"/>
            <ac:spMk id="9223" creationId="{16C5FA50-8D52-4617-AF91-5C7B1C8352F1}"/>
          </ac:spMkLst>
        </pc:spChg>
        <pc:spChg chg="add">
          <ac:chgData name="Roman Zhigalov" userId="1f97e9fdf7779aa5" providerId="LiveId" clId="{47F4A250-3047-4F2E-9335-D4A7E008F34A}" dt="2022-07-24T15:41:37.525" v="3045" actId="26606"/>
          <ac:spMkLst>
            <pc:docMk/>
            <pc:sldMk cId="4213930676" sldId="280"/>
            <ac:spMk id="9225" creationId="{E223798C-12AD-4B0C-A50C-D676347D67CF}"/>
          </ac:spMkLst>
        </pc:spChg>
        <pc:picChg chg="add mod">
          <ac:chgData name="Roman Zhigalov" userId="1f97e9fdf7779aa5" providerId="LiveId" clId="{47F4A250-3047-4F2E-9335-D4A7E008F34A}" dt="2022-07-24T15:41:37.525" v="3045" actId="26606"/>
          <ac:picMkLst>
            <pc:docMk/>
            <pc:sldMk cId="4213930676" sldId="280"/>
            <ac:picMk id="9218" creationId="{4A3B218B-D209-9B46-CAD7-C1A0BC3EC9D0}"/>
          </ac:picMkLst>
        </pc:picChg>
      </pc:sldChg>
      <pc:sldChg chg="addSp delSp modSp new mod setBg">
        <pc:chgData name="Roman Zhigalov" userId="1f97e9fdf7779aa5" providerId="LiveId" clId="{47F4A250-3047-4F2E-9335-D4A7E008F34A}" dt="2022-07-24T15:42:08.541" v="3048" actId="26606"/>
        <pc:sldMkLst>
          <pc:docMk/>
          <pc:sldMk cId="546985186" sldId="281"/>
        </pc:sldMkLst>
        <pc:spChg chg="del">
          <ac:chgData name="Roman Zhigalov" userId="1f97e9fdf7779aa5" providerId="LiveId" clId="{47F4A250-3047-4F2E-9335-D4A7E008F34A}" dt="2022-07-24T15:42:08.541" v="3048" actId="26606"/>
          <ac:spMkLst>
            <pc:docMk/>
            <pc:sldMk cId="546985186" sldId="281"/>
            <ac:spMk id="2" creationId="{9803DE6F-5517-E0E7-1EF3-5C37AA069B4D}"/>
          </ac:spMkLst>
        </pc:spChg>
        <pc:spChg chg="del">
          <ac:chgData name="Roman Zhigalov" userId="1f97e9fdf7779aa5" providerId="LiveId" clId="{47F4A250-3047-4F2E-9335-D4A7E008F34A}" dt="2022-07-24T15:42:04.078" v="3047"/>
          <ac:spMkLst>
            <pc:docMk/>
            <pc:sldMk cId="546985186" sldId="281"/>
            <ac:spMk id="3" creationId="{80DD3CBC-9C59-DF54-6154-ADBA0B085959}"/>
          </ac:spMkLst>
        </pc:spChg>
        <pc:spChg chg="add">
          <ac:chgData name="Roman Zhigalov" userId="1f97e9fdf7779aa5" providerId="LiveId" clId="{47F4A250-3047-4F2E-9335-D4A7E008F34A}" dt="2022-07-24T15:42:08.541" v="3048" actId="26606"/>
          <ac:spMkLst>
            <pc:docMk/>
            <pc:sldMk cId="546985186" sldId="281"/>
            <ac:spMk id="10247" creationId="{3DAD86CA-8235-409B-982B-5E7A033E2392}"/>
          </ac:spMkLst>
        </pc:spChg>
        <pc:spChg chg="add">
          <ac:chgData name="Roman Zhigalov" userId="1f97e9fdf7779aa5" providerId="LiveId" clId="{47F4A250-3047-4F2E-9335-D4A7E008F34A}" dt="2022-07-24T15:42:08.541" v="3048" actId="26606"/>
          <ac:spMkLst>
            <pc:docMk/>
            <pc:sldMk cId="546985186" sldId="281"/>
            <ac:spMk id="10249" creationId="{9F234FBA-3501-47B4-AE0C-AA4AFBC8F603}"/>
          </ac:spMkLst>
        </pc:spChg>
        <pc:spChg chg="add">
          <ac:chgData name="Roman Zhigalov" userId="1f97e9fdf7779aa5" providerId="LiveId" clId="{47F4A250-3047-4F2E-9335-D4A7E008F34A}" dt="2022-07-24T15:42:08.541" v="3048" actId="26606"/>
          <ac:spMkLst>
            <pc:docMk/>
            <pc:sldMk cId="546985186" sldId="281"/>
            <ac:spMk id="10251" creationId="{B5EF893B-0491-416E-9D33-BADE9600792A}"/>
          </ac:spMkLst>
        </pc:spChg>
        <pc:picChg chg="add mod">
          <ac:chgData name="Roman Zhigalov" userId="1f97e9fdf7779aa5" providerId="LiveId" clId="{47F4A250-3047-4F2E-9335-D4A7E008F34A}" dt="2022-07-24T15:42:08.541" v="3048" actId="26606"/>
          <ac:picMkLst>
            <pc:docMk/>
            <pc:sldMk cId="546985186" sldId="281"/>
            <ac:picMk id="10242" creationId="{48F4A9D4-A378-A6B4-7CAA-7ACF51559F56}"/>
          </ac:picMkLst>
        </pc:picChg>
        <pc:cxnChg chg="add">
          <ac:chgData name="Roman Zhigalov" userId="1f97e9fdf7779aa5" providerId="LiveId" clId="{47F4A250-3047-4F2E-9335-D4A7E008F34A}" dt="2022-07-24T15:42:08.541" v="3048" actId="26606"/>
          <ac:cxnSpMkLst>
            <pc:docMk/>
            <pc:sldMk cId="546985186" sldId="281"/>
            <ac:cxnSpMk id="10253" creationId="{469F4FF8-F8B0-4630-BA1B-0D8B324CD5FF}"/>
          </ac:cxnSpMkLst>
        </pc:cxnChg>
      </pc:sldChg>
      <pc:sldChg chg="addSp delSp modSp new mod setBg">
        <pc:chgData name="Roman Zhigalov" userId="1f97e9fdf7779aa5" providerId="LiveId" clId="{47F4A250-3047-4F2E-9335-D4A7E008F34A}" dt="2022-07-24T15:42:55.112" v="3059" actId="26606"/>
        <pc:sldMkLst>
          <pc:docMk/>
          <pc:sldMk cId="3465262615" sldId="282"/>
        </pc:sldMkLst>
        <pc:spChg chg="add del">
          <ac:chgData name="Roman Zhigalov" userId="1f97e9fdf7779aa5" providerId="LiveId" clId="{47F4A250-3047-4F2E-9335-D4A7E008F34A}" dt="2022-07-24T15:42:55.112" v="3059" actId="26606"/>
          <ac:spMkLst>
            <pc:docMk/>
            <pc:sldMk cId="3465262615" sldId="282"/>
            <ac:spMk id="2" creationId="{E4543833-768B-9F52-3BC0-482010C356AA}"/>
          </ac:spMkLst>
        </pc:spChg>
        <pc:spChg chg="del">
          <ac:chgData name="Roman Zhigalov" userId="1f97e9fdf7779aa5" providerId="LiveId" clId="{47F4A250-3047-4F2E-9335-D4A7E008F34A}" dt="2022-07-24T15:42:33.434" v="3050"/>
          <ac:spMkLst>
            <pc:docMk/>
            <pc:sldMk cId="3465262615" sldId="282"/>
            <ac:spMk id="3" creationId="{C353C363-CFC8-A259-E48B-1E1B3D2BF5BB}"/>
          </ac:spMkLst>
        </pc:spChg>
        <pc:spChg chg="add del">
          <ac:chgData name="Roman Zhigalov" userId="1f97e9fdf7779aa5" providerId="LiveId" clId="{47F4A250-3047-4F2E-9335-D4A7E008F34A}" dt="2022-07-24T15:42:55.105" v="3058" actId="26606"/>
          <ac:spMkLst>
            <pc:docMk/>
            <pc:sldMk cId="3465262615" sldId="282"/>
            <ac:spMk id="11268" creationId="{3DAD86CA-8235-409B-982B-5E7A033E2392}"/>
          </ac:spMkLst>
        </pc:spChg>
        <pc:spChg chg="add del">
          <ac:chgData name="Roman Zhigalov" userId="1f97e9fdf7779aa5" providerId="LiveId" clId="{47F4A250-3047-4F2E-9335-D4A7E008F34A}" dt="2022-07-24T15:42:55.105" v="3058" actId="26606"/>
          <ac:spMkLst>
            <pc:docMk/>
            <pc:sldMk cId="3465262615" sldId="282"/>
            <ac:spMk id="11269" creationId="{9F234FBA-3501-47B4-AE0C-AA4AFBC8F603}"/>
          </ac:spMkLst>
        </pc:spChg>
        <pc:spChg chg="add del">
          <ac:chgData name="Roman Zhigalov" userId="1f97e9fdf7779aa5" providerId="LiveId" clId="{47F4A250-3047-4F2E-9335-D4A7E008F34A}" dt="2022-07-24T15:42:55.105" v="3058" actId="26606"/>
          <ac:spMkLst>
            <pc:docMk/>
            <pc:sldMk cId="3465262615" sldId="282"/>
            <ac:spMk id="11270" creationId="{B5EF893B-0491-416E-9D33-BADE9600792A}"/>
          </ac:spMkLst>
        </pc:spChg>
        <pc:spChg chg="add del">
          <ac:chgData name="Roman Zhigalov" userId="1f97e9fdf7779aa5" providerId="LiveId" clId="{47F4A250-3047-4F2E-9335-D4A7E008F34A}" dt="2022-07-24T15:42:38.129" v="3052" actId="26606"/>
          <ac:spMkLst>
            <pc:docMk/>
            <pc:sldMk cId="3465262615" sldId="282"/>
            <ac:spMk id="11271" creationId="{3DAD86CA-8235-409B-982B-5E7A033E2392}"/>
          </ac:spMkLst>
        </pc:spChg>
        <pc:spChg chg="add del">
          <ac:chgData name="Roman Zhigalov" userId="1f97e9fdf7779aa5" providerId="LiveId" clId="{47F4A250-3047-4F2E-9335-D4A7E008F34A}" dt="2022-07-24T15:42:38.129" v="3052" actId="26606"/>
          <ac:spMkLst>
            <pc:docMk/>
            <pc:sldMk cId="3465262615" sldId="282"/>
            <ac:spMk id="11273" creationId="{9F234FBA-3501-47B4-AE0C-AA4AFBC8F603}"/>
          </ac:spMkLst>
        </pc:spChg>
        <pc:spChg chg="add">
          <ac:chgData name="Roman Zhigalov" userId="1f97e9fdf7779aa5" providerId="LiveId" clId="{47F4A250-3047-4F2E-9335-D4A7E008F34A}" dt="2022-07-24T15:42:55.112" v="3059" actId="26606"/>
          <ac:spMkLst>
            <pc:docMk/>
            <pc:sldMk cId="3465262615" sldId="282"/>
            <ac:spMk id="11274" creationId="{42A4FC2C-047E-45A5-965D-8E1E3BF09BC6}"/>
          </ac:spMkLst>
        </pc:spChg>
        <pc:spChg chg="add del">
          <ac:chgData name="Roman Zhigalov" userId="1f97e9fdf7779aa5" providerId="LiveId" clId="{47F4A250-3047-4F2E-9335-D4A7E008F34A}" dt="2022-07-24T15:42:38.129" v="3052" actId="26606"/>
          <ac:spMkLst>
            <pc:docMk/>
            <pc:sldMk cId="3465262615" sldId="282"/>
            <ac:spMk id="11275" creationId="{B5EF893B-0491-416E-9D33-BADE9600792A}"/>
          </ac:spMkLst>
        </pc:spChg>
        <pc:spChg chg="add del">
          <ac:chgData name="Roman Zhigalov" userId="1f97e9fdf7779aa5" providerId="LiveId" clId="{47F4A250-3047-4F2E-9335-D4A7E008F34A}" dt="2022-07-24T15:42:39.006" v="3054" actId="26606"/>
          <ac:spMkLst>
            <pc:docMk/>
            <pc:sldMk cId="3465262615" sldId="282"/>
            <ac:spMk id="11279" creationId="{37C89E4B-3C9F-44B9-8B86-D9E3D112D8EC}"/>
          </ac:spMkLst>
        </pc:spChg>
        <pc:spChg chg="add del">
          <ac:chgData name="Roman Zhigalov" userId="1f97e9fdf7779aa5" providerId="LiveId" clId="{47F4A250-3047-4F2E-9335-D4A7E008F34A}" dt="2022-07-24T15:42:39.006" v="3054" actId="26606"/>
          <ac:spMkLst>
            <pc:docMk/>
            <pc:sldMk cId="3465262615" sldId="282"/>
            <ac:spMk id="11280" creationId="{E4543833-768B-9F52-3BC0-482010C356AA}"/>
          </ac:spMkLst>
        </pc:spChg>
        <pc:spChg chg="add del">
          <ac:chgData name="Roman Zhigalov" userId="1f97e9fdf7779aa5" providerId="LiveId" clId="{47F4A250-3047-4F2E-9335-D4A7E008F34A}" dt="2022-07-24T15:42:42.195" v="3056" actId="26606"/>
          <ac:spMkLst>
            <pc:docMk/>
            <pc:sldMk cId="3465262615" sldId="282"/>
            <ac:spMk id="11284" creationId="{42A4FC2C-047E-45A5-965D-8E1E3BF09BC6}"/>
          </ac:spMkLst>
        </pc:spChg>
        <pc:picChg chg="add mod">
          <ac:chgData name="Roman Zhigalov" userId="1f97e9fdf7779aa5" providerId="LiveId" clId="{47F4A250-3047-4F2E-9335-D4A7E008F34A}" dt="2022-07-24T15:42:55.112" v="3059" actId="26606"/>
          <ac:picMkLst>
            <pc:docMk/>
            <pc:sldMk cId="3465262615" sldId="282"/>
            <ac:picMk id="11266" creationId="{6D3B67E6-5C18-A90C-059C-F0AD885726F4}"/>
          </ac:picMkLst>
        </pc:picChg>
        <pc:cxnChg chg="add del">
          <ac:chgData name="Roman Zhigalov" userId="1f97e9fdf7779aa5" providerId="LiveId" clId="{47F4A250-3047-4F2E-9335-D4A7E008F34A}" dt="2022-07-24T15:42:55.105" v="3058" actId="26606"/>
          <ac:cxnSpMkLst>
            <pc:docMk/>
            <pc:sldMk cId="3465262615" sldId="282"/>
            <ac:cxnSpMk id="11272" creationId="{469F4FF8-F8B0-4630-BA1B-0D8B324CD5FF}"/>
          </ac:cxnSpMkLst>
        </pc:cxnChg>
        <pc:cxnChg chg="add del">
          <ac:chgData name="Roman Zhigalov" userId="1f97e9fdf7779aa5" providerId="LiveId" clId="{47F4A250-3047-4F2E-9335-D4A7E008F34A}" dt="2022-07-24T15:42:38.129" v="3052" actId="26606"/>
          <ac:cxnSpMkLst>
            <pc:docMk/>
            <pc:sldMk cId="3465262615" sldId="282"/>
            <ac:cxnSpMk id="11277" creationId="{469F4FF8-F8B0-4630-BA1B-0D8B324CD5FF}"/>
          </ac:cxnSpMkLst>
        </pc:cxnChg>
        <pc:cxnChg chg="add del">
          <ac:chgData name="Roman Zhigalov" userId="1f97e9fdf7779aa5" providerId="LiveId" clId="{47F4A250-3047-4F2E-9335-D4A7E008F34A}" dt="2022-07-24T15:42:39.006" v="3054" actId="26606"/>
          <ac:cxnSpMkLst>
            <pc:docMk/>
            <pc:sldMk cId="3465262615" sldId="282"/>
            <ac:cxnSpMk id="11281" creationId="{AA2EAA10-076F-46BD-8F0F-B9A2FB77A85C}"/>
          </ac:cxnSpMkLst>
        </pc:cxnChg>
        <pc:cxnChg chg="add del">
          <ac:chgData name="Roman Zhigalov" userId="1f97e9fdf7779aa5" providerId="LiveId" clId="{47F4A250-3047-4F2E-9335-D4A7E008F34A}" dt="2022-07-24T15:42:39.006" v="3054" actId="26606"/>
          <ac:cxnSpMkLst>
            <pc:docMk/>
            <pc:sldMk cId="3465262615" sldId="282"/>
            <ac:cxnSpMk id="11282" creationId="{D891E407-403B-4764-86C9-33A56D3BCAA3}"/>
          </ac:cxnSpMkLst>
        </pc:cxnChg>
      </pc:sldChg>
      <pc:sldChg chg="modSp new mod">
        <pc:chgData name="Roman Zhigalov" userId="1f97e9fdf7779aa5" providerId="LiveId" clId="{47F4A250-3047-4F2E-9335-D4A7E008F34A}" dt="2022-07-24T15:43:02.473" v="3076" actId="122"/>
        <pc:sldMkLst>
          <pc:docMk/>
          <pc:sldMk cId="2167391306" sldId="283"/>
        </pc:sldMkLst>
        <pc:spChg chg="mod">
          <ac:chgData name="Roman Zhigalov" userId="1f97e9fdf7779aa5" providerId="LiveId" clId="{47F4A250-3047-4F2E-9335-D4A7E008F34A}" dt="2022-07-24T15:43:02.473" v="3076" actId="122"/>
          <ac:spMkLst>
            <pc:docMk/>
            <pc:sldMk cId="2167391306" sldId="283"/>
            <ac:spMk id="2" creationId="{3D1A93E0-EC85-FD47-CE4F-DCA01D0D9DF4}"/>
          </ac:spMkLst>
        </pc:spChg>
      </pc:sldChg>
      <pc:sldChg chg="addSp delSp modSp new mod modClrScheme chgLayout">
        <pc:chgData name="Roman Zhigalov" userId="1f97e9fdf7779aa5" providerId="LiveId" clId="{47F4A250-3047-4F2E-9335-D4A7E008F34A}" dt="2022-07-24T15:43:08.386" v="3095" actId="122"/>
        <pc:sldMkLst>
          <pc:docMk/>
          <pc:sldMk cId="3439213663" sldId="284"/>
        </pc:sldMkLst>
        <pc:spChg chg="del mod ord">
          <ac:chgData name="Roman Zhigalov" userId="1f97e9fdf7779aa5" providerId="LiveId" clId="{47F4A250-3047-4F2E-9335-D4A7E008F34A}" dt="2022-07-24T15:43:04.965" v="3078" actId="700"/>
          <ac:spMkLst>
            <pc:docMk/>
            <pc:sldMk cId="3439213663" sldId="284"/>
            <ac:spMk id="2" creationId="{ABD143C0-E784-82C8-B437-A053267C87E4}"/>
          </ac:spMkLst>
        </pc:spChg>
        <pc:spChg chg="del mod ord">
          <ac:chgData name="Roman Zhigalov" userId="1f97e9fdf7779aa5" providerId="LiveId" clId="{47F4A250-3047-4F2E-9335-D4A7E008F34A}" dt="2022-07-24T15:43:04.965" v="3078" actId="700"/>
          <ac:spMkLst>
            <pc:docMk/>
            <pc:sldMk cId="3439213663" sldId="284"/>
            <ac:spMk id="3" creationId="{01ECC3F9-D566-2D97-DDE8-DD2B82C3183A}"/>
          </ac:spMkLst>
        </pc:spChg>
        <pc:spChg chg="add mod ord">
          <ac:chgData name="Roman Zhigalov" userId="1f97e9fdf7779aa5" providerId="LiveId" clId="{47F4A250-3047-4F2E-9335-D4A7E008F34A}" dt="2022-07-24T15:43:08.386" v="3095" actId="122"/>
          <ac:spMkLst>
            <pc:docMk/>
            <pc:sldMk cId="3439213663" sldId="284"/>
            <ac:spMk id="4" creationId="{1546AF84-09D7-D781-7DB2-E33E758FD6AE}"/>
          </ac:spMkLst>
        </pc:spChg>
        <pc:spChg chg="add mod ord">
          <ac:chgData name="Roman Zhigalov" userId="1f97e9fdf7779aa5" providerId="LiveId" clId="{47F4A250-3047-4F2E-9335-D4A7E008F34A}" dt="2022-07-24T15:43:04.965" v="3078" actId="700"/>
          <ac:spMkLst>
            <pc:docMk/>
            <pc:sldMk cId="3439213663" sldId="284"/>
            <ac:spMk id="5" creationId="{982A2800-F7BA-F15B-649B-E697E0C55C5D}"/>
          </ac:spMkLst>
        </pc:spChg>
      </pc:sldChg>
      <pc:sldChg chg="add">
        <pc:chgData name="Roman Zhigalov" userId="1f97e9fdf7779aa5" providerId="LiveId" clId="{47F4A250-3047-4F2E-9335-D4A7E008F34A}" dt="2022-07-24T15:43:38.629" v="3096"/>
        <pc:sldMkLst>
          <pc:docMk/>
          <pc:sldMk cId="1349383586" sldId="29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63C0E4-01C0-4355-9C4D-15F06A77E5D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2D8ECF0-33FA-4BDF-BD9E-FF8C0B6CA8C6}">
      <dgm:prSet/>
      <dgm:spPr/>
      <dgm:t>
        <a:bodyPr/>
        <a:lstStyle/>
        <a:p>
          <a:r>
            <a:rPr lang="ru-RU"/>
            <a:t>Христианизация Европы</a:t>
          </a:r>
          <a:endParaRPr lang="en-US"/>
        </a:p>
      </dgm:t>
    </dgm:pt>
    <dgm:pt modelId="{8A27C395-D4A8-4788-9F9F-53A2CB8F2B79}" type="parTrans" cxnId="{358ED193-A314-4AAE-A415-FB98EF3326C5}">
      <dgm:prSet/>
      <dgm:spPr/>
      <dgm:t>
        <a:bodyPr/>
        <a:lstStyle/>
        <a:p>
          <a:endParaRPr lang="en-US"/>
        </a:p>
      </dgm:t>
    </dgm:pt>
    <dgm:pt modelId="{6B093E70-F243-4B23-AA5E-EF432DD8EAF0}" type="sibTrans" cxnId="{358ED193-A314-4AAE-A415-FB98EF3326C5}">
      <dgm:prSet/>
      <dgm:spPr/>
      <dgm:t>
        <a:bodyPr/>
        <a:lstStyle/>
        <a:p>
          <a:endParaRPr lang="en-US"/>
        </a:p>
      </dgm:t>
    </dgm:pt>
    <dgm:pt modelId="{ECA4E451-3F4A-4521-B119-1E0411E330AB}">
      <dgm:prSet/>
      <dgm:spPr/>
      <dgm:t>
        <a:bodyPr/>
        <a:lstStyle/>
        <a:p>
          <a:r>
            <a:rPr lang="ru-RU"/>
            <a:t>Раскол 1054 г.</a:t>
          </a:r>
          <a:endParaRPr lang="en-US"/>
        </a:p>
      </dgm:t>
    </dgm:pt>
    <dgm:pt modelId="{9CFB19C2-ECCC-43D9-8468-21BE762C9C2E}" type="parTrans" cxnId="{EC5A7390-0583-4B20-B1E6-2DA9C6CBF35A}">
      <dgm:prSet/>
      <dgm:spPr/>
      <dgm:t>
        <a:bodyPr/>
        <a:lstStyle/>
        <a:p>
          <a:endParaRPr lang="en-US"/>
        </a:p>
      </dgm:t>
    </dgm:pt>
    <dgm:pt modelId="{2E6F1C87-CA28-46C3-B810-52FBE1263BFC}" type="sibTrans" cxnId="{EC5A7390-0583-4B20-B1E6-2DA9C6CBF35A}">
      <dgm:prSet/>
      <dgm:spPr/>
      <dgm:t>
        <a:bodyPr/>
        <a:lstStyle/>
        <a:p>
          <a:endParaRPr lang="en-US"/>
        </a:p>
      </dgm:t>
    </dgm:pt>
    <dgm:pt modelId="{BBA4A6F2-8A15-4755-B6E8-4AA534752FEE}">
      <dgm:prSet/>
      <dgm:spPr/>
      <dgm:t>
        <a:bodyPr/>
        <a:lstStyle/>
        <a:p>
          <a:r>
            <a:rPr lang="ru-RU"/>
            <a:t>Роль церкви</a:t>
          </a:r>
          <a:endParaRPr lang="en-US"/>
        </a:p>
      </dgm:t>
    </dgm:pt>
    <dgm:pt modelId="{8F0D0B4A-3EE8-4FBC-8336-D6F26E44F261}" type="parTrans" cxnId="{34B6A2DA-25B1-49E2-9387-A1D0CB2BEF3C}">
      <dgm:prSet/>
      <dgm:spPr/>
      <dgm:t>
        <a:bodyPr/>
        <a:lstStyle/>
        <a:p>
          <a:endParaRPr lang="en-US"/>
        </a:p>
      </dgm:t>
    </dgm:pt>
    <dgm:pt modelId="{C1992E2E-C040-42E1-87A2-A52697E69EF6}" type="sibTrans" cxnId="{34B6A2DA-25B1-49E2-9387-A1D0CB2BEF3C}">
      <dgm:prSet/>
      <dgm:spPr/>
      <dgm:t>
        <a:bodyPr/>
        <a:lstStyle/>
        <a:p>
          <a:endParaRPr lang="en-US"/>
        </a:p>
      </dgm:t>
    </dgm:pt>
    <dgm:pt modelId="{CF111E90-0001-4F6D-8EFC-98DE9F43373C}">
      <dgm:prSet/>
      <dgm:spPr/>
      <dgm:t>
        <a:bodyPr/>
        <a:lstStyle/>
        <a:p>
          <a:r>
            <a:rPr lang="ru-RU"/>
            <a:t>Мировосприятие и система жизненных ценностей</a:t>
          </a:r>
          <a:endParaRPr lang="en-US"/>
        </a:p>
      </dgm:t>
    </dgm:pt>
    <dgm:pt modelId="{A097C31F-8F80-41D1-B1F5-C48BCD0D46AA}" type="parTrans" cxnId="{D07EB637-0650-4DDA-9757-827B89E25E01}">
      <dgm:prSet/>
      <dgm:spPr/>
      <dgm:t>
        <a:bodyPr/>
        <a:lstStyle/>
        <a:p>
          <a:endParaRPr lang="en-US"/>
        </a:p>
      </dgm:t>
    </dgm:pt>
    <dgm:pt modelId="{51087FF8-3B36-473A-91C4-D3CD88C4AFCD}" type="sibTrans" cxnId="{D07EB637-0650-4DDA-9757-827B89E25E01}">
      <dgm:prSet/>
      <dgm:spPr/>
      <dgm:t>
        <a:bodyPr/>
        <a:lstStyle/>
        <a:p>
          <a:endParaRPr lang="en-US"/>
        </a:p>
      </dgm:t>
    </dgm:pt>
    <dgm:pt modelId="{F3CEB091-33C2-42A8-8959-A2DA22452273}" type="pres">
      <dgm:prSet presAssocID="{1563C0E4-01C0-4355-9C4D-15F06A77E5DA}" presName="linear" presStyleCnt="0">
        <dgm:presLayoutVars>
          <dgm:animLvl val="lvl"/>
          <dgm:resizeHandles val="exact"/>
        </dgm:presLayoutVars>
      </dgm:prSet>
      <dgm:spPr/>
    </dgm:pt>
    <dgm:pt modelId="{56071815-59EB-404F-843C-D5AC7D7DC5D1}" type="pres">
      <dgm:prSet presAssocID="{22D8ECF0-33FA-4BDF-BD9E-FF8C0B6CA8C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2A658C3-0E82-4DB2-B80F-03F6C6D8B03D}" type="pres">
      <dgm:prSet presAssocID="{6B093E70-F243-4B23-AA5E-EF432DD8EAF0}" presName="spacer" presStyleCnt="0"/>
      <dgm:spPr/>
    </dgm:pt>
    <dgm:pt modelId="{1DE407C6-64AC-4DAB-87AF-E0D633A69FE8}" type="pres">
      <dgm:prSet presAssocID="{ECA4E451-3F4A-4521-B119-1E0411E330A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27522E0-E846-42EE-9E3D-D9044E8D917F}" type="pres">
      <dgm:prSet presAssocID="{2E6F1C87-CA28-46C3-B810-52FBE1263BFC}" presName="spacer" presStyleCnt="0"/>
      <dgm:spPr/>
    </dgm:pt>
    <dgm:pt modelId="{8A2E3D9F-5322-4FE7-A529-5D6F029A2EA6}" type="pres">
      <dgm:prSet presAssocID="{BBA4A6F2-8A15-4755-B6E8-4AA534752FE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7CD2EB7-7C3F-4FB9-90E8-02CEB5500999}" type="pres">
      <dgm:prSet presAssocID="{C1992E2E-C040-42E1-87A2-A52697E69EF6}" presName="spacer" presStyleCnt="0"/>
      <dgm:spPr/>
    </dgm:pt>
    <dgm:pt modelId="{CBBC05D3-6C23-44EC-9691-836BD56E53D8}" type="pres">
      <dgm:prSet presAssocID="{CF111E90-0001-4F6D-8EFC-98DE9F43373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07EB637-0650-4DDA-9757-827B89E25E01}" srcId="{1563C0E4-01C0-4355-9C4D-15F06A77E5DA}" destId="{CF111E90-0001-4F6D-8EFC-98DE9F43373C}" srcOrd="3" destOrd="0" parTransId="{A097C31F-8F80-41D1-B1F5-C48BCD0D46AA}" sibTransId="{51087FF8-3B36-473A-91C4-D3CD88C4AFCD}"/>
    <dgm:cxn modelId="{EC5A7390-0583-4B20-B1E6-2DA9C6CBF35A}" srcId="{1563C0E4-01C0-4355-9C4D-15F06A77E5DA}" destId="{ECA4E451-3F4A-4521-B119-1E0411E330AB}" srcOrd="1" destOrd="0" parTransId="{9CFB19C2-ECCC-43D9-8468-21BE762C9C2E}" sibTransId="{2E6F1C87-CA28-46C3-B810-52FBE1263BFC}"/>
    <dgm:cxn modelId="{358ED193-A314-4AAE-A415-FB98EF3326C5}" srcId="{1563C0E4-01C0-4355-9C4D-15F06A77E5DA}" destId="{22D8ECF0-33FA-4BDF-BD9E-FF8C0B6CA8C6}" srcOrd="0" destOrd="0" parTransId="{8A27C395-D4A8-4788-9F9F-53A2CB8F2B79}" sibTransId="{6B093E70-F243-4B23-AA5E-EF432DD8EAF0}"/>
    <dgm:cxn modelId="{609BA6B0-919D-4018-8EB2-CBF26360906E}" type="presOf" srcId="{ECA4E451-3F4A-4521-B119-1E0411E330AB}" destId="{1DE407C6-64AC-4DAB-87AF-E0D633A69FE8}" srcOrd="0" destOrd="0" presId="urn:microsoft.com/office/officeart/2005/8/layout/vList2"/>
    <dgm:cxn modelId="{36665CBA-87B4-4E89-BE5A-919C57C868CB}" type="presOf" srcId="{1563C0E4-01C0-4355-9C4D-15F06A77E5DA}" destId="{F3CEB091-33C2-42A8-8959-A2DA22452273}" srcOrd="0" destOrd="0" presId="urn:microsoft.com/office/officeart/2005/8/layout/vList2"/>
    <dgm:cxn modelId="{FFCF9ED3-2DE4-45A0-B172-E87D990587D8}" type="presOf" srcId="{BBA4A6F2-8A15-4755-B6E8-4AA534752FEE}" destId="{8A2E3D9F-5322-4FE7-A529-5D6F029A2EA6}" srcOrd="0" destOrd="0" presId="urn:microsoft.com/office/officeart/2005/8/layout/vList2"/>
    <dgm:cxn modelId="{34B6A2DA-25B1-49E2-9387-A1D0CB2BEF3C}" srcId="{1563C0E4-01C0-4355-9C4D-15F06A77E5DA}" destId="{BBA4A6F2-8A15-4755-B6E8-4AA534752FEE}" srcOrd="2" destOrd="0" parTransId="{8F0D0B4A-3EE8-4FBC-8336-D6F26E44F261}" sibTransId="{C1992E2E-C040-42E1-87A2-A52697E69EF6}"/>
    <dgm:cxn modelId="{79D532E1-400A-4691-88B1-F691898114B6}" type="presOf" srcId="{22D8ECF0-33FA-4BDF-BD9E-FF8C0B6CA8C6}" destId="{56071815-59EB-404F-843C-D5AC7D7DC5D1}" srcOrd="0" destOrd="0" presId="urn:microsoft.com/office/officeart/2005/8/layout/vList2"/>
    <dgm:cxn modelId="{24E22BF0-AB55-4A0E-91ED-1B0E6F37498B}" type="presOf" srcId="{CF111E90-0001-4F6D-8EFC-98DE9F43373C}" destId="{CBBC05D3-6C23-44EC-9691-836BD56E53D8}" srcOrd="0" destOrd="0" presId="urn:microsoft.com/office/officeart/2005/8/layout/vList2"/>
    <dgm:cxn modelId="{FF707FF6-0A1C-465B-881A-D3D0BE6BA2DE}" type="presParOf" srcId="{F3CEB091-33C2-42A8-8959-A2DA22452273}" destId="{56071815-59EB-404F-843C-D5AC7D7DC5D1}" srcOrd="0" destOrd="0" presId="urn:microsoft.com/office/officeart/2005/8/layout/vList2"/>
    <dgm:cxn modelId="{840A5DEC-BFAF-45A6-AC49-182026DBAA3B}" type="presParOf" srcId="{F3CEB091-33C2-42A8-8959-A2DA22452273}" destId="{12A658C3-0E82-4DB2-B80F-03F6C6D8B03D}" srcOrd="1" destOrd="0" presId="urn:microsoft.com/office/officeart/2005/8/layout/vList2"/>
    <dgm:cxn modelId="{097290D6-AEEE-4506-B41E-C3CA3DF65334}" type="presParOf" srcId="{F3CEB091-33C2-42A8-8959-A2DA22452273}" destId="{1DE407C6-64AC-4DAB-87AF-E0D633A69FE8}" srcOrd="2" destOrd="0" presId="urn:microsoft.com/office/officeart/2005/8/layout/vList2"/>
    <dgm:cxn modelId="{A5151110-8CD3-45B2-920F-64CABAF2FA59}" type="presParOf" srcId="{F3CEB091-33C2-42A8-8959-A2DA22452273}" destId="{127522E0-E846-42EE-9E3D-D9044E8D917F}" srcOrd="3" destOrd="0" presId="urn:microsoft.com/office/officeart/2005/8/layout/vList2"/>
    <dgm:cxn modelId="{2F5A6327-1023-4C95-AB11-D40460243329}" type="presParOf" srcId="{F3CEB091-33C2-42A8-8959-A2DA22452273}" destId="{8A2E3D9F-5322-4FE7-A529-5D6F029A2EA6}" srcOrd="4" destOrd="0" presId="urn:microsoft.com/office/officeart/2005/8/layout/vList2"/>
    <dgm:cxn modelId="{491F461C-9DC7-4305-9C02-D22B02B57769}" type="presParOf" srcId="{F3CEB091-33C2-42A8-8959-A2DA22452273}" destId="{E7CD2EB7-7C3F-4FB9-90E8-02CEB5500999}" srcOrd="5" destOrd="0" presId="urn:microsoft.com/office/officeart/2005/8/layout/vList2"/>
    <dgm:cxn modelId="{437F2AF5-42D1-48CC-81B8-60AA781E3BB2}" type="presParOf" srcId="{F3CEB091-33C2-42A8-8959-A2DA22452273}" destId="{CBBC05D3-6C23-44EC-9691-836BD56E53D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71815-59EB-404F-843C-D5AC7D7DC5D1}">
      <dsp:nvSpPr>
        <dsp:cNvPr id="0" name=""/>
        <dsp:cNvSpPr/>
      </dsp:nvSpPr>
      <dsp:spPr>
        <a:xfrm>
          <a:off x="0" y="71693"/>
          <a:ext cx="6263640" cy="12712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Христианизация Европы</a:t>
          </a:r>
          <a:endParaRPr lang="en-US" sz="3200" kern="1200"/>
        </a:p>
      </dsp:txBody>
      <dsp:txXfrm>
        <a:off x="62055" y="133748"/>
        <a:ext cx="6139530" cy="1147095"/>
      </dsp:txXfrm>
    </dsp:sp>
    <dsp:sp modelId="{1DE407C6-64AC-4DAB-87AF-E0D633A69FE8}">
      <dsp:nvSpPr>
        <dsp:cNvPr id="0" name=""/>
        <dsp:cNvSpPr/>
      </dsp:nvSpPr>
      <dsp:spPr>
        <a:xfrm>
          <a:off x="0" y="1435058"/>
          <a:ext cx="6263640" cy="127120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Раскол 1054 г.</a:t>
          </a:r>
          <a:endParaRPr lang="en-US" sz="3200" kern="1200"/>
        </a:p>
      </dsp:txBody>
      <dsp:txXfrm>
        <a:off x="62055" y="1497113"/>
        <a:ext cx="6139530" cy="1147095"/>
      </dsp:txXfrm>
    </dsp:sp>
    <dsp:sp modelId="{8A2E3D9F-5322-4FE7-A529-5D6F029A2EA6}">
      <dsp:nvSpPr>
        <dsp:cNvPr id="0" name=""/>
        <dsp:cNvSpPr/>
      </dsp:nvSpPr>
      <dsp:spPr>
        <a:xfrm>
          <a:off x="0" y="2798423"/>
          <a:ext cx="6263640" cy="127120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Роль церкви</a:t>
          </a:r>
          <a:endParaRPr lang="en-US" sz="3200" kern="1200"/>
        </a:p>
      </dsp:txBody>
      <dsp:txXfrm>
        <a:off x="62055" y="2860478"/>
        <a:ext cx="6139530" cy="1147095"/>
      </dsp:txXfrm>
    </dsp:sp>
    <dsp:sp modelId="{CBBC05D3-6C23-44EC-9691-836BD56E53D8}">
      <dsp:nvSpPr>
        <dsp:cNvPr id="0" name=""/>
        <dsp:cNvSpPr/>
      </dsp:nvSpPr>
      <dsp:spPr>
        <a:xfrm>
          <a:off x="0" y="4161789"/>
          <a:ext cx="6263640" cy="12712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Мировосприятие и система жизненных ценностей</a:t>
          </a:r>
          <a:endParaRPr lang="en-US" sz="3200" kern="1200"/>
        </a:p>
      </dsp:txBody>
      <dsp:txXfrm>
        <a:off x="62055" y="4223844"/>
        <a:ext cx="6139530" cy="1147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5D593-43CD-9278-2929-37E6F45E1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29E741-04B9-F237-71EB-BEE0426C1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43F22C-028C-CD95-78AE-81A01292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D836-8590-451D-8B9F-96136EAB73AF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B1618C-C853-033C-B06E-35676E66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015B3D-D8BF-AA21-282F-4FE8A52F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C736-AB7E-48C7-92D9-8A65E679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67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7F162-1186-F7C6-169C-08E0CB6E4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5EA136-A5D1-A365-ED2C-F0C97A5E5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F5DBF8-E170-B271-274A-31672C6BA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D836-8590-451D-8B9F-96136EAB73AF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1C6612-B0E6-3A50-BFB5-470B4D632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CBAF81-4CB6-50EF-D576-0F0D555D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C736-AB7E-48C7-92D9-8A65E679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9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21E4E2-D341-D5C3-1AEA-92A97FB33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B726EB-0068-76B2-097E-DA2FFFB12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BD9A62-B728-196D-DBC7-92EBE80D7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D836-8590-451D-8B9F-96136EAB73AF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0BF561-D872-96A0-AAAF-8185EB40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A457B9-7F13-4039-2F21-E57DC8BB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C736-AB7E-48C7-92D9-8A65E679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778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016507-DEAE-904F-74EF-383FF3B8A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6E80A-159A-A42D-EDFF-01A4F0977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DB52B4-BE4F-5B18-10FD-6CA364640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D836-8590-451D-8B9F-96136EAB73AF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2EBE2C-A3B5-5CC4-DCAE-DA9F3000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825568-0A3A-B5D4-6CD9-0378DC157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C736-AB7E-48C7-92D9-8A65E679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13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519AB-3AD6-C0B7-60FB-8BF289CDB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BC5649-026A-CCAF-DF0B-C337DF63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8D0918-2B83-9CC5-65FA-AD7805846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D836-8590-451D-8B9F-96136EAB73AF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6B9B70-F015-FB5F-5D83-DC59FEA10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8FF1E-40F8-4C9D-9B49-A3E330C29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C736-AB7E-48C7-92D9-8A65E679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385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34CF8-4960-90A5-B71F-38CDCF3F0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F265C8-9FC3-F0DF-D576-6290DB342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9931A9-30A3-BA76-D989-1B886FE8F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73F667-6387-F059-3B0C-CB910840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D836-8590-451D-8B9F-96136EAB73AF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D924FA-6B8F-E346-0E37-7EFB4033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09AC52-B037-A5B2-54A4-82613672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C736-AB7E-48C7-92D9-8A65E679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0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07429-A45C-0E67-7FC5-108374A9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174D82-CD5C-2EFE-1C85-D8D453F96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0F5195-2249-71FB-AF04-2686D248E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D16CEA-74F3-87D7-2B8F-09264AD4D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CB0321-F740-C673-0ABD-E65CD231DF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F22AAA-1AC6-C500-3706-3254C35C4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D836-8590-451D-8B9F-96136EAB73AF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912B6B-ECC3-5EF0-300B-2B4D364B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191C4AD-F566-2B2C-8DA2-D9E0E259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C736-AB7E-48C7-92D9-8A65E679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90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D43B4-2900-7308-449B-69B9FFC48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7EC806-84FF-C045-3E83-FBAF4CAED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D836-8590-451D-8B9F-96136EAB73AF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3B411CE-7BAB-6CEF-D55B-156F225C2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8D7AC5-7BAB-FAE5-2EE0-296D378E9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C736-AB7E-48C7-92D9-8A65E679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85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6B4E52-E3EB-E98A-80C2-CE25BE6B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D836-8590-451D-8B9F-96136EAB73AF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7A1001-2715-F34F-2F69-5C6ACCFF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C72DF7-8877-3929-AFCF-315C1A61B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C736-AB7E-48C7-92D9-8A65E679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64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A0022-2408-62F8-8599-81F0155A4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64390-F8D2-B2B4-C712-5BA541920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9F68DE-A5FE-EB10-08A2-D414CF61D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0400FA-8872-6D79-F5DB-FD2D7274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D836-8590-451D-8B9F-96136EAB73AF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7A6346-C538-0C19-30DB-ED5F3472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03DCF4-E3D0-0E5C-EE95-C167111A7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C736-AB7E-48C7-92D9-8A65E679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028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AD3A5-86B0-3849-F863-8B62567EC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07FF8A-384E-3F9B-6C8A-C707D2661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550318-091A-AFE6-DED5-6128FC965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CE8E65-D93F-5ECB-62EC-DAD99668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D836-8590-451D-8B9F-96136EAB73AF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86848A-569D-A31E-D034-8009ECEF9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CBB734-AFB5-3E01-AE5E-98467AAA3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C736-AB7E-48C7-92D9-8A65E679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03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1D17C-A05E-B7B6-27AD-AC812CE3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0B4E00-3AF2-B511-04F7-5B27BE091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4D6C4-85C1-4CA8-FC8D-283F86A86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D836-8590-451D-8B9F-96136EAB73AF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1E23EB-1420-02C0-800A-C9C24E59D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009209-C4F7-CF27-3ABC-87D365AD2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CC736-AB7E-48C7-92D9-8A65E679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98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02549-6437-C599-0181-CFB7A502E0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§ 10. Европа христианская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72367E-239F-2EDD-D4D8-68E5355620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571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BF020-2EA5-E36C-334B-CA9557F7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800"/>
              <a:t>Особенности распространения христианства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ED5832-32B1-2D36-72C7-74B4C2A3A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Существовало большое количество ересей, которые по своему трактовали отдельные положения христианской веры</a:t>
            </a:r>
          </a:p>
          <a:p>
            <a:r>
              <a:rPr lang="ru-RU" sz="2400"/>
              <a:t>Христианская церковь старалась обращать в свою веру правителей государств, так как это способствовало максимально расширению веры</a:t>
            </a:r>
          </a:p>
          <a:p>
            <a:r>
              <a:rPr lang="ru-RU" sz="2400"/>
              <a:t>Христианские правители использовали веру в качестве аргумента для начала войны и обращения неверных</a:t>
            </a:r>
          </a:p>
          <a:p>
            <a:r>
              <a:rPr lang="ru-RU" sz="2400"/>
              <a:t>В итоге в IX в. христианство было принято в Болгарии и Чехии, в Х–XI вв. — в Польше, Древней Руси, Венгрии и Скандинавии</a:t>
            </a:r>
          </a:p>
        </p:txBody>
      </p:sp>
    </p:spTree>
    <p:extLst>
      <p:ext uri="{BB962C8B-B14F-4D97-AF65-F5344CB8AC3E}">
        <p14:creationId xmlns:p14="http://schemas.microsoft.com/office/powerpoint/2010/main" val="319962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C7E0A2C-7C0A-4AAC-B3B0-6C12B2EBA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D6805-149E-0CE2-9E1A-684D048FF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48587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Раскол 1054 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60ED13-46BC-AF55-CBD2-7FFA58C6B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3820338"/>
            <a:ext cx="9144000" cy="156368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955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1908A-5B14-3BF8-1D47-00CFD40C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Причины раскола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A530E9-8BB1-EBFD-A82E-04696409D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200"/>
              <a:t>Борьба за власть между двумя центрами христианства</a:t>
            </a:r>
            <a:r>
              <a:rPr lang="en-US" sz="2200"/>
              <a:t>:</a:t>
            </a:r>
            <a:r>
              <a:rPr lang="ru-RU" sz="2200"/>
              <a:t> Римом и Константинополем</a:t>
            </a:r>
          </a:p>
          <a:p>
            <a:r>
              <a:rPr lang="ru-RU" sz="2200"/>
              <a:t>Наличие религиозных особенностей на Западе и на Востоке</a:t>
            </a:r>
          </a:p>
          <a:p>
            <a:r>
              <a:rPr lang="ru-RU" sz="2200"/>
              <a:t>На западе признавалось главенство одного епископа Рима, почетно именовавшегося папой римским</a:t>
            </a:r>
          </a:p>
          <a:p>
            <a:r>
              <a:rPr lang="ru-RU" sz="2200"/>
              <a:t> На востоке было несколько самых влиятельных христианских центров — Константинополь, Александрия, Антиохия и Иерусалим</a:t>
            </a:r>
          </a:p>
          <a:p>
            <a:r>
              <a:rPr lang="ru-RU" sz="2200"/>
              <a:t>Папа Римский стремился не только к религиозной, но и политической власти. Константинопольский патриарх признавал власть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3021091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1265A-E386-CCD4-20F9-A3E6ED96B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1054 г. – раскол на православие и католичество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12D9C9D-17E0-25AD-5CE9-40DF78E76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1543381"/>
            <a:ext cx="7608304" cy="38421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75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5180D-7183-4532-9477-5D485DB36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>
                <a:solidFill>
                  <a:srgbClr val="FFFFFF"/>
                </a:solidFill>
              </a:rPr>
              <a:t>           Собор Святого Петра                                Собор Святой Софии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45571E4-F074-4661-84ED-2EA1649639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1285" r="-2" b="4654"/>
          <a:stretch/>
        </p:blipFill>
        <p:spPr>
          <a:xfrm>
            <a:off x="331567" y="2596887"/>
            <a:ext cx="5455917" cy="36574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6" descr="Изображение выглядит как небо, внешний, здание, культовое сооружение&#10;&#10;Автоматически созданное описание">
            <a:extLst>
              <a:ext uri="{FF2B5EF4-FFF2-40B4-BE49-F238E27FC236}">
                <a16:creationId xmlns:a16="http://schemas.microsoft.com/office/drawing/2014/main" id="{694772F3-A7BA-4BAA-8BBD-15983820B8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417" r="-2" b="-2"/>
          <a:stretch/>
        </p:blipFill>
        <p:spPr>
          <a:xfrm>
            <a:off x="6445073" y="2596909"/>
            <a:ext cx="5455917" cy="36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43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E94CA-B359-AE5C-D2B3-FBD4687F0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ru-RU" sz="3700">
                <a:solidFill>
                  <a:srgbClr val="FFFFFF"/>
                </a:solidFill>
              </a:rPr>
              <a:t>Отличия православия и католичества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2E3759-AD7B-CD2E-F282-A4313F163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ru-RU" sz="2000"/>
              <a:t>15 православных церквей, во главе каждой патриарх</a:t>
            </a:r>
          </a:p>
          <a:p>
            <a:r>
              <a:rPr lang="ru-RU" sz="2000"/>
              <a:t>Существование лишь рая и ада</a:t>
            </a:r>
          </a:p>
          <a:p>
            <a:r>
              <a:rPr lang="ru-RU" sz="2000"/>
              <a:t>Крещение погружение в воду</a:t>
            </a:r>
          </a:p>
          <a:p>
            <a:r>
              <a:rPr lang="ru-RU" sz="2000"/>
              <a:t>Во время службы нужно стоять</a:t>
            </a:r>
          </a:p>
          <a:p>
            <a:r>
              <a:rPr lang="ru-RU" sz="2000"/>
              <a:t>Троеперстие</a:t>
            </a:r>
          </a:p>
          <a:p>
            <a:r>
              <a:rPr lang="ru-RU" sz="2000"/>
              <a:t>Свой религиозный календарь</a:t>
            </a:r>
          </a:p>
        </p:txBody>
      </p: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бъект 4">
            <a:extLst>
              <a:ext uri="{FF2B5EF4-FFF2-40B4-BE49-F238E27FC236}">
                <a16:creationId xmlns:a16="http://schemas.microsoft.com/office/drawing/2014/main" id="{F9BC4674-927B-E5D7-0437-61B60CC9C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ru-RU" sz="2000"/>
              <a:t>1 церковь, во главе Папа Римский</a:t>
            </a:r>
          </a:p>
          <a:p>
            <a:r>
              <a:rPr lang="ru-RU" sz="2000"/>
              <a:t>Существование рая, ада и чистилища </a:t>
            </a:r>
          </a:p>
          <a:p>
            <a:r>
              <a:rPr lang="ru-RU" sz="2000"/>
              <a:t>Крещение обливания водой</a:t>
            </a:r>
          </a:p>
          <a:p>
            <a:r>
              <a:rPr lang="ru-RU" sz="2000"/>
              <a:t>Во время службы можно сидеть</a:t>
            </a:r>
          </a:p>
          <a:p>
            <a:r>
              <a:rPr lang="ru-RU" sz="2000"/>
              <a:t>Крестятся 5 пальцами</a:t>
            </a:r>
          </a:p>
          <a:p>
            <a:r>
              <a:rPr lang="ru-RU" sz="2000"/>
              <a:t>Свой религиозный календарь</a:t>
            </a:r>
          </a:p>
          <a:p>
            <a:endParaRPr lang="ru-RU" sz="2000"/>
          </a:p>
          <a:p>
            <a:endParaRPr lang="ru-RU" sz="2000"/>
          </a:p>
          <a:p>
            <a:endParaRPr lang="ru-RU" sz="2000"/>
          </a:p>
          <a:p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1563390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084C0-1CD2-94D0-8EDA-543270C9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Роль церкви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AC2FF1-3F3D-F096-2D82-F727915B4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157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8" name="Rectangle 615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9" name="Rectangle 615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EBE7E-6545-0E65-050B-B5D757DCE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756 г. – возникновение Папской области</a:t>
            </a:r>
          </a:p>
        </p:txBody>
      </p:sp>
      <p:pic>
        <p:nvPicPr>
          <p:cNvPr id="6146" name="Picture 2" descr="Папская область | это... Что такое Папская область?">
            <a:extLst>
              <a:ext uri="{FF2B5EF4-FFF2-40B4-BE49-F238E27FC236}">
                <a16:creationId xmlns:a16="http://schemas.microsoft.com/office/drawing/2014/main" id="{31D9D792-EE35-32BE-84C1-F3E63EFCB3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76" y="961812"/>
            <a:ext cx="4105046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956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887DD-F215-4038-80BF-34E2FFE63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/>
              <a:t>Роль церкви в Ранее и Высокое Средневековье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4E726-A63F-158F-740C-9F5EEF2FC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ru-RU" sz="2200"/>
              <a:t>Папа Римский короновал императоров Священной Римской империи</a:t>
            </a:r>
          </a:p>
          <a:p>
            <a:r>
              <a:rPr lang="ru-RU" sz="2200"/>
              <a:t>Римские папы активно вмешивались в политическую жизнь, стремясь подчинить своей власти западноевропейских государей</a:t>
            </a:r>
          </a:p>
          <a:p>
            <a:r>
              <a:rPr lang="ru-RU" sz="2200"/>
              <a:t>Папа Римский зачастую использовал религиозную власть с целью влияния на королей</a:t>
            </a:r>
          </a:p>
          <a:p>
            <a:r>
              <a:rPr lang="ru-RU" sz="2200"/>
              <a:t>Короли и государства платили церковную десятину католической церкви, чем усиливали ее экономическое могущество </a:t>
            </a:r>
          </a:p>
          <a:p>
            <a:r>
              <a:rPr lang="ru-RU" sz="2200"/>
              <a:t>Церковь контролировала умы и души простых людей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204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5474B-A923-6A61-B644-1D503AD6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Хождение в Каноссу – император Генрих IV вымаливает прощение у Папы Римского Григория VII</a:t>
            </a:r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Этот день в истории: 1077 год — Хождение в Каноссу императора Генриха IV —  EADaily, 28 января 2019 — История">
            <a:extLst>
              <a:ext uri="{FF2B5EF4-FFF2-40B4-BE49-F238E27FC236}">
                <a16:creationId xmlns:a16="http://schemas.microsoft.com/office/drawing/2014/main" id="{F4823931-F035-E8D3-3BC2-E12533304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238" y="1410236"/>
            <a:ext cx="7608304" cy="410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1" name="Rectangle 7180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8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E909E-DC18-9866-83DB-68E759A8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647EF-764C-FD4E-241D-098D4C61E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285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7" name="Rectangle 819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B92041C-5406-6B41-C12B-63B44F91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Иннокентий III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0E8972A-3300-F437-7F21-E2F2D1E54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Папа Римский в 1198 – 1216 гг. Наиболее могущественный Папа в истории церкви</a:t>
            </a:r>
          </a:p>
        </p:txBody>
      </p:sp>
      <p:grpSp>
        <p:nvGrpSpPr>
          <p:cNvPr id="8209" name="Group 820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8202" name="Rectangle 820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0" name="Rectangle 820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4" name="Rectangle 820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06" name="Rectangle 820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8" name="Rectangle 820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Иннокентий III — Википедия">
            <a:extLst>
              <a:ext uri="{FF2B5EF4-FFF2-40B4-BE49-F238E27FC236}">
                <a16:creationId xmlns:a16="http://schemas.microsoft.com/office/drawing/2014/main" id="{95A457BE-936D-FFA0-752C-83F7B9901D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0019" y="666728"/>
            <a:ext cx="4340947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7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E0FA5-73D6-94AD-06B1-BD4A1D0A3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800"/>
              <a:t>Положение церкви в Позднее Средневековье</a:t>
            </a:r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1F2922-79F0-5B1B-DC8E-9445FEDBF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В XIV в. влияние церкви на внутреннюю политику отдельных государств значительно уменьшилось</a:t>
            </a:r>
          </a:p>
          <a:p>
            <a:r>
              <a:rPr lang="ru-RU" sz="2400"/>
              <a:t>С 1378 по 1417 г. церковь переживала Великий раскол, когда во главе ее стояло сначала двое, а затем сразу трое пап одновременно</a:t>
            </a:r>
          </a:p>
          <a:p>
            <a:r>
              <a:rPr lang="ru-RU" sz="2400"/>
              <a:t>При этом церковь сохраняла значительную роль в экономической и мировоззренческой сфере, являлась крупным владельцем земли</a:t>
            </a:r>
          </a:p>
          <a:p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099772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95528-95C9-8F6A-A30C-403DEF0E4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800"/>
              <a:t>Значение церкви в Средневековой Европе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64C785-54CE-0015-B334-D4227D94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000"/>
              <a:t>Само мировоззрение человека определялось религией. Церковь влияла на систему идеалов и поведение людей</a:t>
            </a:r>
          </a:p>
          <a:p>
            <a:r>
              <a:rPr lang="ru-RU" sz="2000"/>
              <a:t>Благодаря стараниям переписчиков- монахов пополнялся и рос библиотечный фонд, сохранялись произведения античных авторов</a:t>
            </a:r>
          </a:p>
          <a:p>
            <a:r>
              <a:rPr lang="ru-RU" sz="2000"/>
              <a:t>Церковь оказала огромное влияние на развитие монументального зодчества и изобразительного искусств</a:t>
            </a:r>
          </a:p>
          <a:p>
            <a:r>
              <a:rPr lang="ru-RU" sz="2000"/>
              <a:t> Церкви и монастыри были самыми красивыми и величественными строениями в средневековой Европе</a:t>
            </a:r>
          </a:p>
          <a:p>
            <a:r>
              <a:rPr lang="ru-RU" sz="2000"/>
              <a:t> Лучшие из художников и скульпторов стремились принять участие в украшении соборов</a:t>
            </a:r>
          </a:p>
        </p:txBody>
      </p:sp>
    </p:spTree>
    <p:extLst>
      <p:ext uri="{BB962C8B-B14F-4D97-AF65-F5344CB8AC3E}">
        <p14:creationId xmlns:p14="http://schemas.microsoft.com/office/powerpoint/2010/main" val="821198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4B065-AEDD-8AC7-5436-FDD7447EE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Мировосприятие и система жизненных ценностей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6B2F7D-D118-240A-3669-FC9F643F4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363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0EAFF-A490-1E00-AC9C-40F5AEE6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Особенности мировоззрения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D348ED-4206-58FF-076F-FB13E92CB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200"/>
              <a:t>Мир делился на реальный и сверхъестественный </a:t>
            </a:r>
          </a:p>
          <a:p>
            <a:r>
              <a:rPr lang="ru-RU" sz="2200"/>
              <a:t>Считалось, что встреча с ангелами возможна в церквях и монастырях, а нечистую силу легче всего встретить в лесах и на болотах, а также на кладбищах</a:t>
            </a:r>
          </a:p>
          <a:p>
            <a:r>
              <a:rPr lang="ru-RU" sz="2200"/>
              <a:t>История человечества – это период от сотворения до Страшного суда</a:t>
            </a:r>
          </a:p>
          <a:p>
            <a:r>
              <a:rPr lang="ru-RU" sz="2200"/>
              <a:t>Средневековая культура и быт были всецело пронизаны христианскими идеями и ценностями</a:t>
            </a:r>
          </a:p>
          <a:p>
            <a:r>
              <a:rPr lang="ru-RU" sz="2200"/>
              <a:t>В целом очень большое внимание уделялось соблюдению обрядовой стороны религии. Строгое выполнение обрядов и чтение молитв считалось залогом спасения души верующего</a:t>
            </a:r>
          </a:p>
        </p:txBody>
      </p:sp>
    </p:spTree>
    <p:extLst>
      <p:ext uri="{BB962C8B-B14F-4D97-AF65-F5344CB8AC3E}">
        <p14:creationId xmlns:p14="http://schemas.microsoft.com/office/powerpoint/2010/main" val="2302421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6E6CF-BA79-A224-9D82-DDB02002D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Сжигание ведьмы</a:t>
            </a:r>
          </a:p>
        </p:txBody>
      </p:sp>
      <p:sp>
        <p:nvSpPr>
          <p:cNvPr id="9225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Почему в Средневековье сжигали ведьм? - Mydiscoveries.ru">
            <a:extLst>
              <a:ext uri="{FF2B5EF4-FFF2-40B4-BE49-F238E27FC236}">
                <a16:creationId xmlns:a16="http://schemas.microsoft.com/office/drawing/2014/main" id="{4A3B218B-D209-9B46-CAD7-C1A0BC3EC9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930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Трудные вопросы: экзорцизм - Vatican News">
            <a:extLst>
              <a:ext uri="{FF2B5EF4-FFF2-40B4-BE49-F238E27FC236}">
                <a16:creationId xmlns:a16="http://schemas.microsoft.com/office/drawing/2014/main" id="{48F4A9D4-A378-A6B4-7CAA-7ACF51559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9751"/>
          <a:stretch/>
        </p:blipFill>
        <p:spPr bwMode="auto">
          <a:xfrm>
            <a:off x="838200" y="754148"/>
            <a:ext cx="10515600" cy="49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53" name="Straight Connector 1025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985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" name="Rectangle 112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 descr="Кто придумал парфюм, и как духи спасли средневековую Европу от эпидемии">
            <a:extLst>
              <a:ext uri="{FF2B5EF4-FFF2-40B4-BE49-F238E27FC236}">
                <a16:creationId xmlns:a16="http://schemas.microsoft.com/office/drawing/2014/main" id="{6D3B67E6-5C18-A90C-059C-F0AD885726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262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A93E0-EC85-FD47-CE4F-DCA01D0D9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7D1AC4-4C23-44DF-29EF-45A1B9889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391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546AF84-09D7-D781-7DB2-E33E758F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82A2800-F7BA-F15B-649B-E697E0C55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213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159E0-DD23-9A19-D16E-A3E3E3F03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B0280F64-CB03-2B80-8E56-DEB44FC5C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580905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8635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8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C70F5-9AEA-98FF-C1F7-1CBB260A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Христианизация Европы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A4B76-A497-3524-3659-783354A1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613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исус Христос — победитель | Сокрытое Сокровище">
            <a:extLst>
              <a:ext uri="{FF2B5EF4-FFF2-40B4-BE49-F238E27FC236}">
                <a16:creationId xmlns:a16="http://schemas.microsoft.com/office/drawing/2014/main" id="{0C565474-A57C-D818-F326-D1ED565D7B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Rectangle 103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6D2C9-9A31-F5B4-B8C2-9AC088C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Иисус Христос</a:t>
            </a:r>
          </a:p>
        </p:txBody>
      </p:sp>
      <p:cxnSp>
        <p:nvCxnSpPr>
          <p:cNvPr id="1037" name="Straight Connector 103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844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чему, чем сильнее были гонения, тем больше людей становились христианами?  - СПЖ - Союз православных журналистов">
            <a:extLst>
              <a:ext uri="{FF2B5EF4-FFF2-40B4-BE49-F238E27FC236}">
                <a16:creationId xmlns:a16="http://schemas.microsoft.com/office/drawing/2014/main" id="{B9A1F46E-5B7F-35FA-4260-067F6FD692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Rectangle 205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35B0C-AFBC-C123-98C7-8F1DC705A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IV в. – христианство становится доминирующей и государственной религией Римской империи</a:t>
            </a:r>
          </a:p>
        </p:txBody>
      </p:sp>
      <p:cxnSp>
        <p:nvCxnSpPr>
          <p:cNvPr id="2065" name="Straight Connector 205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Straight Connector 205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020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7" name="Rectangle 307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BAA65A-592B-A5AA-5678-97B1A992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Григорий I Великий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794419-D431-A9BA-0DA0-CB259197C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Папа Римский в 590-604 г., способствовавший значительному укреплению и распространению христианства</a:t>
            </a:r>
          </a:p>
        </p:txBody>
      </p:sp>
      <p:grpSp>
        <p:nvGrpSpPr>
          <p:cNvPr id="3089" name="Group 308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082" name="Rectangle 308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0" name="Rectangle 308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4" name="Rectangle 308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86" name="Rectangle 308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8" name="Rectangle 308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Григорий I">
            <a:extLst>
              <a:ext uri="{FF2B5EF4-FFF2-40B4-BE49-F238E27FC236}">
                <a16:creationId xmlns:a16="http://schemas.microsoft.com/office/drawing/2014/main" id="{BD5CE393-7A22-121E-7873-F974316B28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8768" y="666728"/>
            <a:ext cx="3443448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446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F3FB7-E9A9-8275-262D-BF0B68AC6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Христианство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325 и </a:t>
            </a:r>
            <a:r>
              <a:rPr lang="ru-RU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600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г.</a:t>
            </a: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6B55A26-5759-4BD2-D45E-D565F7EA73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832" y="858525"/>
            <a:ext cx="7043116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Rectangle 410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9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7" name="Rectangle 5128">
            <a:extLst>
              <a:ext uri="{FF2B5EF4-FFF2-40B4-BE49-F238E27FC236}">
                <a16:creationId xmlns:a16="http://schemas.microsoft.com/office/drawing/2014/main" id="{A3329613-8831-4432-A62D-24A970EF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Святой Бонифаций — Википедия">
            <a:extLst>
              <a:ext uri="{FF2B5EF4-FFF2-40B4-BE49-F238E27FC236}">
                <a16:creationId xmlns:a16="http://schemas.microsoft.com/office/drawing/2014/main" id="{46048B19-D8B6-E091-CAC8-3D8921A2D6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r="17606"/>
          <a:stretch/>
        </p:blipFill>
        <p:spPr bwMode="auto">
          <a:xfrm>
            <a:off x="20" y="10"/>
            <a:ext cx="33505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8" name="Rectangle 5130">
            <a:extLst>
              <a:ext uri="{FF2B5EF4-FFF2-40B4-BE49-F238E27FC236}">
                <a16:creationId xmlns:a16="http://schemas.microsoft.com/office/drawing/2014/main" id="{2A4E0407-A637-4681-B905-C53E4216C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9744" y="685799"/>
            <a:ext cx="4232512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8E3BD-D9AD-D0C9-A999-A97F323D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597" y="1195378"/>
            <a:ext cx="3212806" cy="25463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Святой Патрик и Святой Бонифаций</a:t>
            </a:r>
          </a:p>
        </p:txBody>
      </p:sp>
      <p:pic>
        <p:nvPicPr>
          <p:cNvPr id="5122" name="Picture 2" descr="Святой Патрик — Википедия">
            <a:extLst>
              <a:ext uri="{FF2B5EF4-FFF2-40B4-BE49-F238E27FC236}">
                <a16:creationId xmlns:a16="http://schemas.microsoft.com/office/drawing/2014/main" id="{64BB5D28-EE07-FA72-FFE7-32236D7EB8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r="16681"/>
          <a:stretch/>
        </p:blipFill>
        <p:spPr bwMode="auto">
          <a:xfrm>
            <a:off x="8838633" y="-2"/>
            <a:ext cx="335336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8893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620</Words>
  <Application>Microsoft Office PowerPoint</Application>
  <PresentationFormat>Широкоэкранный</PresentationFormat>
  <Paragraphs>75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Тема Office</vt:lpstr>
      <vt:lpstr>§ 10. Европа христианская </vt:lpstr>
      <vt:lpstr>Проверка д/з</vt:lpstr>
      <vt:lpstr>План урока</vt:lpstr>
      <vt:lpstr>1. Христианизация Европы</vt:lpstr>
      <vt:lpstr>Иисус Христос</vt:lpstr>
      <vt:lpstr>IV в. – христианство становится доминирующей и государственной религией Римской империи</vt:lpstr>
      <vt:lpstr>Григорий I Великий</vt:lpstr>
      <vt:lpstr>Христианство в 325 и 600г.</vt:lpstr>
      <vt:lpstr>Святой Патрик и Святой Бонифаций</vt:lpstr>
      <vt:lpstr>Особенности распространения христианства</vt:lpstr>
      <vt:lpstr>2. Раскол 1054 г.</vt:lpstr>
      <vt:lpstr>Причины раскола</vt:lpstr>
      <vt:lpstr>1054 г. – раскол на православие и католичество</vt:lpstr>
      <vt:lpstr>           Собор Святого Петра                                Собор Святой Софии</vt:lpstr>
      <vt:lpstr>Отличия православия и католичества</vt:lpstr>
      <vt:lpstr>3. Роль церкви </vt:lpstr>
      <vt:lpstr>756 г. – возникновение Папской области</vt:lpstr>
      <vt:lpstr>Роль церкви в Ранее и Высокое Средневековье</vt:lpstr>
      <vt:lpstr>Хождение в Каноссу – император Генрих IV вымаливает прощение у Папы Римского Григория VII</vt:lpstr>
      <vt:lpstr>Иннокентий III</vt:lpstr>
      <vt:lpstr>Положение церкви в Позднее Средневековье</vt:lpstr>
      <vt:lpstr>Значение церкви в Средневековой Европе</vt:lpstr>
      <vt:lpstr>4. Мировосприятие и система жизненных ценностей</vt:lpstr>
      <vt:lpstr>Особенности мировоззрения</vt:lpstr>
      <vt:lpstr>Сжигание ведьмы</vt:lpstr>
      <vt:lpstr>Презентация PowerPoint</vt:lpstr>
      <vt:lpstr>Презентация PowerPoint</vt:lpstr>
      <vt:lpstr>Контроль знаний</vt:lpstr>
      <vt:lpstr>Домашнее задание</vt:lpstr>
      <vt:lpstr>Тест, оценки, д/з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 10. Европа христианская </dc:title>
  <dc:creator>Роман Жигалов</dc:creator>
  <cp:lastModifiedBy>Роман Жигалов</cp:lastModifiedBy>
  <cp:revision>1</cp:revision>
  <dcterms:created xsi:type="dcterms:W3CDTF">2022-07-24T13:41:36Z</dcterms:created>
  <dcterms:modified xsi:type="dcterms:W3CDTF">2022-07-24T15:43:49Z</dcterms:modified>
</cp:coreProperties>
</file>