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6E5B9-78A6-4A58-A15B-4C2A37E90588}" v="688" dt="2022-04-24T14:43:20.039"/>
    <p1510:client id="{990048B8-962E-4060-A996-986327B7F6A4}" v="80" dt="2022-04-24T09:44:01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66B6E5B9-78A6-4A58-A15B-4C2A37E90588}"/>
    <pc:docChg chg="addSld modSld addMainMaster modMainMaster">
      <pc:chgData name="Zhigalov Roman" userId="1f97e9fdf7779aa5" providerId="Windows Live" clId="Web-{66B6E5B9-78A6-4A58-A15B-4C2A37E90588}" dt="2022-04-24T14:43:20.039" v="687"/>
      <pc:docMkLst>
        <pc:docMk/>
      </pc:docMkLst>
      <pc:sldChg chg="addSp modSp new mod setBg">
        <pc:chgData name="Zhigalov Roman" userId="1f97e9fdf7779aa5" providerId="Windows Live" clId="Web-{66B6E5B9-78A6-4A58-A15B-4C2A37E90588}" dt="2022-04-24T14:01:51.559" v="15"/>
        <pc:sldMkLst>
          <pc:docMk/>
          <pc:sldMk cId="2510479950" sldId="260"/>
        </pc:sldMkLst>
        <pc:spChg chg="mod">
          <ac:chgData name="Zhigalov Roman" userId="1f97e9fdf7779aa5" providerId="Windows Live" clId="Web-{66B6E5B9-78A6-4A58-A15B-4C2A37E90588}" dt="2022-04-24T14:01:51.559" v="15"/>
          <ac:spMkLst>
            <pc:docMk/>
            <pc:sldMk cId="2510479950" sldId="260"/>
            <ac:spMk id="2" creationId="{5B86EFF3-2AC5-5524-6ACA-301A7A0E76EB}"/>
          </ac:spMkLst>
        </pc:spChg>
        <pc:spChg chg="mod">
          <ac:chgData name="Zhigalov Roman" userId="1f97e9fdf7779aa5" providerId="Windows Live" clId="Web-{66B6E5B9-78A6-4A58-A15B-4C2A37E90588}" dt="2022-04-24T14:01:51.559" v="15"/>
          <ac:spMkLst>
            <pc:docMk/>
            <pc:sldMk cId="2510479950" sldId="260"/>
            <ac:spMk id="3" creationId="{472F55F7-A22C-8514-DED1-8A4F3EE33938}"/>
          </ac:spMkLst>
        </pc:spChg>
        <pc:spChg chg="add">
          <ac:chgData name="Zhigalov Roman" userId="1f97e9fdf7779aa5" providerId="Windows Live" clId="Web-{66B6E5B9-78A6-4A58-A15B-4C2A37E90588}" dt="2022-04-24T14:01:51.559" v="15"/>
          <ac:spMkLst>
            <pc:docMk/>
            <pc:sldMk cId="2510479950" sldId="260"/>
            <ac:spMk id="8" creationId="{907EF6B7-1338-4443-8C46-6A318D952DFD}"/>
          </ac:spMkLst>
        </pc:spChg>
        <pc:spChg chg="add">
          <ac:chgData name="Zhigalov Roman" userId="1f97e9fdf7779aa5" providerId="Windows Live" clId="Web-{66B6E5B9-78A6-4A58-A15B-4C2A37E90588}" dt="2022-04-24T14:01:51.559" v="15"/>
          <ac:spMkLst>
            <pc:docMk/>
            <pc:sldMk cId="2510479950" sldId="260"/>
            <ac:spMk id="10" creationId="{DAAE4CDD-124C-4DCF-9584-B6033B545DD5}"/>
          </ac:spMkLst>
        </pc:spChg>
        <pc:spChg chg="add">
          <ac:chgData name="Zhigalov Roman" userId="1f97e9fdf7779aa5" providerId="Windows Live" clId="Web-{66B6E5B9-78A6-4A58-A15B-4C2A37E90588}" dt="2022-04-24T14:01:51.559" v="15"/>
          <ac:spMkLst>
            <pc:docMk/>
            <pc:sldMk cId="2510479950" sldId="260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66B6E5B9-78A6-4A58-A15B-4C2A37E90588}" dt="2022-04-24T14:03:55.896" v="43"/>
        <pc:sldMkLst>
          <pc:docMk/>
          <pc:sldMk cId="585845646" sldId="261"/>
        </pc:sldMkLst>
        <pc:spChg chg="mod ord">
          <ac:chgData name="Zhigalov Roman" userId="1f97e9fdf7779aa5" providerId="Windows Live" clId="Web-{66B6E5B9-78A6-4A58-A15B-4C2A37E90588}" dt="2022-04-24T14:03:55.896" v="43"/>
          <ac:spMkLst>
            <pc:docMk/>
            <pc:sldMk cId="585845646" sldId="261"/>
            <ac:spMk id="2" creationId="{E9CEBC9A-0DC1-73F8-BF51-15F9F494702F}"/>
          </ac:spMkLst>
        </pc:spChg>
        <pc:spChg chg="del">
          <ac:chgData name="Zhigalov Roman" userId="1f97e9fdf7779aa5" providerId="Windows Live" clId="Web-{66B6E5B9-78A6-4A58-A15B-4C2A37E90588}" dt="2022-04-24T14:03:50.348" v="42"/>
          <ac:spMkLst>
            <pc:docMk/>
            <pc:sldMk cId="585845646" sldId="261"/>
            <ac:spMk id="3" creationId="{E4F7D153-0188-0D67-FAE3-9A5613DEBE4A}"/>
          </ac:spMkLst>
        </pc:spChg>
        <pc:spChg chg="mod">
          <ac:chgData name="Zhigalov Roman" userId="1f97e9fdf7779aa5" providerId="Windows Live" clId="Web-{66B6E5B9-78A6-4A58-A15B-4C2A37E90588}" dt="2022-04-24T14:03:55.896" v="43"/>
          <ac:spMkLst>
            <pc:docMk/>
            <pc:sldMk cId="585845646" sldId="261"/>
            <ac:spMk id="4" creationId="{18681493-2D19-D872-F5EB-5DEAAB4B5DA8}"/>
          </ac:spMkLst>
        </pc:spChg>
        <pc:spChg chg="add">
          <ac:chgData name="Zhigalov Roman" userId="1f97e9fdf7779aa5" providerId="Windows Live" clId="Web-{66B6E5B9-78A6-4A58-A15B-4C2A37E90588}" dt="2022-04-24T14:03:55.896" v="43"/>
          <ac:spMkLst>
            <pc:docMk/>
            <pc:sldMk cId="585845646" sldId="261"/>
            <ac:spMk id="10" creationId="{3CD9DF72-87A3-404E-A828-84CBF11A8303}"/>
          </ac:spMkLst>
        </pc:spChg>
        <pc:picChg chg="add mod ord">
          <ac:chgData name="Zhigalov Roman" userId="1f97e9fdf7779aa5" providerId="Windows Live" clId="Web-{66B6E5B9-78A6-4A58-A15B-4C2A37E90588}" dt="2022-04-24T14:03:55.896" v="43"/>
          <ac:picMkLst>
            <pc:docMk/>
            <pc:sldMk cId="585845646" sldId="261"/>
            <ac:picMk id="5" creationId="{76351428-5F3E-275B-0A6F-8FDBC1B1C1B5}"/>
          </ac:picMkLst>
        </pc:picChg>
        <pc:cxnChg chg="add">
          <ac:chgData name="Zhigalov Roman" userId="1f97e9fdf7779aa5" providerId="Windows Live" clId="Web-{66B6E5B9-78A6-4A58-A15B-4C2A37E90588}" dt="2022-04-24T14:03:55.896" v="43"/>
          <ac:cxnSpMkLst>
            <pc:docMk/>
            <pc:sldMk cId="585845646" sldId="261"/>
            <ac:cxnSpMk id="12" creationId="{20E3A342-4D61-4E3F-AF90-1AB42AEB96CC}"/>
          </ac:cxnSpMkLst>
        </pc:cxnChg>
      </pc:sldChg>
      <pc:sldChg chg="addSp modSp new mod setBg">
        <pc:chgData name="Zhigalov Roman" userId="1f97e9fdf7779aa5" providerId="Windows Live" clId="Web-{66B6E5B9-78A6-4A58-A15B-4C2A37E90588}" dt="2022-04-24T14:09:51.419" v="150"/>
        <pc:sldMkLst>
          <pc:docMk/>
          <pc:sldMk cId="1161669628" sldId="262"/>
        </pc:sldMkLst>
        <pc:spChg chg="mod">
          <ac:chgData name="Zhigalov Roman" userId="1f97e9fdf7779aa5" providerId="Windows Live" clId="Web-{66B6E5B9-78A6-4A58-A15B-4C2A37E90588}" dt="2022-04-24T14:09:51.419" v="150"/>
          <ac:spMkLst>
            <pc:docMk/>
            <pc:sldMk cId="1161669628" sldId="262"/>
            <ac:spMk id="2" creationId="{56D57F92-1334-0D21-58C8-138785B593E4}"/>
          </ac:spMkLst>
        </pc:spChg>
        <pc:spChg chg="mod">
          <ac:chgData name="Zhigalov Roman" userId="1f97e9fdf7779aa5" providerId="Windows Live" clId="Web-{66B6E5B9-78A6-4A58-A15B-4C2A37E90588}" dt="2022-04-24T14:09:51.419" v="150"/>
          <ac:spMkLst>
            <pc:docMk/>
            <pc:sldMk cId="1161669628" sldId="262"/>
            <ac:spMk id="3" creationId="{AC36CD5C-7AB0-C8D3-3373-05E49B102A6A}"/>
          </ac:spMkLst>
        </pc:spChg>
        <pc:spChg chg="add">
          <ac:chgData name="Zhigalov Roman" userId="1f97e9fdf7779aa5" providerId="Windows Live" clId="Web-{66B6E5B9-78A6-4A58-A15B-4C2A37E90588}" dt="2022-04-24T14:09:51.419" v="150"/>
          <ac:spMkLst>
            <pc:docMk/>
            <pc:sldMk cId="1161669628" sldId="262"/>
            <ac:spMk id="8" creationId="{907EF6B7-1338-4443-8C46-6A318D952DFD}"/>
          </ac:spMkLst>
        </pc:spChg>
        <pc:spChg chg="add">
          <ac:chgData name="Zhigalov Roman" userId="1f97e9fdf7779aa5" providerId="Windows Live" clId="Web-{66B6E5B9-78A6-4A58-A15B-4C2A37E90588}" dt="2022-04-24T14:09:51.419" v="150"/>
          <ac:spMkLst>
            <pc:docMk/>
            <pc:sldMk cId="1161669628" sldId="262"/>
            <ac:spMk id="10" creationId="{DAAE4CDD-124C-4DCF-9584-B6033B545DD5}"/>
          </ac:spMkLst>
        </pc:spChg>
        <pc:spChg chg="add">
          <ac:chgData name="Zhigalov Roman" userId="1f97e9fdf7779aa5" providerId="Windows Live" clId="Web-{66B6E5B9-78A6-4A58-A15B-4C2A37E90588}" dt="2022-04-24T14:09:51.419" v="150"/>
          <ac:spMkLst>
            <pc:docMk/>
            <pc:sldMk cId="1161669628" sldId="262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66B6E5B9-78A6-4A58-A15B-4C2A37E90588}" dt="2022-04-24T14:10:24.297" v="158"/>
        <pc:sldMkLst>
          <pc:docMk/>
          <pc:sldMk cId="1668148528" sldId="263"/>
        </pc:sldMkLst>
        <pc:spChg chg="mod ord">
          <ac:chgData name="Zhigalov Roman" userId="1f97e9fdf7779aa5" providerId="Windows Live" clId="Web-{66B6E5B9-78A6-4A58-A15B-4C2A37E90588}" dt="2022-04-24T14:10:24.297" v="158"/>
          <ac:spMkLst>
            <pc:docMk/>
            <pc:sldMk cId="1668148528" sldId="263"/>
            <ac:spMk id="2" creationId="{9F13E59B-9B05-1820-72D1-5796A50DCCE3}"/>
          </ac:spMkLst>
        </pc:spChg>
        <pc:spChg chg="del">
          <ac:chgData name="Zhigalov Roman" userId="1f97e9fdf7779aa5" providerId="Windows Live" clId="Web-{66B6E5B9-78A6-4A58-A15B-4C2A37E90588}" dt="2022-04-24T14:10:15.968" v="152"/>
          <ac:spMkLst>
            <pc:docMk/>
            <pc:sldMk cId="1668148528" sldId="263"/>
            <ac:spMk id="3" creationId="{652A2A79-EF98-DEC5-E671-92B6D951037D}"/>
          </ac:spMkLst>
        </pc:spChg>
        <pc:spChg chg="add">
          <ac:chgData name="Zhigalov Roman" userId="1f97e9fdf7779aa5" providerId="Windows Live" clId="Web-{66B6E5B9-78A6-4A58-A15B-4C2A37E90588}" dt="2022-04-24T14:10:24.297" v="158"/>
          <ac:spMkLst>
            <pc:docMk/>
            <pc:sldMk cId="1668148528" sldId="263"/>
            <ac:spMk id="9" creationId="{37C89E4B-3C9F-44B9-8B86-D9E3D112D8EC}"/>
          </ac:spMkLst>
        </pc:spChg>
        <pc:picChg chg="add mod ord">
          <ac:chgData name="Zhigalov Roman" userId="1f97e9fdf7779aa5" providerId="Windows Live" clId="Web-{66B6E5B9-78A6-4A58-A15B-4C2A37E90588}" dt="2022-04-24T14:10:24.297" v="158"/>
          <ac:picMkLst>
            <pc:docMk/>
            <pc:sldMk cId="1668148528" sldId="263"/>
            <ac:picMk id="4" creationId="{CAAA338D-2C1A-36D2-EE3D-6E0AEF7B7385}"/>
          </ac:picMkLst>
        </pc:picChg>
        <pc:cxnChg chg="add">
          <ac:chgData name="Zhigalov Roman" userId="1f97e9fdf7779aa5" providerId="Windows Live" clId="Web-{66B6E5B9-78A6-4A58-A15B-4C2A37E90588}" dt="2022-04-24T14:10:24.297" v="158"/>
          <ac:cxnSpMkLst>
            <pc:docMk/>
            <pc:sldMk cId="1668148528" sldId="263"/>
            <ac:cxnSpMk id="11" creationId="{AA2EAA10-076F-46BD-8F0F-B9A2FB77A85C}"/>
          </ac:cxnSpMkLst>
        </pc:cxnChg>
        <pc:cxnChg chg="add">
          <ac:chgData name="Zhigalov Roman" userId="1f97e9fdf7779aa5" providerId="Windows Live" clId="Web-{66B6E5B9-78A6-4A58-A15B-4C2A37E90588}" dt="2022-04-24T14:10:24.297" v="158"/>
          <ac:cxnSpMkLst>
            <pc:docMk/>
            <pc:sldMk cId="1668148528" sldId="263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66B6E5B9-78A6-4A58-A15B-4C2A37E90588}" dt="2022-04-24T14:14:41.267" v="204"/>
        <pc:sldMkLst>
          <pc:docMk/>
          <pc:sldMk cId="2670025241" sldId="264"/>
        </pc:sldMkLst>
        <pc:spChg chg="mod">
          <ac:chgData name="Zhigalov Roman" userId="1f97e9fdf7779aa5" providerId="Windows Live" clId="Web-{66B6E5B9-78A6-4A58-A15B-4C2A37E90588}" dt="2022-04-24T14:14:41.267" v="204"/>
          <ac:spMkLst>
            <pc:docMk/>
            <pc:sldMk cId="2670025241" sldId="264"/>
            <ac:spMk id="2" creationId="{B40ED2EC-9D88-C3D6-72A1-F9E3BD1FBA08}"/>
          </ac:spMkLst>
        </pc:spChg>
        <pc:spChg chg="mod">
          <ac:chgData name="Zhigalov Roman" userId="1f97e9fdf7779aa5" providerId="Windows Live" clId="Web-{66B6E5B9-78A6-4A58-A15B-4C2A37E90588}" dt="2022-04-24T14:14:41.267" v="204"/>
          <ac:spMkLst>
            <pc:docMk/>
            <pc:sldMk cId="2670025241" sldId="264"/>
            <ac:spMk id="3" creationId="{DAB2B49B-9FDC-EC71-7D4B-1C4ED92CD30A}"/>
          </ac:spMkLst>
        </pc:spChg>
        <pc:spChg chg="add">
          <ac:chgData name="Zhigalov Roman" userId="1f97e9fdf7779aa5" providerId="Windows Live" clId="Web-{66B6E5B9-78A6-4A58-A15B-4C2A37E90588}" dt="2022-04-24T14:14:41.267" v="204"/>
          <ac:spMkLst>
            <pc:docMk/>
            <pc:sldMk cId="2670025241" sldId="264"/>
            <ac:spMk id="8" creationId="{907EF6B7-1338-4443-8C46-6A318D952DFD}"/>
          </ac:spMkLst>
        </pc:spChg>
        <pc:spChg chg="add">
          <ac:chgData name="Zhigalov Roman" userId="1f97e9fdf7779aa5" providerId="Windows Live" clId="Web-{66B6E5B9-78A6-4A58-A15B-4C2A37E90588}" dt="2022-04-24T14:14:41.267" v="204"/>
          <ac:spMkLst>
            <pc:docMk/>
            <pc:sldMk cId="2670025241" sldId="264"/>
            <ac:spMk id="10" creationId="{DAAE4CDD-124C-4DCF-9584-B6033B545DD5}"/>
          </ac:spMkLst>
        </pc:spChg>
        <pc:spChg chg="add">
          <ac:chgData name="Zhigalov Roman" userId="1f97e9fdf7779aa5" providerId="Windows Live" clId="Web-{66B6E5B9-78A6-4A58-A15B-4C2A37E90588}" dt="2022-04-24T14:14:41.267" v="204"/>
          <ac:spMkLst>
            <pc:docMk/>
            <pc:sldMk cId="2670025241" sldId="264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66B6E5B9-78A6-4A58-A15B-4C2A37E90588}" dt="2022-04-24T14:15:46.131" v="218"/>
        <pc:sldMkLst>
          <pc:docMk/>
          <pc:sldMk cId="2912566918" sldId="265"/>
        </pc:sldMkLst>
        <pc:spChg chg="mod ord">
          <ac:chgData name="Zhigalov Roman" userId="1f97e9fdf7779aa5" providerId="Windows Live" clId="Web-{66B6E5B9-78A6-4A58-A15B-4C2A37E90588}" dt="2022-04-24T14:15:46.131" v="218"/>
          <ac:spMkLst>
            <pc:docMk/>
            <pc:sldMk cId="2912566918" sldId="265"/>
            <ac:spMk id="2" creationId="{35EFA4E8-F5B1-81C9-DC2C-66B01E59763A}"/>
          </ac:spMkLst>
        </pc:spChg>
        <pc:spChg chg="del">
          <ac:chgData name="Zhigalov Roman" userId="1f97e9fdf7779aa5" providerId="Windows Live" clId="Web-{66B6E5B9-78A6-4A58-A15B-4C2A37E90588}" dt="2022-04-24T14:15:17.910" v="215"/>
          <ac:spMkLst>
            <pc:docMk/>
            <pc:sldMk cId="2912566918" sldId="265"/>
            <ac:spMk id="3" creationId="{2C9AA34A-CA93-9175-580C-A731BF66DBFC}"/>
          </ac:spMkLst>
        </pc:spChg>
        <pc:spChg chg="add">
          <ac:chgData name="Zhigalov Roman" userId="1f97e9fdf7779aa5" providerId="Windows Live" clId="Web-{66B6E5B9-78A6-4A58-A15B-4C2A37E90588}" dt="2022-04-24T14:15:46.131" v="218"/>
          <ac:spMkLst>
            <pc:docMk/>
            <pc:sldMk cId="2912566918" sldId="265"/>
            <ac:spMk id="9" creationId="{37C89E4B-3C9F-44B9-8B86-D9E3D112D8EC}"/>
          </ac:spMkLst>
        </pc:spChg>
        <pc:picChg chg="add mod ord">
          <ac:chgData name="Zhigalov Roman" userId="1f97e9fdf7779aa5" providerId="Windows Live" clId="Web-{66B6E5B9-78A6-4A58-A15B-4C2A37E90588}" dt="2022-04-24T14:15:46.131" v="218"/>
          <ac:picMkLst>
            <pc:docMk/>
            <pc:sldMk cId="2912566918" sldId="265"/>
            <ac:picMk id="4" creationId="{C8EF2571-2862-AC94-E203-4BDB176F2D68}"/>
          </ac:picMkLst>
        </pc:picChg>
        <pc:cxnChg chg="add">
          <ac:chgData name="Zhigalov Roman" userId="1f97e9fdf7779aa5" providerId="Windows Live" clId="Web-{66B6E5B9-78A6-4A58-A15B-4C2A37E90588}" dt="2022-04-24T14:15:46.131" v="218"/>
          <ac:cxnSpMkLst>
            <pc:docMk/>
            <pc:sldMk cId="2912566918" sldId="265"/>
            <ac:cxnSpMk id="11" creationId="{AA2EAA10-076F-46BD-8F0F-B9A2FB77A85C}"/>
          </ac:cxnSpMkLst>
        </pc:cxnChg>
        <pc:cxnChg chg="add">
          <ac:chgData name="Zhigalov Roman" userId="1f97e9fdf7779aa5" providerId="Windows Live" clId="Web-{66B6E5B9-78A6-4A58-A15B-4C2A37E90588}" dt="2022-04-24T14:15:46.131" v="218"/>
          <ac:cxnSpMkLst>
            <pc:docMk/>
            <pc:sldMk cId="2912566918" sldId="265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66B6E5B9-78A6-4A58-A15B-4C2A37E90588}" dt="2022-04-24T14:16:26.446" v="224"/>
        <pc:sldMkLst>
          <pc:docMk/>
          <pc:sldMk cId="2787391747" sldId="266"/>
        </pc:sldMkLst>
        <pc:spChg chg="mod">
          <ac:chgData name="Zhigalov Roman" userId="1f97e9fdf7779aa5" providerId="Windows Live" clId="Web-{66B6E5B9-78A6-4A58-A15B-4C2A37E90588}" dt="2022-04-24T14:16:26.446" v="224"/>
          <ac:spMkLst>
            <pc:docMk/>
            <pc:sldMk cId="2787391747" sldId="266"/>
            <ac:spMk id="2" creationId="{B9C93612-EFBC-12FC-068A-09E0304C0389}"/>
          </ac:spMkLst>
        </pc:spChg>
        <pc:spChg chg="mod">
          <ac:chgData name="Zhigalov Roman" userId="1f97e9fdf7779aa5" providerId="Windows Live" clId="Web-{66B6E5B9-78A6-4A58-A15B-4C2A37E90588}" dt="2022-04-24T14:16:26.446" v="224"/>
          <ac:spMkLst>
            <pc:docMk/>
            <pc:sldMk cId="2787391747" sldId="266"/>
            <ac:spMk id="3" creationId="{1CF27B84-9F3B-B522-5838-F2A4F1D1582A}"/>
          </ac:spMkLst>
        </pc:spChg>
        <pc:spChg chg="add">
          <ac:chgData name="Zhigalov Roman" userId="1f97e9fdf7779aa5" providerId="Windows Live" clId="Web-{66B6E5B9-78A6-4A58-A15B-4C2A37E90588}" dt="2022-04-24T14:16:26.446" v="224"/>
          <ac:spMkLst>
            <pc:docMk/>
            <pc:sldMk cId="2787391747" sldId="266"/>
            <ac:spMk id="9" creationId="{87CC2527-562A-4F69-B487-4371E5B243E7}"/>
          </ac:spMkLst>
        </pc:spChg>
        <pc:picChg chg="add">
          <ac:chgData name="Zhigalov Roman" userId="1f97e9fdf7779aa5" providerId="Windows Live" clId="Web-{66B6E5B9-78A6-4A58-A15B-4C2A37E90588}" dt="2022-04-24T14:16:26.446" v="224"/>
          <ac:picMkLst>
            <pc:docMk/>
            <pc:sldMk cId="2787391747" sldId="266"/>
            <ac:picMk id="5" creationId="{F6C939DC-316B-468D-9C83-EDC5C2DA3D3F}"/>
          </ac:picMkLst>
        </pc:picChg>
        <pc:cxnChg chg="add">
          <ac:chgData name="Zhigalov Roman" userId="1f97e9fdf7779aa5" providerId="Windows Live" clId="Web-{66B6E5B9-78A6-4A58-A15B-4C2A37E90588}" dt="2022-04-24T14:16:26.446" v="224"/>
          <ac:cxnSpMkLst>
            <pc:docMk/>
            <pc:sldMk cId="2787391747" sldId="266"/>
            <ac:cxnSpMk id="11" creationId="{BCDAEC91-5BCE-4B55-9CC0-43EF94CB734B}"/>
          </ac:cxnSpMkLst>
        </pc:cxnChg>
      </pc:sldChg>
      <pc:sldChg chg="addSp delSp modSp new mod setBg">
        <pc:chgData name="Zhigalov Roman" userId="1f97e9fdf7779aa5" providerId="Windows Live" clId="Web-{66B6E5B9-78A6-4A58-A15B-4C2A37E90588}" dt="2022-04-24T14:18:13.609" v="244"/>
        <pc:sldMkLst>
          <pc:docMk/>
          <pc:sldMk cId="2415354547" sldId="267"/>
        </pc:sldMkLst>
        <pc:spChg chg="mod ord">
          <ac:chgData name="Zhigalov Roman" userId="1f97e9fdf7779aa5" providerId="Windows Live" clId="Web-{66B6E5B9-78A6-4A58-A15B-4C2A37E90588}" dt="2022-04-24T14:18:13.609" v="244"/>
          <ac:spMkLst>
            <pc:docMk/>
            <pc:sldMk cId="2415354547" sldId="267"/>
            <ac:spMk id="2" creationId="{957C8A88-6277-92E0-FEDE-A4C09406001F}"/>
          </ac:spMkLst>
        </pc:spChg>
        <pc:spChg chg="del">
          <ac:chgData name="Zhigalov Roman" userId="1f97e9fdf7779aa5" providerId="Windows Live" clId="Web-{66B6E5B9-78A6-4A58-A15B-4C2A37E90588}" dt="2022-04-24T14:18:08.968" v="243"/>
          <ac:spMkLst>
            <pc:docMk/>
            <pc:sldMk cId="2415354547" sldId="267"/>
            <ac:spMk id="3" creationId="{FD060D7E-4F97-E4F2-9356-A13F4CD049EC}"/>
          </ac:spMkLst>
        </pc:spChg>
        <pc:spChg chg="add">
          <ac:chgData name="Zhigalov Roman" userId="1f97e9fdf7779aa5" providerId="Windows Live" clId="Web-{66B6E5B9-78A6-4A58-A15B-4C2A37E90588}" dt="2022-04-24T14:18:13.609" v="244"/>
          <ac:spMkLst>
            <pc:docMk/>
            <pc:sldMk cId="2415354547" sldId="267"/>
            <ac:spMk id="9" creationId="{37C89E4B-3C9F-44B9-8B86-D9E3D112D8EC}"/>
          </ac:spMkLst>
        </pc:spChg>
        <pc:picChg chg="add mod ord">
          <ac:chgData name="Zhigalov Roman" userId="1f97e9fdf7779aa5" providerId="Windows Live" clId="Web-{66B6E5B9-78A6-4A58-A15B-4C2A37E90588}" dt="2022-04-24T14:18:13.609" v="244"/>
          <ac:picMkLst>
            <pc:docMk/>
            <pc:sldMk cId="2415354547" sldId="267"/>
            <ac:picMk id="4" creationId="{E8691388-09DF-627A-BB1C-64F2558A3B8D}"/>
          </ac:picMkLst>
        </pc:picChg>
        <pc:cxnChg chg="add">
          <ac:chgData name="Zhigalov Roman" userId="1f97e9fdf7779aa5" providerId="Windows Live" clId="Web-{66B6E5B9-78A6-4A58-A15B-4C2A37E90588}" dt="2022-04-24T14:18:13.609" v="244"/>
          <ac:cxnSpMkLst>
            <pc:docMk/>
            <pc:sldMk cId="2415354547" sldId="267"/>
            <ac:cxnSpMk id="11" creationId="{AA2EAA10-076F-46BD-8F0F-B9A2FB77A85C}"/>
          </ac:cxnSpMkLst>
        </pc:cxnChg>
        <pc:cxnChg chg="add">
          <ac:chgData name="Zhigalov Roman" userId="1f97e9fdf7779aa5" providerId="Windows Live" clId="Web-{66B6E5B9-78A6-4A58-A15B-4C2A37E90588}" dt="2022-04-24T14:18:13.609" v="244"/>
          <ac:cxnSpMkLst>
            <pc:docMk/>
            <pc:sldMk cId="2415354547" sldId="267"/>
            <ac:cxnSpMk id="13" creationId="{D891E407-403B-4764-86C9-33A56D3BCAA3}"/>
          </ac:cxnSpMkLst>
        </pc:cxnChg>
      </pc:sldChg>
      <pc:sldChg chg="addSp delSp modSp new mod setBg modClrScheme chgLayout">
        <pc:chgData name="Zhigalov Roman" userId="1f97e9fdf7779aa5" providerId="Windows Live" clId="Web-{66B6E5B9-78A6-4A58-A15B-4C2A37E90588}" dt="2022-04-24T14:19:21.801" v="256"/>
        <pc:sldMkLst>
          <pc:docMk/>
          <pc:sldMk cId="4187080810" sldId="268"/>
        </pc:sldMkLst>
        <pc:spChg chg="mod ord">
          <ac:chgData name="Zhigalov Roman" userId="1f97e9fdf7779aa5" providerId="Windows Live" clId="Web-{66B6E5B9-78A6-4A58-A15B-4C2A37E90588}" dt="2022-04-24T14:19:21.801" v="256"/>
          <ac:spMkLst>
            <pc:docMk/>
            <pc:sldMk cId="4187080810" sldId="268"/>
            <ac:spMk id="2" creationId="{D72C07E2-51F1-B67A-480C-6A7D64758593}"/>
          </ac:spMkLst>
        </pc:spChg>
        <pc:spChg chg="del mod ord">
          <ac:chgData name="Zhigalov Roman" userId="1f97e9fdf7779aa5" providerId="Windows Live" clId="Web-{66B6E5B9-78A6-4A58-A15B-4C2A37E90588}" dt="2022-04-24T14:18:44.486" v="247"/>
          <ac:spMkLst>
            <pc:docMk/>
            <pc:sldMk cId="4187080810" sldId="268"/>
            <ac:spMk id="3" creationId="{B8A6F620-9FF5-7EBA-338D-5BEBA3E72728}"/>
          </ac:spMkLst>
        </pc:spChg>
        <pc:spChg chg="add mod ord">
          <ac:chgData name="Zhigalov Roman" userId="1f97e9fdf7779aa5" providerId="Windows Live" clId="Web-{66B6E5B9-78A6-4A58-A15B-4C2A37E90588}" dt="2022-04-24T14:19:21.801" v="256"/>
          <ac:spMkLst>
            <pc:docMk/>
            <pc:sldMk cId="4187080810" sldId="268"/>
            <ac:spMk id="4" creationId="{8AF291B2-B914-63E1-F81B-78CD70051B80}"/>
          </ac:spMkLst>
        </pc:spChg>
        <pc:spChg chg="add">
          <ac:chgData name="Zhigalov Roman" userId="1f97e9fdf7779aa5" providerId="Windows Live" clId="Web-{66B6E5B9-78A6-4A58-A15B-4C2A37E90588}" dt="2022-04-24T14:19:21.801" v="256"/>
          <ac:spMkLst>
            <pc:docMk/>
            <pc:sldMk cId="4187080810" sldId="268"/>
            <ac:spMk id="10" creationId="{F13C74B1-5B17-4795-BED0-7140497B445A}"/>
          </ac:spMkLst>
        </pc:spChg>
        <pc:spChg chg="add">
          <ac:chgData name="Zhigalov Roman" userId="1f97e9fdf7779aa5" providerId="Windows Live" clId="Web-{66B6E5B9-78A6-4A58-A15B-4C2A37E90588}" dt="2022-04-24T14:19:21.801" v="256"/>
          <ac:spMkLst>
            <pc:docMk/>
            <pc:sldMk cId="4187080810" sldId="268"/>
            <ac:spMk id="12" creationId="{D4974D33-8DC5-464E-8C6D-BE58F0669C17}"/>
          </ac:spMkLst>
        </pc:spChg>
        <pc:picChg chg="add mod ord">
          <ac:chgData name="Zhigalov Roman" userId="1f97e9fdf7779aa5" providerId="Windows Live" clId="Web-{66B6E5B9-78A6-4A58-A15B-4C2A37E90588}" dt="2022-04-24T14:19:21.801" v="256"/>
          <ac:picMkLst>
            <pc:docMk/>
            <pc:sldMk cId="4187080810" sldId="268"/>
            <ac:picMk id="5" creationId="{03B8DD3A-6C2A-9412-CCD6-A445CF70E016}"/>
          </ac:picMkLst>
        </pc:picChg>
      </pc:sldChg>
      <pc:sldChg chg="addSp modSp new mod setBg">
        <pc:chgData name="Zhigalov Roman" userId="1f97e9fdf7779aa5" providerId="Windows Live" clId="Web-{66B6E5B9-78A6-4A58-A15B-4C2A37E90588}" dt="2022-04-24T14:21:05.902" v="287"/>
        <pc:sldMkLst>
          <pc:docMk/>
          <pc:sldMk cId="1328475926" sldId="269"/>
        </pc:sldMkLst>
        <pc:spChg chg="mo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2" creationId="{5AA50ECE-85BA-5AA7-28EC-1CABA46212FB}"/>
          </ac:spMkLst>
        </pc:spChg>
        <pc:spChg chg="mo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3" creationId="{0F6F96B2-99C5-DB92-AC8C-377DC7883CC4}"/>
          </ac:spMkLst>
        </pc:spChg>
        <pc:spChg chg="ad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8" creationId="{827B839B-9ADE-406B-8590-F1CAEDED45A1}"/>
          </ac:spMkLst>
        </pc:spChg>
        <pc:spChg chg="ad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10" creationId="{CFE45BF0-46DB-408C-B5F7-7B11716805D4}"/>
          </ac:spMkLst>
        </pc:spChg>
        <pc:spChg chg="ad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12" creationId="{2AEBC8F2-97B1-41B4-93F1-2D289E197FBA}"/>
          </ac:spMkLst>
        </pc:spChg>
        <pc:spChg chg="ad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14" creationId="{472E3A19-F5D5-48FC-BB9C-48C2F68F598B}"/>
          </ac:spMkLst>
        </pc:spChg>
        <pc:spChg chg="ad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16" creationId="{7A62E32F-BB65-43A8-8EB5-92346890E549}"/>
          </ac:spMkLst>
        </pc:spChg>
        <pc:spChg chg="add">
          <ac:chgData name="Zhigalov Roman" userId="1f97e9fdf7779aa5" providerId="Windows Live" clId="Web-{66B6E5B9-78A6-4A58-A15B-4C2A37E90588}" dt="2022-04-24T14:21:05.902" v="287"/>
          <ac:spMkLst>
            <pc:docMk/>
            <pc:sldMk cId="1328475926" sldId="269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66B6E5B9-78A6-4A58-A15B-4C2A37E90588}" dt="2022-04-24T14:22:34.174" v="301" actId="14100"/>
        <pc:sldMkLst>
          <pc:docMk/>
          <pc:sldMk cId="1299100118" sldId="270"/>
        </pc:sldMkLst>
        <pc:spChg chg="mod">
          <ac:chgData name="Zhigalov Roman" userId="1f97e9fdf7779aa5" providerId="Windows Live" clId="Web-{66B6E5B9-78A6-4A58-A15B-4C2A37E90588}" dt="2022-04-24T14:22:34.174" v="301" actId="14100"/>
          <ac:spMkLst>
            <pc:docMk/>
            <pc:sldMk cId="1299100118" sldId="270"/>
            <ac:spMk id="2" creationId="{8026038F-C6EE-8381-745F-118D59F86C6B}"/>
          </ac:spMkLst>
        </pc:spChg>
        <pc:spChg chg="del">
          <ac:chgData name="Zhigalov Roman" userId="1f97e9fdf7779aa5" providerId="Windows Live" clId="Web-{66B6E5B9-78A6-4A58-A15B-4C2A37E90588}" dt="2022-04-24T14:22:19.563" v="297"/>
          <ac:spMkLst>
            <pc:docMk/>
            <pc:sldMk cId="1299100118" sldId="270"/>
            <ac:spMk id="3" creationId="{0DD3CCEB-DE02-A2B2-47E4-66B9F4EB1BB6}"/>
          </ac:spMkLst>
        </pc:spChg>
        <pc:spChg chg="add">
          <ac:chgData name="Zhigalov Roman" userId="1f97e9fdf7779aa5" providerId="Windows Live" clId="Web-{66B6E5B9-78A6-4A58-A15B-4C2A37E90588}" dt="2022-04-24T14:22:25.829" v="298"/>
          <ac:spMkLst>
            <pc:docMk/>
            <pc:sldMk cId="1299100118" sldId="270"/>
            <ac:spMk id="9" creationId="{16C5FA50-8D52-4617-AF91-5C7B1C8352F1}"/>
          </ac:spMkLst>
        </pc:spChg>
        <pc:spChg chg="add">
          <ac:chgData name="Zhigalov Roman" userId="1f97e9fdf7779aa5" providerId="Windows Live" clId="Web-{66B6E5B9-78A6-4A58-A15B-4C2A37E90588}" dt="2022-04-24T14:22:25.829" v="298"/>
          <ac:spMkLst>
            <pc:docMk/>
            <pc:sldMk cId="1299100118" sldId="270"/>
            <ac:spMk id="11" creationId="{E223798C-12AD-4B0C-A50C-D676347D67CF}"/>
          </ac:spMkLst>
        </pc:spChg>
        <pc:picChg chg="add mod ord">
          <ac:chgData name="Zhigalov Roman" userId="1f97e9fdf7779aa5" providerId="Windows Live" clId="Web-{66B6E5B9-78A6-4A58-A15B-4C2A37E90588}" dt="2022-04-24T14:22:25.829" v="298"/>
          <ac:picMkLst>
            <pc:docMk/>
            <pc:sldMk cId="1299100118" sldId="270"/>
            <ac:picMk id="4" creationId="{DF7D488D-A5CE-30BD-992A-A74AC0EA0782}"/>
          </ac:picMkLst>
        </pc:picChg>
      </pc:sldChg>
      <pc:sldChg chg="addSp modSp new mod setBg">
        <pc:chgData name="Zhigalov Roman" userId="1f97e9fdf7779aa5" providerId="Windows Live" clId="Web-{66B6E5B9-78A6-4A58-A15B-4C2A37E90588}" dt="2022-04-24T14:22:50.737" v="308"/>
        <pc:sldMkLst>
          <pc:docMk/>
          <pc:sldMk cId="4215399354" sldId="271"/>
        </pc:sldMkLst>
        <pc:spChg chg="mod">
          <ac:chgData name="Zhigalov Roman" userId="1f97e9fdf7779aa5" providerId="Windows Live" clId="Web-{66B6E5B9-78A6-4A58-A15B-4C2A37E90588}" dt="2022-04-24T14:22:50.737" v="308"/>
          <ac:spMkLst>
            <pc:docMk/>
            <pc:sldMk cId="4215399354" sldId="271"/>
            <ac:spMk id="2" creationId="{BEF523C7-13CC-EEB0-2C55-9F79182EB65C}"/>
          </ac:spMkLst>
        </pc:spChg>
        <pc:spChg chg="mod">
          <ac:chgData name="Zhigalov Roman" userId="1f97e9fdf7779aa5" providerId="Windows Live" clId="Web-{66B6E5B9-78A6-4A58-A15B-4C2A37E90588}" dt="2022-04-24T14:22:50.737" v="308"/>
          <ac:spMkLst>
            <pc:docMk/>
            <pc:sldMk cId="4215399354" sldId="271"/>
            <ac:spMk id="3" creationId="{3373285E-B30F-360B-FB32-D27F731ED970}"/>
          </ac:spMkLst>
        </pc:spChg>
        <pc:spChg chg="add">
          <ac:chgData name="Zhigalov Roman" userId="1f97e9fdf7779aa5" providerId="Windows Live" clId="Web-{66B6E5B9-78A6-4A58-A15B-4C2A37E90588}" dt="2022-04-24T14:22:50.737" v="308"/>
          <ac:spMkLst>
            <pc:docMk/>
            <pc:sldMk cId="4215399354" sldId="271"/>
            <ac:spMk id="8" creationId="{B26EE4FD-480F-42A5-9FEB-DA630457CFB7}"/>
          </ac:spMkLst>
        </pc:spChg>
        <pc:spChg chg="add">
          <ac:chgData name="Zhigalov Roman" userId="1f97e9fdf7779aa5" providerId="Windows Live" clId="Web-{66B6E5B9-78A6-4A58-A15B-4C2A37E90588}" dt="2022-04-24T14:22:50.737" v="308"/>
          <ac:spMkLst>
            <pc:docMk/>
            <pc:sldMk cId="4215399354" sldId="271"/>
            <ac:spMk id="10" creationId="{A187062F-BE14-42FC-B06A-607DB23849C3}"/>
          </ac:spMkLst>
        </pc:spChg>
        <pc:spChg chg="add">
          <ac:chgData name="Zhigalov Roman" userId="1f97e9fdf7779aa5" providerId="Windows Live" clId="Web-{66B6E5B9-78A6-4A58-A15B-4C2A37E90588}" dt="2022-04-24T14:22:50.737" v="308"/>
          <ac:spMkLst>
            <pc:docMk/>
            <pc:sldMk cId="4215399354" sldId="271"/>
            <ac:spMk id="12" creationId="{731FE21B-2A45-4BF5-8B03-E12341988774}"/>
          </ac:spMkLst>
        </pc:spChg>
        <pc:spChg chg="add">
          <ac:chgData name="Zhigalov Roman" userId="1f97e9fdf7779aa5" providerId="Windows Live" clId="Web-{66B6E5B9-78A6-4A58-A15B-4C2A37E90588}" dt="2022-04-24T14:22:50.737" v="308"/>
          <ac:spMkLst>
            <pc:docMk/>
            <pc:sldMk cId="4215399354" sldId="271"/>
            <ac:spMk id="14" creationId="{2DC5A94D-79ED-48F5-9DC5-96CBB507CEC8}"/>
          </ac:spMkLst>
        </pc:spChg>
        <pc:spChg chg="add">
          <ac:chgData name="Zhigalov Roman" userId="1f97e9fdf7779aa5" providerId="Windows Live" clId="Web-{66B6E5B9-78A6-4A58-A15B-4C2A37E90588}" dt="2022-04-24T14:22:50.737" v="308"/>
          <ac:spMkLst>
            <pc:docMk/>
            <pc:sldMk cId="4215399354" sldId="271"/>
            <ac:spMk id="16" creationId="{93A3D4BE-AF25-4F9A-9C29-1145CCE24A28}"/>
          </ac:spMkLst>
        </pc:spChg>
      </pc:sldChg>
      <pc:sldChg chg="addSp delSp modSp new mod setBg">
        <pc:chgData name="Zhigalov Roman" userId="1f97e9fdf7779aa5" providerId="Windows Live" clId="Web-{66B6E5B9-78A6-4A58-A15B-4C2A37E90588}" dt="2022-04-24T14:27:10.411" v="316"/>
        <pc:sldMkLst>
          <pc:docMk/>
          <pc:sldMk cId="2784671789" sldId="272"/>
        </pc:sldMkLst>
        <pc:spChg chg="mod">
          <ac:chgData name="Zhigalov Roman" userId="1f97e9fdf7779aa5" providerId="Windows Live" clId="Web-{66B6E5B9-78A6-4A58-A15B-4C2A37E90588}" dt="2022-04-24T14:27:10.411" v="316"/>
          <ac:spMkLst>
            <pc:docMk/>
            <pc:sldMk cId="2784671789" sldId="272"/>
            <ac:spMk id="2" creationId="{E40EAA39-847B-AA65-40A0-09685C7CA754}"/>
          </ac:spMkLst>
        </pc:spChg>
        <pc:spChg chg="del">
          <ac:chgData name="Zhigalov Roman" userId="1f97e9fdf7779aa5" providerId="Windows Live" clId="Web-{66B6E5B9-78A6-4A58-A15B-4C2A37E90588}" dt="2022-04-24T14:26:52.707" v="313"/>
          <ac:spMkLst>
            <pc:docMk/>
            <pc:sldMk cId="2784671789" sldId="272"/>
            <ac:spMk id="3" creationId="{3CFB65EE-C045-44F0-C9C7-9EF570996C20}"/>
          </ac:spMkLst>
        </pc:spChg>
        <pc:spChg chg="mod">
          <ac:chgData name="Zhigalov Roman" userId="1f97e9fdf7779aa5" providerId="Windows Live" clId="Web-{66B6E5B9-78A6-4A58-A15B-4C2A37E90588}" dt="2022-04-24T14:27:10.411" v="316"/>
          <ac:spMkLst>
            <pc:docMk/>
            <pc:sldMk cId="2784671789" sldId="272"/>
            <ac:spMk id="4" creationId="{3CAFDAF7-0646-4FB5-72DC-DECFC2314C38}"/>
          </ac:spMkLst>
        </pc:spChg>
        <pc:spChg chg="add">
          <ac:chgData name="Zhigalov Roman" userId="1f97e9fdf7779aa5" providerId="Windows Live" clId="Web-{66B6E5B9-78A6-4A58-A15B-4C2A37E90588}" dt="2022-04-24T14:27:10.411" v="316"/>
          <ac:spMkLst>
            <pc:docMk/>
            <pc:sldMk cId="2784671789" sldId="272"/>
            <ac:spMk id="10" creationId="{9B7AD9F6-8CE7-4299-8FC6-328F4DCD3FF9}"/>
          </ac:spMkLst>
        </pc:spChg>
        <pc:spChg chg="add">
          <ac:chgData name="Zhigalov Roman" userId="1f97e9fdf7779aa5" providerId="Windows Live" clId="Web-{66B6E5B9-78A6-4A58-A15B-4C2A37E90588}" dt="2022-04-24T14:27:10.411" v="316"/>
          <ac:spMkLst>
            <pc:docMk/>
            <pc:sldMk cId="2784671789" sldId="272"/>
            <ac:spMk id="12" creationId="{F49775AF-8896-43EE-92C6-83497D6DC56F}"/>
          </ac:spMkLst>
        </pc:spChg>
        <pc:picChg chg="add mod ord">
          <ac:chgData name="Zhigalov Roman" userId="1f97e9fdf7779aa5" providerId="Windows Live" clId="Web-{66B6E5B9-78A6-4A58-A15B-4C2A37E90588}" dt="2022-04-24T14:27:10.411" v="316"/>
          <ac:picMkLst>
            <pc:docMk/>
            <pc:sldMk cId="2784671789" sldId="272"/>
            <ac:picMk id="5" creationId="{62182177-5430-5BC3-5A47-82CC9277E006}"/>
          </ac:picMkLst>
        </pc:picChg>
      </pc:sldChg>
      <pc:sldChg chg="addSp delSp modSp new mod setBg">
        <pc:chgData name="Zhigalov Roman" userId="1f97e9fdf7779aa5" providerId="Windows Live" clId="Web-{66B6E5B9-78A6-4A58-A15B-4C2A37E90588}" dt="2022-04-24T14:29:13.982" v="377"/>
        <pc:sldMkLst>
          <pc:docMk/>
          <pc:sldMk cId="4188885862" sldId="273"/>
        </pc:sldMkLst>
        <pc:spChg chg="mod">
          <ac:chgData name="Zhigalov Roman" userId="1f97e9fdf7779aa5" providerId="Windows Live" clId="Web-{66B6E5B9-78A6-4A58-A15B-4C2A37E90588}" dt="2022-04-24T14:29:13.982" v="377"/>
          <ac:spMkLst>
            <pc:docMk/>
            <pc:sldMk cId="4188885862" sldId="273"/>
            <ac:spMk id="2" creationId="{5A84F658-8606-8699-3032-08505BD003F0}"/>
          </ac:spMkLst>
        </pc:spChg>
        <pc:spChg chg="mod">
          <ac:chgData name="Zhigalov Roman" userId="1f97e9fdf7779aa5" providerId="Windows Live" clId="Web-{66B6E5B9-78A6-4A58-A15B-4C2A37E90588}" dt="2022-04-24T14:29:13.982" v="377"/>
          <ac:spMkLst>
            <pc:docMk/>
            <pc:sldMk cId="4188885862" sldId="273"/>
            <ac:spMk id="3" creationId="{22F021E5-6CA5-92A5-8EB4-3E395CF99689}"/>
          </ac:spMkLst>
        </pc:spChg>
        <pc:spChg chg="add del">
          <ac:chgData name="Zhigalov Roman" userId="1f97e9fdf7779aa5" providerId="Windows Live" clId="Web-{66B6E5B9-78A6-4A58-A15B-4C2A37E90588}" dt="2022-04-24T14:29:13.982" v="376"/>
          <ac:spMkLst>
            <pc:docMk/>
            <pc:sldMk cId="4188885862" sldId="273"/>
            <ac:spMk id="8" creationId="{827B839B-9ADE-406B-8590-F1CAEDED45A1}"/>
          </ac:spMkLst>
        </pc:spChg>
        <pc:spChg chg="add del">
          <ac:chgData name="Zhigalov Roman" userId="1f97e9fdf7779aa5" providerId="Windows Live" clId="Web-{66B6E5B9-78A6-4A58-A15B-4C2A37E90588}" dt="2022-04-24T14:29:13.982" v="376"/>
          <ac:spMkLst>
            <pc:docMk/>
            <pc:sldMk cId="4188885862" sldId="273"/>
            <ac:spMk id="10" creationId="{CFE45BF0-46DB-408C-B5F7-7B11716805D4}"/>
          </ac:spMkLst>
        </pc:spChg>
        <pc:spChg chg="add del">
          <ac:chgData name="Zhigalov Roman" userId="1f97e9fdf7779aa5" providerId="Windows Live" clId="Web-{66B6E5B9-78A6-4A58-A15B-4C2A37E90588}" dt="2022-04-24T14:29:13.982" v="376"/>
          <ac:spMkLst>
            <pc:docMk/>
            <pc:sldMk cId="4188885862" sldId="273"/>
            <ac:spMk id="12" creationId="{2AEBC8F2-97B1-41B4-93F1-2D289E197FBA}"/>
          </ac:spMkLst>
        </pc:spChg>
        <pc:spChg chg="add del">
          <ac:chgData name="Zhigalov Roman" userId="1f97e9fdf7779aa5" providerId="Windows Live" clId="Web-{66B6E5B9-78A6-4A58-A15B-4C2A37E90588}" dt="2022-04-24T14:29:13.982" v="376"/>
          <ac:spMkLst>
            <pc:docMk/>
            <pc:sldMk cId="4188885862" sldId="273"/>
            <ac:spMk id="14" creationId="{472E3A19-F5D5-48FC-BB9C-48C2F68F598B}"/>
          </ac:spMkLst>
        </pc:spChg>
        <pc:spChg chg="add del">
          <ac:chgData name="Zhigalov Roman" userId="1f97e9fdf7779aa5" providerId="Windows Live" clId="Web-{66B6E5B9-78A6-4A58-A15B-4C2A37E90588}" dt="2022-04-24T14:29:13.982" v="376"/>
          <ac:spMkLst>
            <pc:docMk/>
            <pc:sldMk cId="4188885862" sldId="273"/>
            <ac:spMk id="16" creationId="{7A62E32F-BB65-43A8-8EB5-92346890E549}"/>
          </ac:spMkLst>
        </pc:spChg>
        <pc:spChg chg="add del">
          <ac:chgData name="Zhigalov Roman" userId="1f97e9fdf7779aa5" providerId="Windows Live" clId="Web-{66B6E5B9-78A6-4A58-A15B-4C2A37E90588}" dt="2022-04-24T14:29:13.982" v="376"/>
          <ac:spMkLst>
            <pc:docMk/>
            <pc:sldMk cId="4188885862" sldId="273"/>
            <ac:spMk id="18" creationId="{14E91B64-9FCC-451E-AFB4-A827D6329367}"/>
          </ac:spMkLst>
        </pc:spChg>
        <pc:spChg chg="add">
          <ac:chgData name="Zhigalov Roman" userId="1f97e9fdf7779aa5" providerId="Windows Live" clId="Web-{66B6E5B9-78A6-4A58-A15B-4C2A37E90588}" dt="2022-04-24T14:29:13.982" v="377"/>
          <ac:spMkLst>
            <pc:docMk/>
            <pc:sldMk cId="4188885862" sldId="273"/>
            <ac:spMk id="20" creationId="{6A1473A6-3F22-483E-8A30-80B9D2B14592}"/>
          </ac:spMkLst>
        </pc:spChg>
        <pc:grpChg chg="add">
          <ac:chgData name="Zhigalov Roman" userId="1f97e9fdf7779aa5" providerId="Windows Live" clId="Web-{66B6E5B9-78A6-4A58-A15B-4C2A37E90588}" dt="2022-04-24T14:29:13.982" v="377"/>
          <ac:grpSpMkLst>
            <pc:docMk/>
            <pc:sldMk cId="4188885862" sldId="273"/>
            <ac:grpSpMk id="21" creationId="{AA1375E3-3E53-4D75-BAB7-E5929BFCB25F}"/>
          </ac:grpSpMkLst>
        </pc:grpChg>
      </pc:sldChg>
      <pc:sldChg chg="addSp delSp modSp new mod setBg">
        <pc:chgData name="Zhigalov Roman" userId="1f97e9fdf7779aa5" providerId="Windows Live" clId="Web-{66B6E5B9-78A6-4A58-A15B-4C2A37E90588}" dt="2022-04-24T14:30:46.457" v="394"/>
        <pc:sldMkLst>
          <pc:docMk/>
          <pc:sldMk cId="3022980236" sldId="274"/>
        </pc:sldMkLst>
        <pc:spChg chg="mod ord">
          <ac:chgData name="Zhigalov Roman" userId="1f97e9fdf7779aa5" providerId="Windows Live" clId="Web-{66B6E5B9-78A6-4A58-A15B-4C2A37E90588}" dt="2022-04-24T14:30:46.457" v="394"/>
          <ac:spMkLst>
            <pc:docMk/>
            <pc:sldMk cId="3022980236" sldId="274"/>
            <ac:spMk id="2" creationId="{FC281480-9E3A-0BC6-D8BA-304A84BA9176}"/>
          </ac:spMkLst>
        </pc:spChg>
        <pc:spChg chg="del">
          <ac:chgData name="Zhigalov Roman" userId="1f97e9fdf7779aa5" providerId="Windows Live" clId="Web-{66B6E5B9-78A6-4A58-A15B-4C2A37E90588}" dt="2022-04-24T14:30:42.550" v="393"/>
          <ac:spMkLst>
            <pc:docMk/>
            <pc:sldMk cId="3022980236" sldId="274"/>
            <ac:spMk id="3" creationId="{BA9420AB-2E25-1384-2272-A9D42B9BDC26}"/>
          </ac:spMkLst>
        </pc:spChg>
        <pc:spChg chg="add">
          <ac:chgData name="Zhigalov Roman" userId="1f97e9fdf7779aa5" providerId="Windows Live" clId="Web-{66B6E5B9-78A6-4A58-A15B-4C2A37E90588}" dt="2022-04-24T14:30:46.457" v="394"/>
          <ac:spMkLst>
            <pc:docMk/>
            <pc:sldMk cId="3022980236" sldId="274"/>
            <ac:spMk id="9" creationId="{37C89E4B-3C9F-44B9-8B86-D9E3D112D8EC}"/>
          </ac:spMkLst>
        </pc:spChg>
        <pc:picChg chg="add mod ord">
          <ac:chgData name="Zhigalov Roman" userId="1f97e9fdf7779aa5" providerId="Windows Live" clId="Web-{66B6E5B9-78A6-4A58-A15B-4C2A37E90588}" dt="2022-04-24T14:30:46.457" v="394"/>
          <ac:picMkLst>
            <pc:docMk/>
            <pc:sldMk cId="3022980236" sldId="274"/>
            <ac:picMk id="4" creationId="{EB9B7B9B-B7A3-AA7A-8DAE-F39EE9BA5E5F}"/>
          </ac:picMkLst>
        </pc:picChg>
        <pc:cxnChg chg="add">
          <ac:chgData name="Zhigalov Roman" userId="1f97e9fdf7779aa5" providerId="Windows Live" clId="Web-{66B6E5B9-78A6-4A58-A15B-4C2A37E90588}" dt="2022-04-24T14:30:46.457" v="394"/>
          <ac:cxnSpMkLst>
            <pc:docMk/>
            <pc:sldMk cId="3022980236" sldId="274"/>
            <ac:cxnSpMk id="11" creationId="{AA2EAA10-076F-46BD-8F0F-B9A2FB77A85C}"/>
          </ac:cxnSpMkLst>
        </pc:cxnChg>
        <pc:cxnChg chg="add">
          <ac:chgData name="Zhigalov Roman" userId="1f97e9fdf7779aa5" providerId="Windows Live" clId="Web-{66B6E5B9-78A6-4A58-A15B-4C2A37E90588}" dt="2022-04-24T14:30:46.457" v="394"/>
          <ac:cxnSpMkLst>
            <pc:docMk/>
            <pc:sldMk cId="3022980236" sldId="274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66B6E5B9-78A6-4A58-A15B-4C2A37E90588}" dt="2022-04-24T14:31:46.430" v="418"/>
        <pc:sldMkLst>
          <pc:docMk/>
          <pc:sldMk cId="3590120415" sldId="275"/>
        </pc:sldMkLst>
        <pc:spChg chg="mod ord">
          <ac:chgData name="Zhigalov Roman" userId="1f97e9fdf7779aa5" providerId="Windows Live" clId="Web-{66B6E5B9-78A6-4A58-A15B-4C2A37E90588}" dt="2022-04-24T14:31:46.430" v="418"/>
          <ac:spMkLst>
            <pc:docMk/>
            <pc:sldMk cId="3590120415" sldId="275"/>
            <ac:spMk id="2" creationId="{B39D8FF0-7F8B-3D5A-99A7-3D75C4E31434}"/>
          </ac:spMkLst>
        </pc:spChg>
        <pc:spChg chg="del">
          <ac:chgData name="Zhigalov Roman" userId="1f97e9fdf7779aa5" providerId="Windows Live" clId="Web-{66B6E5B9-78A6-4A58-A15B-4C2A37E90588}" dt="2022-04-24T14:31:41.179" v="417"/>
          <ac:spMkLst>
            <pc:docMk/>
            <pc:sldMk cId="3590120415" sldId="275"/>
            <ac:spMk id="3" creationId="{63E9CC7B-B84D-7179-7D91-492164E50D36}"/>
          </ac:spMkLst>
        </pc:spChg>
        <pc:spChg chg="add">
          <ac:chgData name="Zhigalov Roman" userId="1f97e9fdf7779aa5" providerId="Windows Live" clId="Web-{66B6E5B9-78A6-4A58-A15B-4C2A37E90588}" dt="2022-04-24T14:31:46.430" v="418"/>
          <ac:spMkLst>
            <pc:docMk/>
            <pc:sldMk cId="3590120415" sldId="275"/>
            <ac:spMk id="9" creationId="{37C89E4B-3C9F-44B9-8B86-D9E3D112D8EC}"/>
          </ac:spMkLst>
        </pc:spChg>
        <pc:picChg chg="add mod ord">
          <ac:chgData name="Zhigalov Roman" userId="1f97e9fdf7779aa5" providerId="Windows Live" clId="Web-{66B6E5B9-78A6-4A58-A15B-4C2A37E90588}" dt="2022-04-24T14:31:46.430" v="418"/>
          <ac:picMkLst>
            <pc:docMk/>
            <pc:sldMk cId="3590120415" sldId="275"/>
            <ac:picMk id="4" creationId="{FCCC9BFF-4B9D-DE47-6CAB-DFB031BC0782}"/>
          </ac:picMkLst>
        </pc:picChg>
        <pc:cxnChg chg="add">
          <ac:chgData name="Zhigalov Roman" userId="1f97e9fdf7779aa5" providerId="Windows Live" clId="Web-{66B6E5B9-78A6-4A58-A15B-4C2A37E90588}" dt="2022-04-24T14:31:46.430" v="418"/>
          <ac:cxnSpMkLst>
            <pc:docMk/>
            <pc:sldMk cId="3590120415" sldId="275"/>
            <ac:cxnSpMk id="11" creationId="{AA2EAA10-076F-46BD-8F0F-B9A2FB77A85C}"/>
          </ac:cxnSpMkLst>
        </pc:cxnChg>
        <pc:cxnChg chg="add">
          <ac:chgData name="Zhigalov Roman" userId="1f97e9fdf7779aa5" providerId="Windows Live" clId="Web-{66B6E5B9-78A6-4A58-A15B-4C2A37E90588}" dt="2022-04-24T14:31:46.430" v="418"/>
          <ac:cxnSpMkLst>
            <pc:docMk/>
            <pc:sldMk cId="3590120415" sldId="275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66B6E5B9-78A6-4A58-A15B-4C2A37E90588}" dt="2022-04-24T14:32:20.635" v="446"/>
        <pc:sldMkLst>
          <pc:docMk/>
          <pc:sldMk cId="903030598" sldId="276"/>
        </pc:sldMkLst>
        <pc:spChg chg="mod">
          <ac:chgData name="Zhigalov Roman" userId="1f97e9fdf7779aa5" providerId="Windows Live" clId="Web-{66B6E5B9-78A6-4A58-A15B-4C2A37E90588}" dt="2022-04-24T14:32:20.635" v="446"/>
          <ac:spMkLst>
            <pc:docMk/>
            <pc:sldMk cId="903030598" sldId="276"/>
            <ac:spMk id="2" creationId="{8B48C2B0-36FD-AD67-E1D3-9D33D9F65E1A}"/>
          </ac:spMkLst>
        </pc:spChg>
        <pc:spChg chg="mod">
          <ac:chgData name="Zhigalov Roman" userId="1f97e9fdf7779aa5" providerId="Windows Live" clId="Web-{66B6E5B9-78A6-4A58-A15B-4C2A37E90588}" dt="2022-04-24T14:32:20.635" v="446"/>
          <ac:spMkLst>
            <pc:docMk/>
            <pc:sldMk cId="903030598" sldId="276"/>
            <ac:spMk id="3" creationId="{A0C7B6DB-6E3A-CA2A-61E2-37104F41BE0C}"/>
          </ac:spMkLst>
        </pc:spChg>
        <pc:spChg chg="add">
          <ac:chgData name="Zhigalov Roman" userId="1f97e9fdf7779aa5" providerId="Windows Live" clId="Web-{66B6E5B9-78A6-4A58-A15B-4C2A37E90588}" dt="2022-04-24T14:32:20.635" v="446"/>
          <ac:spMkLst>
            <pc:docMk/>
            <pc:sldMk cId="903030598" sldId="276"/>
            <ac:spMk id="8" creationId="{6A1473A6-3F22-483E-8A30-80B9D2B14592}"/>
          </ac:spMkLst>
        </pc:spChg>
        <pc:grpChg chg="add">
          <ac:chgData name="Zhigalov Roman" userId="1f97e9fdf7779aa5" providerId="Windows Live" clId="Web-{66B6E5B9-78A6-4A58-A15B-4C2A37E90588}" dt="2022-04-24T14:32:20.635" v="446"/>
          <ac:grpSpMkLst>
            <pc:docMk/>
            <pc:sldMk cId="903030598" sldId="276"/>
            <ac:grpSpMk id="10" creationId="{AA1375E3-3E53-4D75-BAB7-E5929BFCB25F}"/>
          </ac:grpSpMkLst>
        </pc:grpChg>
      </pc:sldChg>
      <pc:sldChg chg="addSp modSp new mod setBg">
        <pc:chgData name="Zhigalov Roman" userId="1f97e9fdf7779aa5" providerId="Windows Live" clId="Web-{66B6E5B9-78A6-4A58-A15B-4C2A37E90588}" dt="2022-04-24T14:32:53.950" v="449"/>
        <pc:sldMkLst>
          <pc:docMk/>
          <pc:sldMk cId="559125829" sldId="277"/>
        </pc:sldMkLst>
        <pc:spChg chg="mod">
          <ac:chgData name="Zhigalov Roman" userId="1f97e9fdf7779aa5" providerId="Windows Live" clId="Web-{66B6E5B9-78A6-4A58-A15B-4C2A37E90588}" dt="2022-04-24T14:32:53.950" v="449"/>
          <ac:spMkLst>
            <pc:docMk/>
            <pc:sldMk cId="559125829" sldId="277"/>
            <ac:spMk id="2" creationId="{7C1173C2-CB8E-0829-1096-959FAE81EFBC}"/>
          </ac:spMkLst>
        </pc:spChg>
        <pc:spChg chg="mod">
          <ac:chgData name="Zhigalov Roman" userId="1f97e9fdf7779aa5" providerId="Windows Live" clId="Web-{66B6E5B9-78A6-4A58-A15B-4C2A37E90588}" dt="2022-04-24T14:32:53.950" v="449"/>
          <ac:spMkLst>
            <pc:docMk/>
            <pc:sldMk cId="559125829" sldId="277"/>
            <ac:spMk id="3" creationId="{19509815-E19D-9F2E-00D9-2EA8508D7468}"/>
          </ac:spMkLst>
        </pc:spChg>
        <pc:spChg chg="add">
          <ac:chgData name="Zhigalov Roman" userId="1f97e9fdf7779aa5" providerId="Windows Live" clId="Web-{66B6E5B9-78A6-4A58-A15B-4C2A37E90588}" dt="2022-04-24T14:32:53.950" v="449"/>
          <ac:spMkLst>
            <pc:docMk/>
            <pc:sldMk cId="559125829" sldId="277"/>
            <ac:spMk id="8" creationId="{B26EE4FD-480F-42A5-9FEB-DA630457CFB7}"/>
          </ac:spMkLst>
        </pc:spChg>
        <pc:spChg chg="add">
          <ac:chgData name="Zhigalov Roman" userId="1f97e9fdf7779aa5" providerId="Windows Live" clId="Web-{66B6E5B9-78A6-4A58-A15B-4C2A37E90588}" dt="2022-04-24T14:32:53.950" v="449"/>
          <ac:spMkLst>
            <pc:docMk/>
            <pc:sldMk cId="559125829" sldId="277"/>
            <ac:spMk id="10" creationId="{A187062F-BE14-42FC-B06A-607DB23849C3}"/>
          </ac:spMkLst>
        </pc:spChg>
        <pc:spChg chg="add">
          <ac:chgData name="Zhigalov Roman" userId="1f97e9fdf7779aa5" providerId="Windows Live" clId="Web-{66B6E5B9-78A6-4A58-A15B-4C2A37E90588}" dt="2022-04-24T14:32:53.950" v="449"/>
          <ac:spMkLst>
            <pc:docMk/>
            <pc:sldMk cId="559125829" sldId="277"/>
            <ac:spMk id="12" creationId="{731FE21B-2A45-4BF5-8B03-E12341988774}"/>
          </ac:spMkLst>
        </pc:spChg>
        <pc:spChg chg="add">
          <ac:chgData name="Zhigalov Roman" userId="1f97e9fdf7779aa5" providerId="Windows Live" clId="Web-{66B6E5B9-78A6-4A58-A15B-4C2A37E90588}" dt="2022-04-24T14:32:53.950" v="449"/>
          <ac:spMkLst>
            <pc:docMk/>
            <pc:sldMk cId="559125829" sldId="277"/>
            <ac:spMk id="14" creationId="{2DC5A94D-79ED-48F5-9DC5-96CBB507CEC8}"/>
          </ac:spMkLst>
        </pc:spChg>
        <pc:spChg chg="add">
          <ac:chgData name="Zhigalov Roman" userId="1f97e9fdf7779aa5" providerId="Windows Live" clId="Web-{66B6E5B9-78A6-4A58-A15B-4C2A37E90588}" dt="2022-04-24T14:32:53.950" v="449"/>
          <ac:spMkLst>
            <pc:docMk/>
            <pc:sldMk cId="559125829" sldId="277"/>
            <ac:spMk id="16" creationId="{93A3D4BE-AF25-4F9A-9C29-1145CCE24A28}"/>
          </ac:spMkLst>
        </pc:spChg>
      </pc:sldChg>
      <pc:sldChg chg="addSp modSp new mod setBg">
        <pc:chgData name="Zhigalov Roman" userId="1f97e9fdf7779aa5" providerId="Windows Live" clId="Web-{66B6E5B9-78A6-4A58-A15B-4C2A37E90588}" dt="2022-04-24T14:35:19.116" v="495"/>
        <pc:sldMkLst>
          <pc:docMk/>
          <pc:sldMk cId="1641428819" sldId="278"/>
        </pc:sldMkLst>
        <pc:spChg chg="mod">
          <ac:chgData name="Zhigalov Roman" userId="1f97e9fdf7779aa5" providerId="Windows Live" clId="Web-{66B6E5B9-78A6-4A58-A15B-4C2A37E90588}" dt="2022-04-24T14:35:19.116" v="495"/>
          <ac:spMkLst>
            <pc:docMk/>
            <pc:sldMk cId="1641428819" sldId="278"/>
            <ac:spMk id="2" creationId="{D80BDAD8-EC62-5547-0098-36C4030DE551}"/>
          </ac:spMkLst>
        </pc:spChg>
        <pc:spChg chg="mod">
          <ac:chgData name="Zhigalov Roman" userId="1f97e9fdf7779aa5" providerId="Windows Live" clId="Web-{66B6E5B9-78A6-4A58-A15B-4C2A37E90588}" dt="2022-04-24T14:35:19.116" v="495"/>
          <ac:spMkLst>
            <pc:docMk/>
            <pc:sldMk cId="1641428819" sldId="278"/>
            <ac:spMk id="3" creationId="{8D5E576A-8B2D-0837-4C98-281B54F02DF1}"/>
          </ac:spMkLst>
        </pc:spChg>
        <pc:spChg chg="add">
          <ac:chgData name="Zhigalov Roman" userId="1f97e9fdf7779aa5" providerId="Windows Live" clId="Web-{66B6E5B9-78A6-4A58-A15B-4C2A37E90588}" dt="2022-04-24T14:35:19.116" v="495"/>
          <ac:spMkLst>
            <pc:docMk/>
            <pc:sldMk cId="1641428819" sldId="278"/>
            <ac:spMk id="8" creationId="{6A1473A6-3F22-483E-8A30-80B9D2B14592}"/>
          </ac:spMkLst>
        </pc:spChg>
        <pc:grpChg chg="add">
          <ac:chgData name="Zhigalov Roman" userId="1f97e9fdf7779aa5" providerId="Windows Live" clId="Web-{66B6E5B9-78A6-4A58-A15B-4C2A37E90588}" dt="2022-04-24T14:35:19.116" v="495"/>
          <ac:grpSpMkLst>
            <pc:docMk/>
            <pc:sldMk cId="1641428819" sldId="278"/>
            <ac:grpSpMk id="10" creationId="{AA1375E3-3E53-4D75-BAB7-E5929BFCB25F}"/>
          </ac:grpSpMkLst>
        </pc:grpChg>
      </pc:sldChg>
      <pc:sldChg chg="addSp delSp modSp new mod setBg">
        <pc:chgData name="Zhigalov Roman" userId="1f97e9fdf7779aa5" providerId="Windows Live" clId="Web-{66B6E5B9-78A6-4A58-A15B-4C2A37E90588}" dt="2022-04-24T14:37:38.250" v="532"/>
        <pc:sldMkLst>
          <pc:docMk/>
          <pc:sldMk cId="204591396" sldId="279"/>
        </pc:sldMkLst>
        <pc:spChg chg="mod ord">
          <ac:chgData name="Zhigalov Roman" userId="1f97e9fdf7779aa5" providerId="Windows Live" clId="Web-{66B6E5B9-78A6-4A58-A15B-4C2A37E90588}" dt="2022-04-24T14:37:38.250" v="532"/>
          <ac:spMkLst>
            <pc:docMk/>
            <pc:sldMk cId="204591396" sldId="279"/>
            <ac:spMk id="2" creationId="{DBE7F6CD-6176-9A62-BC9D-8CD18488DD56}"/>
          </ac:spMkLst>
        </pc:spChg>
        <pc:spChg chg="del">
          <ac:chgData name="Zhigalov Roman" userId="1f97e9fdf7779aa5" providerId="Windows Live" clId="Web-{66B6E5B9-78A6-4A58-A15B-4C2A37E90588}" dt="2022-04-24T14:37:34.641" v="531"/>
          <ac:spMkLst>
            <pc:docMk/>
            <pc:sldMk cId="204591396" sldId="279"/>
            <ac:spMk id="3" creationId="{0D5116D3-10DA-14EB-8B4D-68653E59F9C3}"/>
          </ac:spMkLst>
        </pc:spChg>
        <pc:spChg chg="add">
          <ac:chgData name="Zhigalov Roman" userId="1f97e9fdf7779aa5" providerId="Windows Live" clId="Web-{66B6E5B9-78A6-4A58-A15B-4C2A37E90588}" dt="2022-04-24T14:37:38.250" v="532"/>
          <ac:spMkLst>
            <pc:docMk/>
            <pc:sldMk cId="204591396" sldId="279"/>
            <ac:spMk id="9" creationId="{37C89E4B-3C9F-44B9-8B86-D9E3D112D8EC}"/>
          </ac:spMkLst>
        </pc:spChg>
        <pc:picChg chg="add mod ord">
          <ac:chgData name="Zhigalov Roman" userId="1f97e9fdf7779aa5" providerId="Windows Live" clId="Web-{66B6E5B9-78A6-4A58-A15B-4C2A37E90588}" dt="2022-04-24T14:37:38.250" v="532"/>
          <ac:picMkLst>
            <pc:docMk/>
            <pc:sldMk cId="204591396" sldId="279"/>
            <ac:picMk id="4" creationId="{D34B414D-7058-4204-8A98-1ABAA2FF33F4}"/>
          </ac:picMkLst>
        </pc:picChg>
        <pc:cxnChg chg="add">
          <ac:chgData name="Zhigalov Roman" userId="1f97e9fdf7779aa5" providerId="Windows Live" clId="Web-{66B6E5B9-78A6-4A58-A15B-4C2A37E90588}" dt="2022-04-24T14:37:38.250" v="532"/>
          <ac:cxnSpMkLst>
            <pc:docMk/>
            <pc:sldMk cId="204591396" sldId="279"/>
            <ac:cxnSpMk id="11" creationId="{AA2EAA10-076F-46BD-8F0F-B9A2FB77A85C}"/>
          </ac:cxnSpMkLst>
        </pc:cxnChg>
        <pc:cxnChg chg="add">
          <ac:chgData name="Zhigalov Roman" userId="1f97e9fdf7779aa5" providerId="Windows Live" clId="Web-{66B6E5B9-78A6-4A58-A15B-4C2A37E90588}" dt="2022-04-24T14:37:38.250" v="532"/>
          <ac:cxnSpMkLst>
            <pc:docMk/>
            <pc:sldMk cId="204591396" sldId="279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66B6E5B9-78A6-4A58-A15B-4C2A37E90588}" dt="2022-04-24T14:39:22.742" v="587"/>
        <pc:sldMkLst>
          <pc:docMk/>
          <pc:sldMk cId="1102973683" sldId="280"/>
        </pc:sldMkLst>
        <pc:spChg chg="mod">
          <ac:chgData name="Zhigalov Roman" userId="1f97e9fdf7779aa5" providerId="Windows Live" clId="Web-{66B6E5B9-78A6-4A58-A15B-4C2A37E90588}" dt="2022-04-24T14:39:22.742" v="587"/>
          <ac:spMkLst>
            <pc:docMk/>
            <pc:sldMk cId="1102973683" sldId="280"/>
            <ac:spMk id="2" creationId="{5DA3665D-C796-77C2-3D7E-3D7A4923F4C1}"/>
          </ac:spMkLst>
        </pc:spChg>
        <pc:spChg chg="mod">
          <ac:chgData name="Zhigalov Roman" userId="1f97e9fdf7779aa5" providerId="Windows Live" clId="Web-{66B6E5B9-78A6-4A58-A15B-4C2A37E90588}" dt="2022-04-24T14:39:22.742" v="587"/>
          <ac:spMkLst>
            <pc:docMk/>
            <pc:sldMk cId="1102973683" sldId="280"/>
            <ac:spMk id="3" creationId="{4C55B63A-7D01-B8D3-CEDC-995C8B5AB646}"/>
          </ac:spMkLst>
        </pc:spChg>
        <pc:spChg chg="add del">
          <ac:chgData name="Zhigalov Roman" userId="1f97e9fdf7779aa5" providerId="Windows Live" clId="Web-{66B6E5B9-78A6-4A58-A15B-4C2A37E90588}" dt="2022-04-24T14:39:22.742" v="586"/>
          <ac:spMkLst>
            <pc:docMk/>
            <pc:sldMk cId="1102973683" sldId="280"/>
            <ac:spMk id="8" creationId="{827B839B-9ADE-406B-8590-F1CAEDED45A1}"/>
          </ac:spMkLst>
        </pc:spChg>
        <pc:spChg chg="add del">
          <ac:chgData name="Zhigalov Roman" userId="1f97e9fdf7779aa5" providerId="Windows Live" clId="Web-{66B6E5B9-78A6-4A58-A15B-4C2A37E90588}" dt="2022-04-24T14:39:22.742" v="586"/>
          <ac:spMkLst>
            <pc:docMk/>
            <pc:sldMk cId="1102973683" sldId="280"/>
            <ac:spMk id="10" creationId="{CFE45BF0-46DB-408C-B5F7-7B11716805D4}"/>
          </ac:spMkLst>
        </pc:spChg>
        <pc:spChg chg="add del">
          <ac:chgData name="Zhigalov Roman" userId="1f97e9fdf7779aa5" providerId="Windows Live" clId="Web-{66B6E5B9-78A6-4A58-A15B-4C2A37E90588}" dt="2022-04-24T14:39:22.742" v="586"/>
          <ac:spMkLst>
            <pc:docMk/>
            <pc:sldMk cId="1102973683" sldId="280"/>
            <ac:spMk id="12" creationId="{2AEBC8F2-97B1-41B4-93F1-2D289E197FBA}"/>
          </ac:spMkLst>
        </pc:spChg>
        <pc:spChg chg="add del">
          <ac:chgData name="Zhigalov Roman" userId="1f97e9fdf7779aa5" providerId="Windows Live" clId="Web-{66B6E5B9-78A6-4A58-A15B-4C2A37E90588}" dt="2022-04-24T14:39:22.742" v="586"/>
          <ac:spMkLst>
            <pc:docMk/>
            <pc:sldMk cId="1102973683" sldId="280"/>
            <ac:spMk id="14" creationId="{472E3A19-F5D5-48FC-BB9C-48C2F68F598B}"/>
          </ac:spMkLst>
        </pc:spChg>
        <pc:spChg chg="add del">
          <ac:chgData name="Zhigalov Roman" userId="1f97e9fdf7779aa5" providerId="Windows Live" clId="Web-{66B6E5B9-78A6-4A58-A15B-4C2A37E90588}" dt="2022-04-24T14:39:22.742" v="586"/>
          <ac:spMkLst>
            <pc:docMk/>
            <pc:sldMk cId="1102973683" sldId="280"/>
            <ac:spMk id="16" creationId="{7A62E32F-BB65-43A8-8EB5-92346890E549}"/>
          </ac:spMkLst>
        </pc:spChg>
        <pc:spChg chg="add del">
          <ac:chgData name="Zhigalov Roman" userId="1f97e9fdf7779aa5" providerId="Windows Live" clId="Web-{66B6E5B9-78A6-4A58-A15B-4C2A37E90588}" dt="2022-04-24T14:39:22.742" v="586"/>
          <ac:spMkLst>
            <pc:docMk/>
            <pc:sldMk cId="1102973683" sldId="280"/>
            <ac:spMk id="18" creationId="{14E91B64-9FCC-451E-AFB4-A827D6329367}"/>
          </ac:spMkLst>
        </pc:spChg>
        <pc:spChg chg="add">
          <ac:chgData name="Zhigalov Roman" userId="1f97e9fdf7779aa5" providerId="Windows Live" clId="Web-{66B6E5B9-78A6-4A58-A15B-4C2A37E90588}" dt="2022-04-24T14:39:22.742" v="587"/>
          <ac:spMkLst>
            <pc:docMk/>
            <pc:sldMk cId="1102973683" sldId="280"/>
            <ac:spMk id="20" creationId="{6A1473A6-3F22-483E-8A30-80B9D2B14592}"/>
          </ac:spMkLst>
        </pc:spChg>
        <pc:grpChg chg="add">
          <ac:chgData name="Zhigalov Roman" userId="1f97e9fdf7779aa5" providerId="Windows Live" clId="Web-{66B6E5B9-78A6-4A58-A15B-4C2A37E90588}" dt="2022-04-24T14:39:22.742" v="587"/>
          <ac:grpSpMkLst>
            <pc:docMk/>
            <pc:sldMk cId="1102973683" sldId="280"/>
            <ac:grpSpMk id="21" creationId="{AA1375E3-3E53-4D75-BAB7-E5929BFCB25F}"/>
          </ac:grpSpMkLst>
        </pc:grpChg>
      </pc:sldChg>
      <pc:sldChg chg="addSp delSp modSp new mod setBg">
        <pc:chgData name="Zhigalov Roman" userId="1f97e9fdf7779aa5" providerId="Windows Live" clId="Web-{66B6E5B9-78A6-4A58-A15B-4C2A37E90588}" dt="2022-04-24T14:40:00.494" v="604"/>
        <pc:sldMkLst>
          <pc:docMk/>
          <pc:sldMk cId="1863161974" sldId="281"/>
        </pc:sldMkLst>
        <pc:spChg chg="mod ord">
          <ac:chgData name="Zhigalov Roman" userId="1f97e9fdf7779aa5" providerId="Windows Live" clId="Web-{66B6E5B9-78A6-4A58-A15B-4C2A37E90588}" dt="2022-04-24T14:40:00.494" v="604"/>
          <ac:spMkLst>
            <pc:docMk/>
            <pc:sldMk cId="1863161974" sldId="281"/>
            <ac:spMk id="2" creationId="{11D24030-7FAD-CD7B-C515-F80A7C16D79C}"/>
          </ac:spMkLst>
        </pc:spChg>
        <pc:spChg chg="del">
          <ac:chgData name="Zhigalov Roman" userId="1f97e9fdf7779aa5" providerId="Windows Live" clId="Web-{66B6E5B9-78A6-4A58-A15B-4C2A37E90588}" dt="2022-04-24T14:39:56.353" v="603"/>
          <ac:spMkLst>
            <pc:docMk/>
            <pc:sldMk cId="1863161974" sldId="281"/>
            <ac:spMk id="3" creationId="{30B31285-3FA6-2C28-2F50-E1E009F7514C}"/>
          </ac:spMkLst>
        </pc:spChg>
        <pc:spChg chg="add">
          <ac:chgData name="Zhigalov Roman" userId="1f97e9fdf7779aa5" providerId="Windows Live" clId="Web-{66B6E5B9-78A6-4A58-A15B-4C2A37E90588}" dt="2022-04-24T14:40:00.494" v="604"/>
          <ac:spMkLst>
            <pc:docMk/>
            <pc:sldMk cId="1863161974" sldId="281"/>
            <ac:spMk id="9" creationId="{37C89E4B-3C9F-44B9-8B86-D9E3D112D8EC}"/>
          </ac:spMkLst>
        </pc:spChg>
        <pc:picChg chg="add mod ord">
          <ac:chgData name="Zhigalov Roman" userId="1f97e9fdf7779aa5" providerId="Windows Live" clId="Web-{66B6E5B9-78A6-4A58-A15B-4C2A37E90588}" dt="2022-04-24T14:40:00.494" v="604"/>
          <ac:picMkLst>
            <pc:docMk/>
            <pc:sldMk cId="1863161974" sldId="281"/>
            <ac:picMk id="4" creationId="{A2240172-7B7D-75AE-E98D-0FEAE7672258}"/>
          </ac:picMkLst>
        </pc:picChg>
        <pc:cxnChg chg="add">
          <ac:chgData name="Zhigalov Roman" userId="1f97e9fdf7779aa5" providerId="Windows Live" clId="Web-{66B6E5B9-78A6-4A58-A15B-4C2A37E90588}" dt="2022-04-24T14:40:00.494" v="604"/>
          <ac:cxnSpMkLst>
            <pc:docMk/>
            <pc:sldMk cId="1863161974" sldId="281"/>
            <ac:cxnSpMk id="11" creationId="{AA2EAA10-076F-46BD-8F0F-B9A2FB77A85C}"/>
          </ac:cxnSpMkLst>
        </pc:cxnChg>
        <pc:cxnChg chg="add">
          <ac:chgData name="Zhigalov Roman" userId="1f97e9fdf7779aa5" providerId="Windows Live" clId="Web-{66B6E5B9-78A6-4A58-A15B-4C2A37E90588}" dt="2022-04-24T14:40:00.494" v="604"/>
          <ac:cxnSpMkLst>
            <pc:docMk/>
            <pc:sldMk cId="1863161974" sldId="281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66B6E5B9-78A6-4A58-A15B-4C2A37E90588}" dt="2022-04-24T14:41:00.311" v="632"/>
        <pc:sldMkLst>
          <pc:docMk/>
          <pc:sldMk cId="566220484" sldId="282"/>
        </pc:sldMkLst>
        <pc:spChg chg="mo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2" creationId="{6AE6AF54-0C6B-575C-E71E-B15C1AD7516D}"/>
          </ac:spMkLst>
        </pc:spChg>
        <pc:spChg chg="mo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3" creationId="{8CCA6BA6-B381-9FDB-90CC-E2226ECE4A25}"/>
          </ac:spMkLst>
        </pc:spChg>
        <pc:spChg chg="ad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8" creationId="{827B839B-9ADE-406B-8590-F1CAEDED45A1}"/>
          </ac:spMkLst>
        </pc:spChg>
        <pc:spChg chg="ad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10" creationId="{CFE45BF0-46DB-408C-B5F7-7B11716805D4}"/>
          </ac:spMkLst>
        </pc:spChg>
        <pc:spChg chg="ad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12" creationId="{2AEBC8F2-97B1-41B4-93F1-2D289E197FBA}"/>
          </ac:spMkLst>
        </pc:spChg>
        <pc:spChg chg="ad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14" creationId="{472E3A19-F5D5-48FC-BB9C-48C2F68F598B}"/>
          </ac:spMkLst>
        </pc:spChg>
        <pc:spChg chg="ad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16" creationId="{7A62E32F-BB65-43A8-8EB5-92346890E549}"/>
          </ac:spMkLst>
        </pc:spChg>
        <pc:spChg chg="add">
          <ac:chgData name="Zhigalov Roman" userId="1f97e9fdf7779aa5" providerId="Windows Live" clId="Web-{66B6E5B9-78A6-4A58-A15B-4C2A37E90588}" dt="2022-04-24T14:41:00.311" v="632"/>
          <ac:spMkLst>
            <pc:docMk/>
            <pc:sldMk cId="566220484" sldId="282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66B6E5B9-78A6-4A58-A15B-4C2A37E90588}" dt="2022-04-24T14:41:35.922" v="649"/>
        <pc:sldMkLst>
          <pc:docMk/>
          <pc:sldMk cId="869055446" sldId="283"/>
        </pc:sldMkLst>
        <pc:spChg chg="mod">
          <ac:chgData name="Zhigalov Roman" userId="1f97e9fdf7779aa5" providerId="Windows Live" clId="Web-{66B6E5B9-78A6-4A58-A15B-4C2A37E90588}" dt="2022-04-24T14:41:35.922" v="649"/>
          <ac:spMkLst>
            <pc:docMk/>
            <pc:sldMk cId="869055446" sldId="283"/>
            <ac:spMk id="2" creationId="{8A521A8F-45D6-09A7-25A3-4D17E142C9B4}"/>
          </ac:spMkLst>
        </pc:spChg>
        <pc:spChg chg="del">
          <ac:chgData name="Zhigalov Roman" userId="1f97e9fdf7779aa5" providerId="Windows Live" clId="Web-{66B6E5B9-78A6-4A58-A15B-4C2A37E90588}" dt="2022-04-24T14:41:15.905" v="636"/>
          <ac:spMkLst>
            <pc:docMk/>
            <pc:sldMk cId="869055446" sldId="283"/>
            <ac:spMk id="3" creationId="{E27EAD04-2EBA-A0CB-6056-FA797A71E1BA}"/>
          </ac:spMkLst>
        </pc:spChg>
        <pc:spChg chg="mod">
          <ac:chgData name="Zhigalov Roman" userId="1f97e9fdf7779aa5" providerId="Windows Live" clId="Web-{66B6E5B9-78A6-4A58-A15B-4C2A37E90588}" dt="2022-04-24T14:41:35.922" v="649"/>
          <ac:spMkLst>
            <pc:docMk/>
            <pc:sldMk cId="869055446" sldId="283"/>
            <ac:spMk id="4" creationId="{250C94A3-CA5C-2755-066C-5121911F11EF}"/>
          </ac:spMkLst>
        </pc:spChg>
        <pc:spChg chg="add">
          <ac:chgData name="Zhigalov Roman" userId="1f97e9fdf7779aa5" providerId="Windows Live" clId="Web-{66B6E5B9-78A6-4A58-A15B-4C2A37E90588}" dt="2022-04-24T14:41:35.922" v="649"/>
          <ac:spMkLst>
            <pc:docMk/>
            <pc:sldMk cId="869055446" sldId="283"/>
            <ac:spMk id="10" creationId="{9B7AD9F6-8CE7-4299-8FC6-328F4DCD3FF9}"/>
          </ac:spMkLst>
        </pc:spChg>
        <pc:spChg chg="add">
          <ac:chgData name="Zhigalov Roman" userId="1f97e9fdf7779aa5" providerId="Windows Live" clId="Web-{66B6E5B9-78A6-4A58-A15B-4C2A37E90588}" dt="2022-04-24T14:41:35.922" v="649"/>
          <ac:spMkLst>
            <pc:docMk/>
            <pc:sldMk cId="869055446" sldId="283"/>
            <ac:spMk id="12" creationId="{F49775AF-8896-43EE-92C6-83497D6DC56F}"/>
          </ac:spMkLst>
        </pc:spChg>
        <pc:picChg chg="add mod ord">
          <ac:chgData name="Zhigalov Roman" userId="1f97e9fdf7779aa5" providerId="Windows Live" clId="Web-{66B6E5B9-78A6-4A58-A15B-4C2A37E90588}" dt="2022-04-24T14:41:35.922" v="649"/>
          <ac:picMkLst>
            <pc:docMk/>
            <pc:sldMk cId="869055446" sldId="283"/>
            <ac:picMk id="5" creationId="{232C3404-8E4D-3936-80ED-469B7A13A11D}"/>
          </ac:picMkLst>
        </pc:picChg>
      </pc:sldChg>
      <pc:sldChg chg="addSp delSp modSp new mod setBg">
        <pc:chgData name="Zhigalov Roman" userId="1f97e9fdf7779aa5" providerId="Windows Live" clId="Web-{66B6E5B9-78A6-4A58-A15B-4C2A37E90588}" dt="2022-04-24T14:42:27.582" v="661"/>
        <pc:sldMkLst>
          <pc:docMk/>
          <pc:sldMk cId="472681437" sldId="284"/>
        </pc:sldMkLst>
        <pc:spChg chg="mod">
          <ac:chgData name="Zhigalov Roman" userId="1f97e9fdf7779aa5" providerId="Windows Live" clId="Web-{66B6E5B9-78A6-4A58-A15B-4C2A37E90588}" dt="2022-04-24T14:42:27.582" v="661"/>
          <ac:spMkLst>
            <pc:docMk/>
            <pc:sldMk cId="472681437" sldId="284"/>
            <ac:spMk id="2" creationId="{6650CDC9-2965-E981-3E3B-1430B5C61678}"/>
          </ac:spMkLst>
        </pc:spChg>
        <pc:spChg chg="del">
          <ac:chgData name="Zhigalov Roman" userId="1f97e9fdf7779aa5" providerId="Windows Live" clId="Web-{66B6E5B9-78A6-4A58-A15B-4C2A37E90588}" dt="2022-04-24T14:42:14.206" v="658"/>
          <ac:spMkLst>
            <pc:docMk/>
            <pc:sldMk cId="472681437" sldId="284"/>
            <ac:spMk id="3" creationId="{354F7B65-175B-3267-5D10-91ADF56929A7}"/>
          </ac:spMkLst>
        </pc:spChg>
        <pc:spChg chg="mod">
          <ac:chgData name="Zhigalov Roman" userId="1f97e9fdf7779aa5" providerId="Windows Live" clId="Web-{66B6E5B9-78A6-4A58-A15B-4C2A37E90588}" dt="2022-04-24T14:42:27.582" v="661"/>
          <ac:spMkLst>
            <pc:docMk/>
            <pc:sldMk cId="472681437" sldId="284"/>
            <ac:spMk id="4" creationId="{98BFBA21-4AEC-D78B-49C9-52388F5A6B8B}"/>
          </ac:spMkLst>
        </pc:spChg>
        <pc:spChg chg="add">
          <ac:chgData name="Zhigalov Roman" userId="1f97e9fdf7779aa5" providerId="Windows Live" clId="Web-{66B6E5B9-78A6-4A58-A15B-4C2A37E90588}" dt="2022-04-24T14:42:27.582" v="661"/>
          <ac:spMkLst>
            <pc:docMk/>
            <pc:sldMk cId="472681437" sldId="284"/>
            <ac:spMk id="10" creationId="{F13C74B1-5B17-4795-BED0-7140497B445A}"/>
          </ac:spMkLst>
        </pc:spChg>
        <pc:spChg chg="add">
          <ac:chgData name="Zhigalov Roman" userId="1f97e9fdf7779aa5" providerId="Windows Live" clId="Web-{66B6E5B9-78A6-4A58-A15B-4C2A37E90588}" dt="2022-04-24T14:42:27.582" v="661"/>
          <ac:spMkLst>
            <pc:docMk/>
            <pc:sldMk cId="472681437" sldId="284"/>
            <ac:spMk id="12" creationId="{D4974D33-8DC5-464E-8C6D-BE58F0669C17}"/>
          </ac:spMkLst>
        </pc:spChg>
        <pc:picChg chg="add mod ord">
          <ac:chgData name="Zhigalov Roman" userId="1f97e9fdf7779aa5" providerId="Windows Live" clId="Web-{66B6E5B9-78A6-4A58-A15B-4C2A37E90588}" dt="2022-04-24T14:42:27.582" v="661"/>
          <ac:picMkLst>
            <pc:docMk/>
            <pc:sldMk cId="472681437" sldId="284"/>
            <ac:picMk id="5" creationId="{147CF410-2CF7-E510-2B2B-841C356282C0}"/>
          </ac:picMkLst>
        </pc:picChg>
      </pc:sldChg>
      <pc:sldChg chg="modSp new">
        <pc:chgData name="Zhigalov Roman" userId="1f97e9fdf7779aa5" providerId="Windows Live" clId="Web-{66B6E5B9-78A6-4A58-A15B-4C2A37E90588}" dt="2022-04-24T14:42:50.380" v="676" actId="20577"/>
        <pc:sldMkLst>
          <pc:docMk/>
          <pc:sldMk cId="1218500220" sldId="285"/>
        </pc:sldMkLst>
        <pc:spChg chg="mod">
          <ac:chgData name="Zhigalov Roman" userId="1f97e9fdf7779aa5" providerId="Windows Live" clId="Web-{66B6E5B9-78A6-4A58-A15B-4C2A37E90588}" dt="2022-04-24T14:42:50.380" v="676" actId="20577"/>
          <ac:spMkLst>
            <pc:docMk/>
            <pc:sldMk cId="1218500220" sldId="285"/>
            <ac:spMk id="2" creationId="{9978AFD4-AD71-9325-6D4A-F3C1E328C740}"/>
          </ac:spMkLst>
        </pc:spChg>
      </pc:sldChg>
      <pc:sldChg chg="modSp new">
        <pc:chgData name="Zhigalov Roman" userId="1f97e9fdf7779aa5" providerId="Windows Live" clId="Web-{66B6E5B9-78A6-4A58-A15B-4C2A37E90588}" dt="2022-04-24T14:43:19.820" v="686" actId="20577"/>
        <pc:sldMkLst>
          <pc:docMk/>
          <pc:sldMk cId="19136903" sldId="286"/>
        </pc:sldMkLst>
        <pc:spChg chg="mod">
          <ac:chgData name="Zhigalov Roman" userId="1f97e9fdf7779aa5" providerId="Windows Live" clId="Web-{66B6E5B9-78A6-4A58-A15B-4C2A37E90588}" dt="2022-04-24T14:43:19.820" v="686" actId="20577"/>
          <ac:spMkLst>
            <pc:docMk/>
            <pc:sldMk cId="19136903" sldId="286"/>
            <ac:spMk id="2" creationId="{39649D89-E53C-F532-8147-80DAD8B039FF}"/>
          </ac:spMkLst>
        </pc:spChg>
      </pc:sldChg>
      <pc:sldChg chg="add">
        <pc:chgData name="Zhigalov Roman" userId="1f97e9fdf7779aa5" providerId="Windows Live" clId="Web-{66B6E5B9-78A6-4A58-A15B-4C2A37E90588}" dt="2022-04-24T14:43:20.039" v="687"/>
        <pc:sldMkLst>
          <pc:docMk/>
          <pc:sldMk cId="946686762" sldId="287"/>
        </pc:sldMkLst>
      </pc:sldChg>
      <pc:sldMasterChg chg="add addSldLayout">
        <pc:chgData name="Zhigalov Roman" userId="1f97e9fdf7779aa5" providerId="Windows Live" clId="Web-{66B6E5B9-78A6-4A58-A15B-4C2A37E90588}" dt="2022-04-24T14:43:20.039" v="687"/>
        <pc:sldMasterMkLst>
          <pc:docMk/>
          <pc:sldMasterMk cId="3118241725" sldId="2147483648"/>
        </pc:sldMasterMkLst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693953041" sldId="2147483649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3359839001" sldId="2147483650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2456098268" sldId="2147483651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3161296145" sldId="2147483652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4252201417" sldId="2147483653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1125274168" sldId="2147483654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3737919821" sldId="2147483655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1377584716" sldId="2147483656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4063106198" sldId="2147483657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508871522" sldId="2147483658"/>
          </pc:sldLayoutMkLst>
        </pc:sldLayoutChg>
        <pc:sldLayoutChg chg="add">
          <pc:chgData name="Zhigalov Roman" userId="1f97e9fdf7779aa5" providerId="Windows Live" clId="Web-{66B6E5B9-78A6-4A58-A15B-4C2A37E90588}" dt="2022-04-24T14:43:20.039" v="687"/>
          <pc:sldLayoutMkLst>
            <pc:docMk/>
            <pc:sldMasterMk cId="3118241725" sldId="2147483648"/>
            <pc:sldLayoutMk cId="278365840" sldId="2147483659"/>
          </pc:sldLayoutMkLst>
        </pc:sldLayoutChg>
      </pc:sldMasterChg>
      <pc:sldMasterChg chg="replId modSldLayout">
        <pc:chgData name="Zhigalov Roman" userId="1f97e9fdf7779aa5" providerId="Windows Live" clId="Web-{66B6E5B9-78A6-4A58-A15B-4C2A37E90588}" dt="2022-04-24T14:43:20.039" v="687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66B6E5B9-78A6-4A58-A15B-4C2A37E90588}" dt="2022-04-24T14:43:20.039" v="687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990048B8-962E-4060-A996-986327B7F6A4}"/>
    <pc:docChg chg="addSld modSld">
      <pc:chgData name="Zhigalov Roman" userId="1f97e9fdf7779aa5" providerId="Windows Live" clId="Web-{990048B8-962E-4060-A996-986327B7F6A4}" dt="2022-04-24T09:44:02.204" v="79"/>
      <pc:docMkLst>
        <pc:docMk/>
      </pc:docMkLst>
      <pc:sldChg chg="modSp">
        <pc:chgData name="Zhigalov Roman" userId="1f97e9fdf7779aa5" providerId="Windows Live" clId="Web-{990048B8-962E-4060-A996-986327B7F6A4}" dt="2022-04-24T09:41:56.951" v="1" actId="20577"/>
        <pc:sldMkLst>
          <pc:docMk/>
          <pc:sldMk cId="1351651579" sldId="256"/>
        </pc:sldMkLst>
        <pc:spChg chg="mod">
          <ac:chgData name="Zhigalov Roman" userId="1f97e9fdf7779aa5" providerId="Windows Live" clId="Web-{990048B8-962E-4060-A996-986327B7F6A4}" dt="2022-04-24T09:41:56.951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990048B8-962E-4060-A996-986327B7F6A4}" dt="2022-04-24T09:42:14.202" v="11" actId="20577"/>
        <pc:sldMkLst>
          <pc:docMk/>
          <pc:sldMk cId="1602961972" sldId="257"/>
        </pc:sldMkLst>
        <pc:spChg chg="mod">
          <ac:chgData name="Zhigalov Roman" userId="1f97e9fdf7779aa5" providerId="Windows Live" clId="Web-{990048B8-962E-4060-A996-986327B7F6A4}" dt="2022-04-24T09:42:14.202" v="11" actId="20577"/>
          <ac:spMkLst>
            <pc:docMk/>
            <pc:sldMk cId="1602961972" sldId="257"/>
            <ac:spMk id="2" creationId="{1AD92455-DD13-3D53-2E9D-2922390C9ADB}"/>
          </ac:spMkLst>
        </pc:spChg>
      </pc:sldChg>
      <pc:sldChg chg="addSp delSp modSp new mod setBg">
        <pc:chgData name="Zhigalov Roman" userId="1f97e9fdf7779aa5" providerId="Windows Live" clId="Web-{990048B8-962E-4060-A996-986327B7F6A4}" dt="2022-04-24T09:43:34.907" v="55"/>
        <pc:sldMkLst>
          <pc:docMk/>
          <pc:sldMk cId="843872619" sldId="258"/>
        </pc:sldMkLst>
        <pc:spChg chg="mod">
          <ac:chgData name="Zhigalov Roman" userId="1f97e9fdf7779aa5" providerId="Windows Live" clId="Web-{990048B8-962E-4060-A996-986327B7F6A4}" dt="2022-04-24T09:43:34.907" v="55"/>
          <ac:spMkLst>
            <pc:docMk/>
            <pc:sldMk cId="843872619" sldId="258"/>
            <ac:spMk id="2" creationId="{4433731D-DA8D-8E04-443C-68725F21E93E}"/>
          </ac:spMkLst>
        </pc:spChg>
        <pc:spChg chg="del mod">
          <ac:chgData name="Zhigalov Roman" userId="1f97e9fdf7779aa5" providerId="Windows Live" clId="Web-{990048B8-962E-4060-A996-986327B7F6A4}" dt="2022-04-24T09:43:34.907" v="55"/>
          <ac:spMkLst>
            <pc:docMk/>
            <pc:sldMk cId="843872619" sldId="258"/>
            <ac:spMk id="3" creationId="{33B1C8C1-FA58-55DD-6DE4-ACC46949FE65}"/>
          </ac:spMkLst>
        </pc:spChg>
        <pc:graphicFrameChg chg="add">
          <ac:chgData name="Zhigalov Roman" userId="1f97e9fdf7779aa5" providerId="Windows Live" clId="Web-{990048B8-962E-4060-A996-986327B7F6A4}" dt="2022-04-24T09:43:34.907" v="55"/>
          <ac:graphicFrameMkLst>
            <pc:docMk/>
            <pc:sldMk cId="843872619" sldId="258"/>
            <ac:graphicFrameMk id="5" creationId="{6AD93598-5952-EB77-5DF9-406E3F7E1996}"/>
          </ac:graphicFrameMkLst>
        </pc:graphicFrameChg>
      </pc:sldChg>
      <pc:sldChg chg="addSp modSp new mod setBg">
        <pc:chgData name="Zhigalov Roman" userId="1f97e9fdf7779aa5" providerId="Windows Live" clId="Web-{990048B8-962E-4060-A996-986327B7F6A4}" dt="2022-04-24T09:44:02.204" v="79"/>
        <pc:sldMkLst>
          <pc:docMk/>
          <pc:sldMk cId="2060879750" sldId="259"/>
        </pc:sldMkLst>
        <pc:spChg chg="mod">
          <ac:chgData name="Zhigalov Roman" userId="1f97e9fdf7779aa5" providerId="Windows Live" clId="Web-{990048B8-962E-4060-A996-986327B7F6A4}" dt="2022-04-24T09:44:02.204" v="79"/>
          <ac:spMkLst>
            <pc:docMk/>
            <pc:sldMk cId="2060879750" sldId="259"/>
            <ac:spMk id="2" creationId="{E4CB8C5C-5DF2-9AEB-9F9F-A6EBCB2B7FA4}"/>
          </ac:spMkLst>
        </pc:spChg>
        <pc:spChg chg="mod">
          <ac:chgData name="Zhigalov Roman" userId="1f97e9fdf7779aa5" providerId="Windows Live" clId="Web-{990048B8-962E-4060-A996-986327B7F6A4}" dt="2022-04-24T09:44:02.204" v="79"/>
          <ac:spMkLst>
            <pc:docMk/>
            <pc:sldMk cId="2060879750" sldId="259"/>
            <ac:spMk id="3" creationId="{65621B87-D9C6-CA03-0F45-D0FDF3F4E005}"/>
          </ac:spMkLst>
        </pc:spChg>
        <pc:spChg chg="add">
          <ac:chgData name="Zhigalov Roman" userId="1f97e9fdf7779aa5" providerId="Windows Live" clId="Web-{990048B8-962E-4060-A996-986327B7F6A4}" dt="2022-04-24T09:44:02.204" v="79"/>
          <ac:spMkLst>
            <pc:docMk/>
            <pc:sldMk cId="2060879750" sldId="259"/>
            <ac:spMk id="8" creationId="{B26EE4FD-480F-42A5-9FEB-DA630457CFB7}"/>
          </ac:spMkLst>
        </pc:spChg>
        <pc:spChg chg="add">
          <ac:chgData name="Zhigalov Roman" userId="1f97e9fdf7779aa5" providerId="Windows Live" clId="Web-{990048B8-962E-4060-A996-986327B7F6A4}" dt="2022-04-24T09:44:02.204" v="79"/>
          <ac:spMkLst>
            <pc:docMk/>
            <pc:sldMk cId="2060879750" sldId="259"/>
            <ac:spMk id="10" creationId="{A187062F-BE14-42FC-B06A-607DB23849C3}"/>
          </ac:spMkLst>
        </pc:spChg>
        <pc:spChg chg="add">
          <ac:chgData name="Zhigalov Roman" userId="1f97e9fdf7779aa5" providerId="Windows Live" clId="Web-{990048B8-962E-4060-A996-986327B7F6A4}" dt="2022-04-24T09:44:02.204" v="79"/>
          <ac:spMkLst>
            <pc:docMk/>
            <pc:sldMk cId="2060879750" sldId="259"/>
            <ac:spMk id="12" creationId="{731FE21B-2A45-4BF5-8B03-E12341988774}"/>
          </ac:spMkLst>
        </pc:spChg>
        <pc:spChg chg="add">
          <ac:chgData name="Zhigalov Roman" userId="1f97e9fdf7779aa5" providerId="Windows Live" clId="Web-{990048B8-962E-4060-A996-986327B7F6A4}" dt="2022-04-24T09:44:02.204" v="79"/>
          <ac:spMkLst>
            <pc:docMk/>
            <pc:sldMk cId="2060879750" sldId="259"/>
            <ac:spMk id="14" creationId="{2DC5A94D-79ED-48F5-9DC5-96CBB507CEC8}"/>
          </ac:spMkLst>
        </pc:spChg>
        <pc:spChg chg="add">
          <ac:chgData name="Zhigalov Roman" userId="1f97e9fdf7779aa5" providerId="Windows Live" clId="Web-{990048B8-962E-4060-A996-986327B7F6A4}" dt="2022-04-24T09:44:02.204" v="79"/>
          <ac:spMkLst>
            <pc:docMk/>
            <pc:sldMk cId="2060879750" sldId="259"/>
            <ac:spMk id="16" creationId="{93A3D4BE-AF25-4F9A-9C29-1145CCE24A2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39F7B3-6244-42D0-AACF-8A57E197C4E6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383776F-9806-4B7C-8F2E-2C838794742E}">
      <dgm:prSet/>
      <dgm:spPr/>
      <dgm:t>
        <a:bodyPr/>
        <a:lstStyle/>
        <a:p>
          <a:r>
            <a:rPr lang="ru-RU"/>
            <a:t>Национально-освободительное движение</a:t>
          </a:r>
          <a:endParaRPr lang="en-US"/>
        </a:p>
      </dgm:t>
    </dgm:pt>
    <dgm:pt modelId="{6E7682EC-021F-467A-9AF3-0974AFB963AF}" type="parTrans" cxnId="{698E827E-4B14-46A1-90FB-8AEB73B92C5D}">
      <dgm:prSet/>
      <dgm:spPr/>
      <dgm:t>
        <a:bodyPr/>
        <a:lstStyle/>
        <a:p>
          <a:endParaRPr lang="en-US"/>
        </a:p>
      </dgm:t>
    </dgm:pt>
    <dgm:pt modelId="{C1F72976-303C-48A1-B113-3E5E63C17334}" type="sibTrans" cxnId="{698E827E-4B14-46A1-90FB-8AEB73B92C5D}">
      <dgm:prSet/>
      <dgm:spPr/>
      <dgm:t>
        <a:bodyPr/>
        <a:lstStyle/>
        <a:p>
          <a:endParaRPr lang="en-US"/>
        </a:p>
      </dgm:t>
    </dgm:pt>
    <dgm:pt modelId="{8C9B5300-B803-4797-ACFE-42DFAFED68B7}">
      <dgm:prSet/>
      <dgm:spPr/>
      <dgm:t>
        <a:bodyPr/>
        <a:lstStyle/>
        <a:p>
          <a:r>
            <a:rPr lang="ru-RU"/>
            <a:t>Египет</a:t>
          </a:r>
          <a:endParaRPr lang="en-US"/>
        </a:p>
      </dgm:t>
    </dgm:pt>
    <dgm:pt modelId="{4628484D-81A4-49DF-B377-38A2368F90D4}" type="parTrans" cxnId="{8BD5FA76-689C-4FFE-9950-F66DE8DEEDC6}">
      <dgm:prSet/>
      <dgm:spPr/>
      <dgm:t>
        <a:bodyPr/>
        <a:lstStyle/>
        <a:p>
          <a:endParaRPr lang="en-US"/>
        </a:p>
      </dgm:t>
    </dgm:pt>
    <dgm:pt modelId="{1F76D5F3-6900-4B8B-986E-3AEDF77DD065}" type="sibTrans" cxnId="{8BD5FA76-689C-4FFE-9950-F66DE8DEEDC6}">
      <dgm:prSet/>
      <dgm:spPr/>
      <dgm:t>
        <a:bodyPr/>
        <a:lstStyle/>
        <a:p>
          <a:endParaRPr lang="en-US"/>
        </a:p>
      </dgm:t>
    </dgm:pt>
    <dgm:pt modelId="{729F00A4-C59E-4E85-9F78-9522E978BEA3}">
      <dgm:prSet/>
      <dgm:spPr/>
      <dgm:t>
        <a:bodyPr/>
        <a:lstStyle/>
        <a:p>
          <a:r>
            <a:rPr lang="ru-RU"/>
            <a:t>Иран</a:t>
          </a:r>
          <a:endParaRPr lang="en-US"/>
        </a:p>
      </dgm:t>
    </dgm:pt>
    <dgm:pt modelId="{3344AA61-2673-4630-85BC-E4FCFD8626BA}" type="parTrans" cxnId="{D5E742E4-300A-4607-A58C-287FE538CCF4}">
      <dgm:prSet/>
      <dgm:spPr/>
      <dgm:t>
        <a:bodyPr/>
        <a:lstStyle/>
        <a:p>
          <a:endParaRPr lang="en-US"/>
        </a:p>
      </dgm:t>
    </dgm:pt>
    <dgm:pt modelId="{09750C5A-5E86-44C5-9868-F5AD2B83F166}" type="sibTrans" cxnId="{D5E742E4-300A-4607-A58C-287FE538CCF4}">
      <dgm:prSet/>
      <dgm:spPr/>
      <dgm:t>
        <a:bodyPr/>
        <a:lstStyle/>
        <a:p>
          <a:endParaRPr lang="en-US"/>
        </a:p>
      </dgm:t>
    </dgm:pt>
    <dgm:pt modelId="{3CB3885B-0C06-4683-A408-714A17A24C2E}">
      <dgm:prSet/>
      <dgm:spPr/>
      <dgm:t>
        <a:bodyPr/>
        <a:lstStyle/>
        <a:p>
          <a:r>
            <a:rPr lang="ru-RU"/>
            <a:t>Турция</a:t>
          </a:r>
          <a:endParaRPr lang="en-US"/>
        </a:p>
      </dgm:t>
    </dgm:pt>
    <dgm:pt modelId="{1A642F05-C469-46E2-B98A-2FE9A75D5868}" type="parTrans" cxnId="{5DE1F7B7-3078-4425-B577-E28760353C45}">
      <dgm:prSet/>
      <dgm:spPr/>
      <dgm:t>
        <a:bodyPr/>
        <a:lstStyle/>
        <a:p>
          <a:endParaRPr lang="en-US"/>
        </a:p>
      </dgm:t>
    </dgm:pt>
    <dgm:pt modelId="{7DDF5D6D-9990-4524-8398-F471CCFC2667}" type="sibTrans" cxnId="{5DE1F7B7-3078-4425-B577-E28760353C45}">
      <dgm:prSet/>
      <dgm:spPr/>
      <dgm:t>
        <a:bodyPr/>
        <a:lstStyle/>
        <a:p>
          <a:endParaRPr lang="en-US"/>
        </a:p>
      </dgm:t>
    </dgm:pt>
    <dgm:pt modelId="{5E90D5CA-F27F-4847-BAC7-E68507411751}" type="pres">
      <dgm:prSet presAssocID="{5839F7B3-6244-42D0-AACF-8A57E197C4E6}" presName="linear" presStyleCnt="0">
        <dgm:presLayoutVars>
          <dgm:dir/>
          <dgm:animLvl val="lvl"/>
          <dgm:resizeHandles val="exact"/>
        </dgm:presLayoutVars>
      </dgm:prSet>
      <dgm:spPr/>
    </dgm:pt>
    <dgm:pt modelId="{C48C9D83-A473-4A4D-8A67-DCD439E7BACD}" type="pres">
      <dgm:prSet presAssocID="{7383776F-9806-4B7C-8F2E-2C838794742E}" presName="parentLin" presStyleCnt="0"/>
      <dgm:spPr/>
    </dgm:pt>
    <dgm:pt modelId="{34029547-7B8D-4119-ACBE-7BD5DFC9EC64}" type="pres">
      <dgm:prSet presAssocID="{7383776F-9806-4B7C-8F2E-2C838794742E}" presName="parentLeftMargin" presStyleLbl="node1" presStyleIdx="0" presStyleCnt="4"/>
      <dgm:spPr/>
    </dgm:pt>
    <dgm:pt modelId="{5A4AE377-2681-484D-93F6-F31C6A2F1914}" type="pres">
      <dgm:prSet presAssocID="{7383776F-9806-4B7C-8F2E-2C838794742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9E71D6C-DC05-436F-909B-ADDE04106115}" type="pres">
      <dgm:prSet presAssocID="{7383776F-9806-4B7C-8F2E-2C838794742E}" presName="negativeSpace" presStyleCnt="0"/>
      <dgm:spPr/>
    </dgm:pt>
    <dgm:pt modelId="{16FEC130-2344-44E5-B445-773AB68A19B9}" type="pres">
      <dgm:prSet presAssocID="{7383776F-9806-4B7C-8F2E-2C838794742E}" presName="childText" presStyleLbl="conFgAcc1" presStyleIdx="0" presStyleCnt="4">
        <dgm:presLayoutVars>
          <dgm:bulletEnabled val="1"/>
        </dgm:presLayoutVars>
      </dgm:prSet>
      <dgm:spPr/>
    </dgm:pt>
    <dgm:pt modelId="{6B122ED8-5267-402C-8DEF-1940B3A1E1BE}" type="pres">
      <dgm:prSet presAssocID="{C1F72976-303C-48A1-B113-3E5E63C17334}" presName="spaceBetweenRectangles" presStyleCnt="0"/>
      <dgm:spPr/>
    </dgm:pt>
    <dgm:pt modelId="{6769069A-6CB1-44CB-8EC5-0AB8C3506113}" type="pres">
      <dgm:prSet presAssocID="{8C9B5300-B803-4797-ACFE-42DFAFED68B7}" presName="parentLin" presStyleCnt="0"/>
      <dgm:spPr/>
    </dgm:pt>
    <dgm:pt modelId="{0793B14C-8824-4690-BC27-A286CEC26ADB}" type="pres">
      <dgm:prSet presAssocID="{8C9B5300-B803-4797-ACFE-42DFAFED68B7}" presName="parentLeftMargin" presStyleLbl="node1" presStyleIdx="0" presStyleCnt="4"/>
      <dgm:spPr/>
    </dgm:pt>
    <dgm:pt modelId="{E07793DA-4122-4609-9CB2-AF9D2B48F1FF}" type="pres">
      <dgm:prSet presAssocID="{8C9B5300-B803-4797-ACFE-42DFAFED68B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1FC49EF-0330-4152-8414-CFCBA678B629}" type="pres">
      <dgm:prSet presAssocID="{8C9B5300-B803-4797-ACFE-42DFAFED68B7}" presName="negativeSpace" presStyleCnt="0"/>
      <dgm:spPr/>
    </dgm:pt>
    <dgm:pt modelId="{4D8AD88B-5D37-4142-B74F-7EC34B41644F}" type="pres">
      <dgm:prSet presAssocID="{8C9B5300-B803-4797-ACFE-42DFAFED68B7}" presName="childText" presStyleLbl="conFgAcc1" presStyleIdx="1" presStyleCnt="4">
        <dgm:presLayoutVars>
          <dgm:bulletEnabled val="1"/>
        </dgm:presLayoutVars>
      </dgm:prSet>
      <dgm:spPr/>
    </dgm:pt>
    <dgm:pt modelId="{72ECD4D9-0EED-4AE9-A4B8-77423FFB7E79}" type="pres">
      <dgm:prSet presAssocID="{1F76D5F3-6900-4B8B-986E-3AEDF77DD065}" presName="spaceBetweenRectangles" presStyleCnt="0"/>
      <dgm:spPr/>
    </dgm:pt>
    <dgm:pt modelId="{7A249127-79F1-45F1-9C63-A2A6E2C6F29C}" type="pres">
      <dgm:prSet presAssocID="{729F00A4-C59E-4E85-9F78-9522E978BEA3}" presName="parentLin" presStyleCnt="0"/>
      <dgm:spPr/>
    </dgm:pt>
    <dgm:pt modelId="{88ACB8EF-0E70-4ECC-87E9-5EEB0AC3975E}" type="pres">
      <dgm:prSet presAssocID="{729F00A4-C59E-4E85-9F78-9522E978BEA3}" presName="parentLeftMargin" presStyleLbl="node1" presStyleIdx="1" presStyleCnt="4"/>
      <dgm:spPr/>
    </dgm:pt>
    <dgm:pt modelId="{C2F8575A-840F-4288-ADD7-A89CC9D11462}" type="pres">
      <dgm:prSet presAssocID="{729F00A4-C59E-4E85-9F78-9522E978BEA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626A5B9-5B2F-40C8-8437-25EA029F3AF8}" type="pres">
      <dgm:prSet presAssocID="{729F00A4-C59E-4E85-9F78-9522E978BEA3}" presName="negativeSpace" presStyleCnt="0"/>
      <dgm:spPr/>
    </dgm:pt>
    <dgm:pt modelId="{50B25E3F-BC9D-44DA-8716-02E9B7C25B78}" type="pres">
      <dgm:prSet presAssocID="{729F00A4-C59E-4E85-9F78-9522E978BEA3}" presName="childText" presStyleLbl="conFgAcc1" presStyleIdx="2" presStyleCnt="4">
        <dgm:presLayoutVars>
          <dgm:bulletEnabled val="1"/>
        </dgm:presLayoutVars>
      </dgm:prSet>
      <dgm:spPr/>
    </dgm:pt>
    <dgm:pt modelId="{64E81467-2848-4C29-920F-7ED9B1BF2328}" type="pres">
      <dgm:prSet presAssocID="{09750C5A-5E86-44C5-9868-F5AD2B83F166}" presName="spaceBetweenRectangles" presStyleCnt="0"/>
      <dgm:spPr/>
    </dgm:pt>
    <dgm:pt modelId="{45ACBBF9-F3AD-42F4-A3D9-5F4126183AA7}" type="pres">
      <dgm:prSet presAssocID="{3CB3885B-0C06-4683-A408-714A17A24C2E}" presName="parentLin" presStyleCnt="0"/>
      <dgm:spPr/>
    </dgm:pt>
    <dgm:pt modelId="{6DF72DD4-1728-4A13-8BCD-02818BFA94A1}" type="pres">
      <dgm:prSet presAssocID="{3CB3885B-0C06-4683-A408-714A17A24C2E}" presName="parentLeftMargin" presStyleLbl="node1" presStyleIdx="2" presStyleCnt="4"/>
      <dgm:spPr/>
    </dgm:pt>
    <dgm:pt modelId="{0C067A51-5297-4760-9A35-0405B4F1AE4D}" type="pres">
      <dgm:prSet presAssocID="{3CB3885B-0C06-4683-A408-714A17A24C2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208C499-6D5B-4EC9-8809-BF07BD171CD5}" type="pres">
      <dgm:prSet presAssocID="{3CB3885B-0C06-4683-A408-714A17A24C2E}" presName="negativeSpace" presStyleCnt="0"/>
      <dgm:spPr/>
    </dgm:pt>
    <dgm:pt modelId="{2EDCFE26-6446-494E-95B8-518363A25BFE}" type="pres">
      <dgm:prSet presAssocID="{3CB3885B-0C06-4683-A408-714A17A24C2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CBF5806-519B-460C-918D-0BF8E45EA6D0}" type="presOf" srcId="{729F00A4-C59E-4E85-9F78-9522E978BEA3}" destId="{88ACB8EF-0E70-4ECC-87E9-5EEB0AC3975E}" srcOrd="0" destOrd="0" presId="urn:microsoft.com/office/officeart/2005/8/layout/list1"/>
    <dgm:cxn modelId="{4502661A-9C32-4FEC-8AA5-3B42CD1FF206}" type="presOf" srcId="{8C9B5300-B803-4797-ACFE-42DFAFED68B7}" destId="{0793B14C-8824-4690-BC27-A286CEC26ADB}" srcOrd="0" destOrd="0" presId="urn:microsoft.com/office/officeart/2005/8/layout/list1"/>
    <dgm:cxn modelId="{6AAAD71A-56E2-4F53-8EC1-1797D07DB340}" type="presOf" srcId="{5839F7B3-6244-42D0-AACF-8A57E197C4E6}" destId="{5E90D5CA-F27F-4847-BAC7-E68507411751}" srcOrd="0" destOrd="0" presId="urn:microsoft.com/office/officeart/2005/8/layout/list1"/>
    <dgm:cxn modelId="{21B2E628-20A6-49CB-B9DE-D18023F32CD8}" type="presOf" srcId="{8C9B5300-B803-4797-ACFE-42DFAFED68B7}" destId="{E07793DA-4122-4609-9CB2-AF9D2B48F1FF}" srcOrd="1" destOrd="0" presId="urn:microsoft.com/office/officeart/2005/8/layout/list1"/>
    <dgm:cxn modelId="{A3B83F3C-7AA9-4738-8DFD-4514F96463B8}" type="presOf" srcId="{3CB3885B-0C06-4683-A408-714A17A24C2E}" destId="{6DF72DD4-1728-4A13-8BCD-02818BFA94A1}" srcOrd="0" destOrd="0" presId="urn:microsoft.com/office/officeart/2005/8/layout/list1"/>
    <dgm:cxn modelId="{B9AE8950-C349-4261-B66E-F74B876EB5BA}" type="presOf" srcId="{729F00A4-C59E-4E85-9F78-9522E978BEA3}" destId="{C2F8575A-840F-4288-ADD7-A89CC9D11462}" srcOrd="1" destOrd="0" presId="urn:microsoft.com/office/officeart/2005/8/layout/list1"/>
    <dgm:cxn modelId="{8BD5FA76-689C-4FFE-9950-F66DE8DEEDC6}" srcId="{5839F7B3-6244-42D0-AACF-8A57E197C4E6}" destId="{8C9B5300-B803-4797-ACFE-42DFAFED68B7}" srcOrd="1" destOrd="0" parTransId="{4628484D-81A4-49DF-B377-38A2368F90D4}" sibTransId="{1F76D5F3-6900-4B8B-986E-3AEDF77DD065}"/>
    <dgm:cxn modelId="{698E827E-4B14-46A1-90FB-8AEB73B92C5D}" srcId="{5839F7B3-6244-42D0-AACF-8A57E197C4E6}" destId="{7383776F-9806-4B7C-8F2E-2C838794742E}" srcOrd="0" destOrd="0" parTransId="{6E7682EC-021F-467A-9AF3-0974AFB963AF}" sibTransId="{C1F72976-303C-48A1-B113-3E5E63C17334}"/>
    <dgm:cxn modelId="{5DE1F7B7-3078-4425-B577-E28760353C45}" srcId="{5839F7B3-6244-42D0-AACF-8A57E197C4E6}" destId="{3CB3885B-0C06-4683-A408-714A17A24C2E}" srcOrd="3" destOrd="0" parTransId="{1A642F05-C469-46E2-B98A-2FE9A75D5868}" sibTransId="{7DDF5D6D-9990-4524-8398-F471CCFC2667}"/>
    <dgm:cxn modelId="{E86DFEBF-6EF7-4776-8152-0A11121CF19B}" type="presOf" srcId="{7383776F-9806-4B7C-8F2E-2C838794742E}" destId="{34029547-7B8D-4119-ACBE-7BD5DFC9EC64}" srcOrd="0" destOrd="0" presId="urn:microsoft.com/office/officeart/2005/8/layout/list1"/>
    <dgm:cxn modelId="{D5E742E4-300A-4607-A58C-287FE538CCF4}" srcId="{5839F7B3-6244-42D0-AACF-8A57E197C4E6}" destId="{729F00A4-C59E-4E85-9F78-9522E978BEA3}" srcOrd="2" destOrd="0" parTransId="{3344AA61-2673-4630-85BC-E4FCFD8626BA}" sibTransId="{09750C5A-5E86-44C5-9868-F5AD2B83F166}"/>
    <dgm:cxn modelId="{5539D0EB-A455-47B7-AD0E-1A4350DF7303}" type="presOf" srcId="{3CB3885B-0C06-4683-A408-714A17A24C2E}" destId="{0C067A51-5297-4760-9A35-0405B4F1AE4D}" srcOrd="1" destOrd="0" presId="urn:microsoft.com/office/officeart/2005/8/layout/list1"/>
    <dgm:cxn modelId="{589D5AFF-CFF5-4395-A1DA-7FA1AC057033}" type="presOf" srcId="{7383776F-9806-4B7C-8F2E-2C838794742E}" destId="{5A4AE377-2681-484D-93F6-F31C6A2F1914}" srcOrd="1" destOrd="0" presId="urn:microsoft.com/office/officeart/2005/8/layout/list1"/>
    <dgm:cxn modelId="{A45F99B8-9FE9-4FD7-A12F-F88D80315E5D}" type="presParOf" srcId="{5E90D5CA-F27F-4847-BAC7-E68507411751}" destId="{C48C9D83-A473-4A4D-8A67-DCD439E7BACD}" srcOrd="0" destOrd="0" presId="urn:microsoft.com/office/officeart/2005/8/layout/list1"/>
    <dgm:cxn modelId="{87A8CF04-48B7-4264-B23D-7C807346BD56}" type="presParOf" srcId="{C48C9D83-A473-4A4D-8A67-DCD439E7BACD}" destId="{34029547-7B8D-4119-ACBE-7BD5DFC9EC64}" srcOrd="0" destOrd="0" presId="urn:microsoft.com/office/officeart/2005/8/layout/list1"/>
    <dgm:cxn modelId="{39F68B07-3062-40C4-B6A7-87146959D54C}" type="presParOf" srcId="{C48C9D83-A473-4A4D-8A67-DCD439E7BACD}" destId="{5A4AE377-2681-484D-93F6-F31C6A2F1914}" srcOrd="1" destOrd="0" presId="urn:microsoft.com/office/officeart/2005/8/layout/list1"/>
    <dgm:cxn modelId="{6FCDD9DA-79A1-4D9A-AA4D-77A8A94DF4D1}" type="presParOf" srcId="{5E90D5CA-F27F-4847-BAC7-E68507411751}" destId="{D9E71D6C-DC05-436F-909B-ADDE04106115}" srcOrd="1" destOrd="0" presId="urn:microsoft.com/office/officeart/2005/8/layout/list1"/>
    <dgm:cxn modelId="{B95448D5-2367-43D7-B69C-893149B9331B}" type="presParOf" srcId="{5E90D5CA-F27F-4847-BAC7-E68507411751}" destId="{16FEC130-2344-44E5-B445-773AB68A19B9}" srcOrd="2" destOrd="0" presId="urn:microsoft.com/office/officeart/2005/8/layout/list1"/>
    <dgm:cxn modelId="{8194BFEF-CD0E-4A05-9EAE-FCFDE4C22E4E}" type="presParOf" srcId="{5E90D5CA-F27F-4847-BAC7-E68507411751}" destId="{6B122ED8-5267-402C-8DEF-1940B3A1E1BE}" srcOrd="3" destOrd="0" presId="urn:microsoft.com/office/officeart/2005/8/layout/list1"/>
    <dgm:cxn modelId="{76293C54-6C35-4C1F-B737-C3F99EA74FF8}" type="presParOf" srcId="{5E90D5CA-F27F-4847-BAC7-E68507411751}" destId="{6769069A-6CB1-44CB-8EC5-0AB8C3506113}" srcOrd="4" destOrd="0" presId="urn:microsoft.com/office/officeart/2005/8/layout/list1"/>
    <dgm:cxn modelId="{7AB0A179-070D-4BD3-8292-A71EB3E99214}" type="presParOf" srcId="{6769069A-6CB1-44CB-8EC5-0AB8C3506113}" destId="{0793B14C-8824-4690-BC27-A286CEC26ADB}" srcOrd="0" destOrd="0" presId="urn:microsoft.com/office/officeart/2005/8/layout/list1"/>
    <dgm:cxn modelId="{3B16F681-C4FD-4D40-BAA4-75F46E2A9358}" type="presParOf" srcId="{6769069A-6CB1-44CB-8EC5-0AB8C3506113}" destId="{E07793DA-4122-4609-9CB2-AF9D2B48F1FF}" srcOrd="1" destOrd="0" presId="urn:microsoft.com/office/officeart/2005/8/layout/list1"/>
    <dgm:cxn modelId="{F7A5DC55-0F0F-4D05-805B-3033DBEC5DA0}" type="presParOf" srcId="{5E90D5CA-F27F-4847-BAC7-E68507411751}" destId="{11FC49EF-0330-4152-8414-CFCBA678B629}" srcOrd="5" destOrd="0" presId="urn:microsoft.com/office/officeart/2005/8/layout/list1"/>
    <dgm:cxn modelId="{80E74EB8-7D2A-455A-8A1E-961E2BCE92C1}" type="presParOf" srcId="{5E90D5CA-F27F-4847-BAC7-E68507411751}" destId="{4D8AD88B-5D37-4142-B74F-7EC34B41644F}" srcOrd="6" destOrd="0" presId="urn:microsoft.com/office/officeart/2005/8/layout/list1"/>
    <dgm:cxn modelId="{43D1803F-182F-44D6-9985-A75C3F67606D}" type="presParOf" srcId="{5E90D5CA-F27F-4847-BAC7-E68507411751}" destId="{72ECD4D9-0EED-4AE9-A4B8-77423FFB7E79}" srcOrd="7" destOrd="0" presId="urn:microsoft.com/office/officeart/2005/8/layout/list1"/>
    <dgm:cxn modelId="{98083B1D-8E44-498E-9FAC-EC7D0CC874C7}" type="presParOf" srcId="{5E90D5CA-F27F-4847-BAC7-E68507411751}" destId="{7A249127-79F1-45F1-9C63-A2A6E2C6F29C}" srcOrd="8" destOrd="0" presId="urn:microsoft.com/office/officeart/2005/8/layout/list1"/>
    <dgm:cxn modelId="{07D03CAB-3E5D-43EF-A7FB-10A70C88F88F}" type="presParOf" srcId="{7A249127-79F1-45F1-9C63-A2A6E2C6F29C}" destId="{88ACB8EF-0E70-4ECC-87E9-5EEB0AC3975E}" srcOrd="0" destOrd="0" presId="urn:microsoft.com/office/officeart/2005/8/layout/list1"/>
    <dgm:cxn modelId="{FD06380C-10F7-42AB-8854-D7BD2E4461BD}" type="presParOf" srcId="{7A249127-79F1-45F1-9C63-A2A6E2C6F29C}" destId="{C2F8575A-840F-4288-ADD7-A89CC9D11462}" srcOrd="1" destOrd="0" presId="urn:microsoft.com/office/officeart/2005/8/layout/list1"/>
    <dgm:cxn modelId="{FBB3844F-04A7-4526-BF24-D75CB571A60A}" type="presParOf" srcId="{5E90D5CA-F27F-4847-BAC7-E68507411751}" destId="{5626A5B9-5B2F-40C8-8437-25EA029F3AF8}" srcOrd="9" destOrd="0" presId="urn:microsoft.com/office/officeart/2005/8/layout/list1"/>
    <dgm:cxn modelId="{D8357695-6361-4A63-B72D-2BB331E0A296}" type="presParOf" srcId="{5E90D5CA-F27F-4847-BAC7-E68507411751}" destId="{50B25E3F-BC9D-44DA-8716-02E9B7C25B78}" srcOrd="10" destOrd="0" presId="urn:microsoft.com/office/officeart/2005/8/layout/list1"/>
    <dgm:cxn modelId="{A70C3DDF-F976-4C2F-A732-C79AE4EA5D41}" type="presParOf" srcId="{5E90D5CA-F27F-4847-BAC7-E68507411751}" destId="{64E81467-2848-4C29-920F-7ED9B1BF2328}" srcOrd="11" destOrd="0" presId="urn:microsoft.com/office/officeart/2005/8/layout/list1"/>
    <dgm:cxn modelId="{42682757-61A9-4F22-8079-5B4753A18168}" type="presParOf" srcId="{5E90D5CA-F27F-4847-BAC7-E68507411751}" destId="{45ACBBF9-F3AD-42F4-A3D9-5F4126183AA7}" srcOrd="12" destOrd="0" presId="urn:microsoft.com/office/officeart/2005/8/layout/list1"/>
    <dgm:cxn modelId="{17861FD3-BF0E-40EA-93E6-8DDA81E41E3C}" type="presParOf" srcId="{45ACBBF9-F3AD-42F4-A3D9-5F4126183AA7}" destId="{6DF72DD4-1728-4A13-8BCD-02818BFA94A1}" srcOrd="0" destOrd="0" presId="urn:microsoft.com/office/officeart/2005/8/layout/list1"/>
    <dgm:cxn modelId="{10A22FC3-C6E6-47F9-92F1-A614ABBF788B}" type="presParOf" srcId="{45ACBBF9-F3AD-42F4-A3D9-5F4126183AA7}" destId="{0C067A51-5297-4760-9A35-0405B4F1AE4D}" srcOrd="1" destOrd="0" presId="urn:microsoft.com/office/officeart/2005/8/layout/list1"/>
    <dgm:cxn modelId="{AF70AFA6-2479-43F2-AEBD-4886D1C9A593}" type="presParOf" srcId="{5E90D5CA-F27F-4847-BAC7-E68507411751}" destId="{E208C499-6D5B-4EC9-8809-BF07BD171CD5}" srcOrd="13" destOrd="0" presId="urn:microsoft.com/office/officeart/2005/8/layout/list1"/>
    <dgm:cxn modelId="{6E1684C2-A3E5-4B8D-A47D-CD1937982A92}" type="presParOf" srcId="{5E90D5CA-F27F-4847-BAC7-E68507411751}" destId="{2EDCFE26-6446-494E-95B8-518363A25BF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EC130-2344-44E5-B445-773AB68A19B9}">
      <dsp:nvSpPr>
        <dsp:cNvPr id="0" name=""/>
        <dsp:cNvSpPr/>
      </dsp:nvSpPr>
      <dsp:spPr>
        <a:xfrm>
          <a:off x="0" y="1506923"/>
          <a:ext cx="62636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AE377-2681-484D-93F6-F31C6A2F1914}">
      <dsp:nvSpPr>
        <dsp:cNvPr id="0" name=""/>
        <dsp:cNvSpPr/>
      </dsp:nvSpPr>
      <dsp:spPr>
        <a:xfrm>
          <a:off x="313182" y="1256003"/>
          <a:ext cx="4384548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Национально-освободительное движение</a:t>
          </a:r>
          <a:endParaRPr lang="en-US" sz="1700" kern="1200"/>
        </a:p>
      </dsp:txBody>
      <dsp:txXfrm>
        <a:off x="337680" y="1280501"/>
        <a:ext cx="4335552" cy="452844"/>
      </dsp:txXfrm>
    </dsp:sp>
    <dsp:sp modelId="{4D8AD88B-5D37-4142-B74F-7EC34B41644F}">
      <dsp:nvSpPr>
        <dsp:cNvPr id="0" name=""/>
        <dsp:cNvSpPr/>
      </dsp:nvSpPr>
      <dsp:spPr>
        <a:xfrm>
          <a:off x="0" y="2278043"/>
          <a:ext cx="62636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793DA-4122-4609-9CB2-AF9D2B48F1FF}">
      <dsp:nvSpPr>
        <dsp:cNvPr id="0" name=""/>
        <dsp:cNvSpPr/>
      </dsp:nvSpPr>
      <dsp:spPr>
        <a:xfrm>
          <a:off x="313182" y="2027123"/>
          <a:ext cx="4384548" cy="50184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Египет</a:t>
          </a:r>
          <a:endParaRPr lang="en-US" sz="1700" kern="1200"/>
        </a:p>
      </dsp:txBody>
      <dsp:txXfrm>
        <a:off x="337680" y="2051621"/>
        <a:ext cx="4335552" cy="452844"/>
      </dsp:txXfrm>
    </dsp:sp>
    <dsp:sp modelId="{50B25E3F-BC9D-44DA-8716-02E9B7C25B78}">
      <dsp:nvSpPr>
        <dsp:cNvPr id="0" name=""/>
        <dsp:cNvSpPr/>
      </dsp:nvSpPr>
      <dsp:spPr>
        <a:xfrm>
          <a:off x="0" y="3049163"/>
          <a:ext cx="62636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8575A-840F-4288-ADD7-A89CC9D11462}">
      <dsp:nvSpPr>
        <dsp:cNvPr id="0" name=""/>
        <dsp:cNvSpPr/>
      </dsp:nvSpPr>
      <dsp:spPr>
        <a:xfrm>
          <a:off x="313182" y="2798243"/>
          <a:ext cx="4384548" cy="50184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Иран</a:t>
          </a:r>
          <a:endParaRPr lang="en-US" sz="1700" kern="1200"/>
        </a:p>
      </dsp:txBody>
      <dsp:txXfrm>
        <a:off x="337680" y="2822741"/>
        <a:ext cx="4335552" cy="452844"/>
      </dsp:txXfrm>
    </dsp:sp>
    <dsp:sp modelId="{2EDCFE26-6446-494E-95B8-518363A25BFE}">
      <dsp:nvSpPr>
        <dsp:cNvPr id="0" name=""/>
        <dsp:cNvSpPr/>
      </dsp:nvSpPr>
      <dsp:spPr>
        <a:xfrm>
          <a:off x="0" y="3820284"/>
          <a:ext cx="626364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67A51-5297-4760-9A35-0405B4F1AE4D}">
      <dsp:nvSpPr>
        <dsp:cNvPr id="0" name=""/>
        <dsp:cNvSpPr/>
      </dsp:nvSpPr>
      <dsp:spPr>
        <a:xfrm>
          <a:off x="313182" y="3569364"/>
          <a:ext cx="4384548" cy="5018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Турция</a:t>
          </a:r>
          <a:endParaRPr lang="en-US" sz="1700" kern="1200"/>
        </a:p>
      </dsp:txBody>
      <dsp:txXfrm>
        <a:off x="337680" y="3593862"/>
        <a:ext cx="4335552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B001D-0217-41D3-8451-7AC582D17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716F06-B987-4EA3-A427-C61C0CBA5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F3E66-2E5C-4A28-9C20-3A420055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240C1-3AC1-4BE9-9B5D-D4024A67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284625-5199-45FB-A8DA-A40FFE5A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5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75A42-B4C0-4C81-9B5A-40BE6DA7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9F3FE-A53F-4BFB-A418-DDA9CBCB3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CC8AE-F335-48FE-A42B-F84A365F3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98B8C1-6C51-4471-BF53-67700EE4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50A8E-1676-4A84-94FD-F6887910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3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417F6-B824-4720-BD3E-E6FBB286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B6F67C-24B5-4FDF-ACFF-231D8E03B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658C4-A1C6-4A7A-8827-CE18F2B7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6338F2-0EDB-45B1-AFA3-250D7275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C1A54-DDA0-4AFB-8A1B-B989DE902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9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30A0E-18AA-4314-B8C4-7E40B3B1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D40CA8-6C39-4808-985B-480EB46F79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1EE39A-4949-4EDA-B0CB-ADC3661FB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FC3B0-FF8C-4995-BD05-9D47295E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20848-F864-447A-8F26-855FAA5F1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62EF10-3EF9-4A5C-86D9-6A191EEC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9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A06D4-77D3-4AD2-9B65-A0EC986B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DA17EA-7056-4931-9EA8-49332CD5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5B5D3C-4E3A-4FD6-B815-0E5B27AA7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EAB629-08FE-45AF-AECA-69A826BA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6E103-AC33-4017-B611-34829A31D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33C456-4873-4E19-AF23-889A00A0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7A430F-AD8B-4817-9C5A-A7508172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374D35-C6CF-4F6E-A614-9043CF21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0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74189-7307-4B7B-B0D4-EE5353D3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2BC488-06FF-469E-B51C-C67E6634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CF5D15-6E74-4B70-93AF-AF2B2FE68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C0EADF-071A-48F9-A039-A04CADAA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274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11DD1F-2F24-4220-A882-70E48739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58357F-F59F-4FAE-A7F2-15556556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C03256-99C9-41EA-B5EC-62917956D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19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409B1-41AF-4333-B5FC-82A06B9EB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2299E-6AC8-405B-8298-F1844C89A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B1310D-E240-4F97-AA32-A214401CF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18D19-29CD-4666-9933-7812A034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55D45-128A-4CEE-851D-991934F2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49F768-50E5-4A1F-9CD5-EBB69253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58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20C58-CA01-47B1-8CC8-14AA69D0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2DDDD2-BDCC-4BDD-B1E7-4A1A6549A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EA6433-5A72-4FF5-97B9-DA6F65B1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95BDF5-E8D2-4326-96D6-352D66E97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AAA6C8-91BA-4C8C-97C4-4B87E650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DCA0F-964C-48ED-A1A3-D3DD1346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10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88AB6-C032-415D-A074-8AC56384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ED1982-57AF-46B8-8310-ECC0EC992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F6B80-020D-4289-8E48-0F24BD42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AC37E-004B-4A49-BDA7-09CF7518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C8E54-AF52-4A61-A45D-3454548D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7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018000-4EC1-4AF8-9EF9-796D90BF3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4D7855-F2D7-40DE-B7D4-88509D203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5DE4E-8902-42D2-8A3B-6ADF26DD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2CB0AB-E7EF-41DB-997C-459C636B6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529A58-7027-49EA-BFE3-AA3EFFA1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39DE57-B1F7-4BEB-A1C0-E9E0FAFD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045E-48C2-4E19-BD2D-BBC63A2C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B6E45-19B6-4C53-B330-5FAED95C5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17658-1004-44C3-B58F-C8A310BB0992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37B58-C241-4D56-9801-AFBFDC2C6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D2884-C87B-42F5-B8CC-93F2E972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F45EE-50EB-43B9-8D56-D19BFE401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4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44. Страны мусульманского мира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ужчина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C8EF2571-2862-AC94-E203-4BDB176F2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52" r="1" b="378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FA4E8-F5B1-81C9-DC2C-66B01E59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Гамаль Насер - лидер Египта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56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Вид на комплекс пирамид в Гизе, Египет">
            <a:extLst>
              <a:ext uri="{FF2B5EF4-FFF2-40B4-BE49-F238E27FC236}">
                <a16:creationId xmlns:a16="http://schemas.microsoft.com/office/drawing/2014/main" id="{F6C939DC-316B-468D-9C83-EDC5C2DA3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13" r="-2" b="26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93612-EFBC-12FC-068A-09E0304C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2. Египет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F27B84-9F3B-B522-5838-F2A4F1D15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39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8691388-09DF-627A-BB1C-64F2558A3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623" r="-1" b="40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C8A88-6277-92E0-FEDE-A4C094060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1952 г.  - свержение монархии в Египте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35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C07E2-51F1-B67A-480C-6A7D6475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Гамаль Абдель Насер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291B2-B914-63E1-F81B-78CD70051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египетский революционер, военный, государственный и политический деятель, второй президент Египта (1956—1970)</a:t>
            </a:r>
          </a:p>
        </p:txBody>
      </p:sp>
      <p:pic>
        <p:nvPicPr>
          <p:cNvPr id="5" name="Рисунок 5" descr="Изображение выглядит как мужчина, костюм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3B8DD3A-6C2A-9412-CCD6-A445CF70E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3" r="2" b="2342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708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50ECE-85BA-5AA7-28EC-1CABA4621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Особенности развития Египта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6F96B2-99C5-DB92-AC8C-377DC7883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В 1956 г. был национализирован Суэцкий канал</a:t>
            </a:r>
          </a:p>
          <a:p>
            <a:r>
              <a:rPr lang="ru-RU" sz="2400">
                <a:ea typeface="+mn-lt"/>
                <a:cs typeface="+mn-lt"/>
              </a:rPr>
              <a:t> В результате прогрессивной аграрной реформы крестьяне получили землю</a:t>
            </a:r>
          </a:p>
          <a:p>
            <a:r>
              <a:rPr lang="ru-RU" sz="2400">
                <a:ea typeface="+mn-lt"/>
                <a:cs typeface="+mn-lt"/>
              </a:rPr>
              <a:t>Были построены Асуанская высотная плотина, позволившая оросить огромные площади в долине Нила, и ряд крупных промышленных предприятий</a:t>
            </a:r>
          </a:p>
          <a:p>
            <a:r>
              <a:rPr lang="ru-RU" sz="2400">
                <a:ea typeface="+mn-lt"/>
                <a:cs typeface="+mn-lt"/>
              </a:rPr>
              <a:t>Огромную военную и экономическую помощь Египет получал от Советского Союза. В начале 1960-х гг. египетское руководство провозгласило курс на построение социализма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475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6038F-C6EE-8381-745F-118D59F8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867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 err="1">
                <a:solidFill>
                  <a:srgbClr val="FFFFFF"/>
                </a:solidFill>
              </a:rPr>
              <a:t>Шестидневная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война</a:t>
            </a:r>
            <a:r>
              <a:rPr lang="en-US" sz="3100" dirty="0">
                <a:solidFill>
                  <a:srgbClr val="FFFFFF"/>
                </a:solidFill>
              </a:rPr>
              <a:t> 1967 г.</a:t>
            </a:r>
            <a:endParaRPr lang="en-US" sz="3100">
              <a:solidFill>
                <a:srgbClr val="FFFFFF"/>
              </a:solidFill>
              <a:cs typeface="Calibri Light" panose="020F0302020204030204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F7D488D-A5CE-30BD-992A-A74AC0EA0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99100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523C7-13CC-EEB0-2C55-9F79182E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Иран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73285E-B30F-360B-FB32-D27F731E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39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EAA39-847B-AA65-40A0-09685C7C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Мухаммед Рез Пехлеви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AFDAF7-0646-4FB5-72DC-DECFC2314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тридцать пятый и последний шахиншах Ирана, правил с 1941 по 1979 год.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2182177-5430-5BC3-5A47-82CC9277E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1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84F658-8606-8699-3032-08505BD0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Реформы "белой революции"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021E5-6CA5-92A5-8EB4-3E395CF99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900">
                <a:cs typeface="Calibri"/>
              </a:rPr>
              <a:t>Аграрная реформа (перераспределение земли от помещиков к простым крестьянам)</a:t>
            </a:r>
          </a:p>
          <a:p>
            <a:r>
              <a:rPr lang="ru-RU" sz="1900">
                <a:ea typeface="+mn-lt"/>
                <a:cs typeface="+mn-lt"/>
              </a:rPr>
              <a:t>Были проведены приватизация государственных предприятий и национализация лесов и пастбищ, а также водных ресурсов</a:t>
            </a:r>
          </a:p>
          <a:p>
            <a:r>
              <a:rPr lang="ru-RU" sz="1900">
                <a:ea typeface="+mn-lt"/>
                <a:cs typeface="+mn-lt"/>
              </a:rPr>
              <a:t>Предпринимались меры по борьбе с неграмотностью, улучшалось медицинское обслуживание сельского населения</a:t>
            </a:r>
          </a:p>
          <a:p>
            <a:r>
              <a:rPr lang="ru-RU" sz="1900">
                <a:ea typeface="+mn-lt"/>
                <a:cs typeface="+mn-lt"/>
              </a:rPr>
              <a:t> В Иране появились новые отрасли промышленности: автомобильная, алюминиевая, нефтехимическая</a:t>
            </a:r>
          </a:p>
          <a:p>
            <a:r>
              <a:rPr lang="ru-RU" sz="1900">
                <a:ea typeface="+mn-lt"/>
                <a:cs typeface="+mn-lt"/>
              </a:rPr>
              <a:t>Города принимали более современный облик. В Иран проникала западная культура. Женщинам были предоставлены избирательные права. В стране вводились светское судопроизводство, бесплатное восьмилетнее образование</a:t>
            </a:r>
            <a:endParaRPr lang="ru-RU" sz="1900">
              <a:cs typeface="Calibri"/>
            </a:endParaRPr>
          </a:p>
          <a:p>
            <a:endParaRPr lang="ru-RU" sz="19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88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EB9B7B9B-B7A3-AA7A-8DAE-F39EE9BA5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81480-9E3A-0BC6-D8BA-304A84BA9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1978 г. - исламская революция в Иране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98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92455-DD13-3D53-2E9D-2922390C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3E363A-EE5C-C4CC-85F9-A2F9A6483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61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еш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FCCC9BFF-4B9D-DE47-6CAB-DFB031BC0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44" b="49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8FF0-7F8B-3D5A-99A7-3D75C4E3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1 апреля 1979 г. - провозглашение Исламской Республики Иран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120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8C2B0-36FD-AD67-E1D3-9D33D9F6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Исламская Республика Иран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7B6DB-6E3A-CA2A-61E2-37104F41B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По новой Конституции высшая власть отныне принадлежала духовенству</a:t>
            </a:r>
          </a:p>
          <a:p>
            <a:r>
              <a:rPr lang="ru-RU" sz="2400">
                <a:ea typeface="+mn-lt"/>
                <a:cs typeface="+mn-lt"/>
              </a:rPr>
              <a:t> Западные страны полностью лишались своего влияния в стране</a:t>
            </a:r>
          </a:p>
          <a:p>
            <a:r>
              <a:rPr lang="ru-RU" sz="2400">
                <a:ea typeface="+mn-lt"/>
                <a:cs typeface="+mn-lt"/>
              </a:rPr>
              <a:t> Новое иранское руководство отвергло и капитализм, и коммунизм. Оно противопоставило им собственный — исламский — путь развития</a:t>
            </a:r>
          </a:p>
          <a:p>
            <a:r>
              <a:rPr lang="ru-RU" sz="2400">
                <a:ea typeface="+mn-lt"/>
                <a:cs typeface="+mn-lt"/>
              </a:rPr>
              <a:t> Экономику новой республики составили государственный, кооперативный и частный секторы</a:t>
            </a:r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03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173C2-CB8E-0829-1096-959FAE81E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Турция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09815-E19D-9F2E-00D9-2EA8508D7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25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BDAD8-EC62-5547-0098-36C4030DE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1945-1960 гг.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5E576A-8B2D-0837-4C98-281B54F02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Смягчение авторитарного режима и усиление демократических тенденций</a:t>
            </a:r>
          </a:p>
          <a:p>
            <a:r>
              <a:rPr lang="ru-RU" sz="2200">
                <a:ea typeface="+mn-lt"/>
                <a:cs typeface="+mn-lt"/>
              </a:rPr>
              <a:t>Были приняты законопроекты о переходе от однопартийной системы к многопартийной. Наметилось сближение с США и другими западными странами</a:t>
            </a:r>
          </a:p>
          <a:p>
            <a:r>
              <a:rPr lang="ru-RU" sz="2200">
                <a:ea typeface="+mn-lt"/>
                <a:cs typeface="+mn-lt"/>
              </a:rPr>
              <a:t>Турция была включена в сферу действия «доктрины Трумэна» и «плана Маршалла». Американская помощь пошла преимущественно на военное строительство</a:t>
            </a:r>
          </a:p>
          <a:p>
            <a:r>
              <a:rPr lang="ru-RU" sz="2200" dirty="0">
                <a:ea typeface="+mn-lt"/>
                <a:cs typeface="+mn-lt"/>
              </a:rPr>
              <a:t>В конце 1950-х гг. страну охватили волнения, правительство приняло ряд мер по подавлению волнений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1428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челов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D34B414D-7058-4204-8A98-1ABAA2FF3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7F6CD-6176-9A62-BC9D-8CD18488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Май 1960 г. - военный переворот в Турции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91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3665D-C796-77C2-3D7E-3D7A4923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1960-1980 гг.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55B63A-7D01-B8D3-CEDC-995C8B5A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Политическая либерализация и утверждение многопартийной системы</a:t>
            </a:r>
          </a:p>
          <a:p>
            <a:r>
              <a:rPr lang="ru-RU" sz="2400">
                <a:ea typeface="+mn-lt"/>
                <a:cs typeface="+mn-lt"/>
              </a:rPr>
              <a:t>Турция превратилась в аграрно-индустриальную страну</a:t>
            </a:r>
          </a:p>
          <a:p>
            <a:r>
              <a:rPr lang="ru-RU" sz="2400">
                <a:ea typeface="+mn-lt"/>
                <a:cs typeface="+mn-lt"/>
              </a:rPr>
              <a:t> Однако в экономике не удавалось обеспечить устойчивые темпы роста, а в политике — устранить острое соперничество между сторонниками этатизма и либерализации и расширения частной инициативы</a:t>
            </a:r>
            <a:endParaRPr lang="ru-RU" sz="2400">
              <a:cs typeface="Calibri"/>
            </a:endParaRPr>
          </a:p>
          <a:p>
            <a:r>
              <a:rPr lang="ru-RU" sz="2400">
                <a:ea typeface="+mn-lt"/>
                <a:cs typeface="+mn-lt"/>
              </a:rPr>
              <a:t>Обострению ситуации в стране способствовала деятельность различного рода экстремистских организаций</a:t>
            </a:r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2973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дорога, внешний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A2240172-7B7D-75AE-E98D-0FEAE7672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80" b="7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24030-7FAD-CD7B-C515-F80A7C16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1980 г. - военный переворот в Турции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61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6AF54-0C6B-575C-E71E-B15C1AD7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Особенности развития Третьей Республики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A6BA6-B381-9FDB-90CC-E2226ECE4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Отказ от строгого государственного регулирования и ограничения роста реальных доходов населения</a:t>
            </a:r>
          </a:p>
          <a:p>
            <a:r>
              <a:rPr lang="ru-RU" sz="2400">
                <a:ea typeface="+mn-lt"/>
                <a:cs typeface="+mn-lt"/>
              </a:rPr>
              <a:t>Экономика открылась для иностранных товаров и капиталов. Приоритетным стало развитие среднего и малого бизнеса</a:t>
            </a:r>
          </a:p>
          <a:p>
            <a:r>
              <a:rPr lang="ru-RU" sz="2400">
                <a:ea typeface="+mn-lt"/>
                <a:cs typeface="+mn-lt"/>
              </a:rPr>
              <a:t>Темпы экономического роста в 1980— 1990 гг. составили около 8% в год</a:t>
            </a:r>
          </a:p>
          <a:p>
            <a:endParaRPr lang="ru-RU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6220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21A8F-45D6-09A7-25A3-4D17E142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Тургут Озал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0C94A3-CA5C-2755-066C-5121911F1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Восьмой президент Турции. Во время пребывания у власти с 1983 по 1991 годы провел серию реформ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в позе, люди&#10;&#10;Автоматически созданное описание">
            <a:extLst>
              <a:ext uri="{FF2B5EF4-FFF2-40B4-BE49-F238E27FC236}">
                <a16:creationId xmlns:a16="http://schemas.microsoft.com/office/drawing/2014/main" id="{232C3404-8E4D-3936-80ED-469B7A13A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4" b="3684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905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0CDC9-2965-E981-3E3B-1430B5C6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Реджеп Тайип Эрдоган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BFBA21-4AEC-D78B-49C9-52388F5A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турецкий государственный и политический деятель, действующий 12-й президент Турции с 28 августа 2014 года.</a:t>
            </a:r>
          </a:p>
        </p:txBody>
      </p:sp>
      <p:pic>
        <p:nvPicPr>
          <p:cNvPr id="5" name="Рисунок 5" descr="Изображение выглядит как человек, костюм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147CF410-2CF7-E510-2B2B-841C35628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8" r="-1" b="249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268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3731D-DA8D-8E04-443C-68725F21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accent5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AD93598-5952-EB77-5DF9-406E3F7E1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14913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3872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8AFD4-AD71-9325-6D4A-F3C1E328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70249E-2D90-A3F5-9CCD-28378025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500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49D89-E53C-F532-8147-80DAD8B0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C0862-7452-96DB-173B-830B557CC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86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B8C5C-5DF2-9AEB-9F9F-A6EBCB2B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Национально-освободительное движение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21B87-D9C6-CA03-0F45-D0FDF3F4E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87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6EFF3-2AC5-5524-6ACA-301A7A0E7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Особенности региона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2F55F7-A22C-8514-DED1-8A4F3EE33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Характерной чертой мусульманского мира является этническая неоднородность. В нем выделяются тюркоязычный, персидский и арабский регионы</a:t>
            </a:r>
          </a:p>
          <a:p>
            <a:r>
              <a:rPr lang="ru-RU" sz="2400">
                <a:ea typeface="+mn-lt"/>
                <a:cs typeface="+mn-lt"/>
              </a:rPr>
              <a:t>Со второй половины ХХ в. в мусульманском мире усилилось влияние ислама на все сферы жизни общества. Одной из причин этого является специфика данной религиозной системы: ислам — не только религия, но и образ жизни</a:t>
            </a:r>
          </a:p>
          <a:p>
            <a:r>
              <a:rPr lang="ru-RU" sz="2400" dirty="0">
                <a:ea typeface="+mn-lt"/>
                <a:cs typeface="+mn-lt"/>
              </a:rPr>
              <a:t>Под исламскими лозунгами активизировалось национально-освободительное движение, возникли исламские политические общества и партии, международные организации</a:t>
            </a:r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47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внутренний, закрыть, кожа&#10;&#10;Автоматически созданное описание">
            <a:extLst>
              <a:ext uri="{FF2B5EF4-FFF2-40B4-BE49-F238E27FC236}">
                <a16:creationId xmlns:a16="http://schemas.microsoft.com/office/drawing/2014/main" id="{76351428-5F3E-275B-0A6F-8FDBC1B1C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76" b="945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EBC9A-0DC1-73F8-BF51-15F9F494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Исламский фундаментализм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18681493-2D19-D872-F5EB-5DEAAB4B5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термин, обозначающий современные мусульманские религиозно-политические движения, основанные на обращении к истокам ислама. Его главная цель — возврат к основам веры, т. е. к «чистому» первоначальному исламу времен пророка Мухаммеда, созданию общества и государства на принципах Корана и шариата.</a:t>
            </a:r>
          </a:p>
        </p:txBody>
      </p:sp>
    </p:spTree>
    <p:extLst>
      <p:ext uri="{BB962C8B-B14F-4D97-AF65-F5344CB8AC3E}">
        <p14:creationId xmlns:p14="http://schemas.microsoft.com/office/powerpoint/2010/main" val="585845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57F92-1334-0D21-58C8-138785B5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2800">
                <a:solidFill>
                  <a:srgbClr val="FFFFFF"/>
                </a:solidFill>
                <a:cs typeface="Calibri Light"/>
              </a:rPr>
              <a:t>Особенности национально-освободительного движения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36CD5C-7AB0-C8D3-3373-05E49B102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Были ликвидированы подмандатные (колониальные) режимы в Ливане, Сирии, Палестине, Иордании</a:t>
            </a:r>
          </a:p>
          <a:p>
            <a:r>
              <a:rPr lang="ru-RU" dirty="0">
                <a:cs typeface="Calibri"/>
              </a:rPr>
              <a:t>В 1952 г. была свергнута монархия в Египте</a:t>
            </a:r>
          </a:p>
          <a:p>
            <a:r>
              <a:rPr lang="ru-RU" dirty="0">
                <a:cs typeface="Calibri"/>
              </a:rPr>
              <a:t>В 1954 г. вспыхнуло антиколониальное восстание в Алжире, завершившееся успехом</a:t>
            </a:r>
          </a:p>
          <a:p>
            <a:r>
              <a:rPr lang="ru-RU" dirty="0">
                <a:ea typeface="+mn-lt"/>
                <a:cs typeface="+mn-lt"/>
              </a:rPr>
              <a:t>Добились независимости Ливия (1951), Марокко, Тунис, Судан (1956)</a:t>
            </a:r>
          </a:p>
          <a:p>
            <a:r>
              <a:rPr lang="ru-RU" dirty="0">
                <a:cs typeface="Calibri"/>
              </a:rPr>
              <a:t>В 1958 г. была ликвидирована монархия в Ираке</a:t>
            </a:r>
          </a:p>
        </p:txBody>
      </p:sp>
    </p:spTree>
    <p:extLst>
      <p:ext uri="{BB962C8B-B14F-4D97-AF65-F5344CB8AC3E}">
        <p14:creationId xmlns:p14="http://schemas.microsoft.com/office/powerpoint/2010/main" val="116166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стар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AAA338D-2C1A-36D2-EE3D-6E0AEF7B7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11" b="2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3E59B-9B05-1820-72D1-5796A50D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Восстание в Алжире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148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ED2EC-9D88-C3D6-72A1-F9E3BD1F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2800">
                <a:solidFill>
                  <a:srgbClr val="FFFFFF"/>
                </a:solidFill>
                <a:cs typeface="Calibri Light"/>
              </a:rPr>
              <a:t>Особенности национально-освободительного движения</a:t>
            </a:r>
            <a:endParaRPr lang="ru-RU" sz="28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B2B49B-9FDC-EC71-7D4B-1C4ED92CD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В1961 г. президент Египта Г.А. Насер приступил к «некапиталистическим» реформам</a:t>
            </a:r>
          </a:p>
          <a:p>
            <a:r>
              <a:rPr lang="ru-RU" dirty="0">
                <a:ea typeface="+mn-lt"/>
                <a:cs typeface="+mn-lt"/>
              </a:rPr>
              <a:t>Произошла антимонархическая революция в Йемене (1962)</a:t>
            </a:r>
          </a:p>
          <a:p>
            <a:r>
              <a:rPr lang="ru-RU" dirty="0">
                <a:ea typeface="+mn-lt"/>
                <a:cs typeface="+mn-lt"/>
              </a:rPr>
              <a:t>В феврале 1963 г. Партия арабского социалистического возрождения, или Баас, пришла к власти в Ираке</a:t>
            </a:r>
          </a:p>
          <a:p>
            <a:r>
              <a:rPr lang="ru-RU" dirty="0">
                <a:ea typeface="+mn-lt"/>
                <a:cs typeface="+mn-lt"/>
              </a:rPr>
              <a:t>В 1969 г. был свергнут королевский режим в Ливии</a:t>
            </a:r>
          </a:p>
          <a:p>
            <a:endParaRPr lang="ru-RU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00252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Тема Office</vt:lpstr>
      <vt:lpstr>§ 44. Страны мусульманского мира</vt:lpstr>
      <vt:lpstr>Проверка д/з</vt:lpstr>
      <vt:lpstr>План урока</vt:lpstr>
      <vt:lpstr>1. Национально-освободительное движение</vt:lpstr>
      <vt:lpstr>Особенности региона</vt:lpstr>
      <vt:lpstr>Исламский фундаментализм</vt:lpstr>
      <vt:lpstr>Особенности национально-освободительного движения</vt:lpstr>
      <vt:lpstr>Восстание в Алжире</vt:lpstr>
      <vt:lpstr>Особенности национально-освободительного движения</vt:lpstr>
      <vt:lpstr>Гамаль Насер - лидер Египта</vt:lpstr>
      <vt:lpstr>2. Египет</vt:lpstr>
      <vt:lpstr>1952 г.  - свержение монархии в Египте </vt:lpstr>
      <vt:lpstr>Гамаль Абдель Насер</vt:lpstr>
      <vt:lpstr>Особенности развития Египта</vt:lpstr>
      <vt:lpstr>Шестидневная война 1967 г.</vt:lpstr>
      <vt:lpstr>3. Иран</vt:lpstr>
      <vt:lpstr>Мухаммед Рез Пехлеви</vt:lpstr>
      <vt:lpstr>Реформы "белой революции"</vt:lpstr>
      <vt:lpstr>1978 г. - исламская революция в Иране</vt:lpstr>
      <vt:lpstr>1 апреля 1979 г. - провозглашение Исламской Республики Иран</vt:lpstr>
      <vt:lpstr>Исламская Республика Иран</vt:lpstr>
      <vt:lpstr>4. Турция</vt:lpstr>
      <vt:lpstr>1945-1960 гг.</vt:lpstr>
      <vt:lpstr>Май 1960 г. - военный переворот в Турции</vt:lpstr>
      <vt:lpstr>1960-1980 гг.</vt:lpstr>
      <vt:lpstr>1980 г. - военный переворот в Турции</vt:lpstr>
      <vt:lpstr>Особенности развития Третьей Республики</vt:lpstr>
      <vt:lpstr>Тургут Озал</vt:lpstr>
      <vt:lpstr>Реджеп Тайип Эрдоган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44. Страны мусульманского мира</dc:title>
  <dc:creator/>
  <cp:lastModifiedBy/>
  <cp:revision>176</cp:revision>
  <dcterms:created xsi:type="dcterms:W3CDTF">2022-04-24T09:39:01Z</dcterms:created>
  <dcterms:modified xsi:type="dcterms:W3CDTF">2022-04-24T14:43:24Z</dcterms:modified>
</cp:coreProperties>
</file>