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Lobster"/>
      <p:regular r:id="rId19"/>
    </p:embeddedFont>
    <p:embeddedFont>
      <p:font typeface="Candar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ndara-regular.fntdata"/><Relationship Id="rId11" Type="http://schemas.openxmlformats.org/officeDocument/2006/relationships/slide" Target="slides/slide5.xml"/><Relationship Id="rId22" Type="http://schemas.openxmlformats.org/officeDocument/2006/relationships/font" Target="fonts/Candara-italic.fntdata"/><Relationship Id="rId10" Type="http://schemas.openxmlformats.org/officeDocument/2006/relationships/slide" Target="slides/slide4.xml"/><Relationship Id="rId21" Type="http://schemas.openxmlformats.org/officeDocument/2006/relationships/font" Target="fonts/Candara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Candara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Lobster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4fa789c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14fa789c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4f8bb8bc1_2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14f8bb8bc1_2_1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4f8bb8bc1_2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14f8bb8bc1_2_1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4f8bb8bc1_2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14f8bb8bc1_2_1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4f8bb8bc1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14f8bb8bc1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4f8bb8bc1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14f8bb8bc1_2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4f8bb8bc1_2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114f8bb8bc1_2_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4f8bb8bc1_2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114f8bb8bc1_2_1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4f8bb8bc1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114f8bb8bc1_2_1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4f8bb8bc1_2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14f8bb8bc1_2_1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4f8bb8bc1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14f8bb8bc1_2_1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4f8bb8bc1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14f8bb8bc1_2_1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67874"/>
            <a:ext cx="8229600" cy="795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67874"/>
            <a:ext cx="8229600" cy="795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67874"/>
            <a:ext cx="8229600" cy="795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67874"/>
            <a:ext cx="8229600" cy="795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1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67874"/>
            <a:ext cx="8229600" cy="795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67874"/>
            <a:ext cx="8229600" cy="795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hyperlink" Target="https://youtu.be/LMMAwRSHfmc?list=PLQNYDBbB8NtroLG4LPu7fDxn0pe2wlKCU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781500" y="840150"/>
            <a:ext cx="75810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b="1" lang="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6 классе</a:t>
            </a:r>
            <a:endParaRPr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</a:t>
            </a:r>
            <a:r>
              <a:rPr b="1" lang="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“Княжение Ягайло. Кревская уния и ее значение”.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/>
        </p:nvSpPr>
        <p:spPr>
          <a:xfrm>
            <a:off x="1650760" y="1408455"/>
            <a:ext cx="5899927" cy="22852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Проанализируйте итоги унии и объясните, чего же, по вашему мнению, было больше в её заключении положительного или отрицательного для ВКЛ?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Своё мнение подтвердите конкретными примерами.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6215" y="336830"/>
            <a:ext cx="5949018" cy="4428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/>
          <p:nvPr/>
        </p:nvSpPr>
        <p:spPr>
          <a:xfrm>
            <a:off x="1493659" y="0"/>
            <a:ext cx="6171449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Причины сближения ВКЛ и Польши</a:t>
            </a:r>
            <a:r>
              <a:rPr b="1" i="0" lang="ru" sz="1400" u="none" cap="none" strike="noStrik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140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9"/>
          <p:cNvSpPr/>
          <p:nvPr/>
        </p:nvSpPr>
        <p:spPr>
          <a:xfrm>
            <a:off x="1277975" y="577700"/>
            <a:ext cx="6610200" cy="31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После просмотра видеофрагмента, назовите факторы приведшие к подписанию Кревской унии?</a:t>
            </a:r>
            <a:endParaRPr b="1" sz="41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9"/>
          <p:cNvSpPr/>
          <p:nvPr/>
        </p:nvSpPr>
        <p:spPr>
          <a:xfrm>
            <a:off x="3761910" y="4153220"/>
            <a:ext cx="3429000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https://youtu.be/LMMAwRSHfmc?list=PLQNYDBbB8NtroLG4LPu7fDxn0pe2wlKCU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9"/>
          <p:cNvSpPr txBox="1"/>
          <p:nvPr/>
        </p:nvSpPr>
        <p:spPr>
          <a:xfrm>
            <a:off x="1571239" y="3921900"/>
            <a:ext cx="1080120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Перейди по ссылке, посмотри видео!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9"/>
          <p:cNvSpPr/>
          <p:nvPr/>
        </p:nvSpPr>
        <p:spPr>
          <a:xfrm>
            <a:off x="2789802" y="4190286"/>
            <a:ext cx="733806" cy="36347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0"/>
          <p:cNvSpPr/>
          <p:nvPr/>
        </p:nvSpPr>
        <p:spPr>
          <a:xfrm>
            <a:off x="1493659" y="0"/>
            <a:ext cx="6171449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Причины сближения ВКЛ и Польши</a:t>
            </a:r>
            <a:r>
              <a:rPr b="1" lang="ru" sz="140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140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0"/>
          <p:cNvSpPr/>
          <p:nvPr/>
        </p:nvSpPr>
        <p:spPr>
          <a:xfrm>
            <a:off x="845586" y="608436"/>
            <a:ext cx="7560840" cy="13849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</a:t>
            </a:r>
            <a:r>
              <a:rPr b="1" lang="ru" sz="140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Стремление Ягайло закрепить свою власть в ВКЛ с помощью Польши;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2.  Польше необходима сильная королевская власть;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3.  Желание поляков распространить католичество в ВКЛ;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4.  Внешняя опасность со стороны крестоносцев для ВКЛ и Польши;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0"/>
          <p:cNvSpPr/>
          <p:nvPr/>
        </p:nvSpPr>
        <p:spPr>
          <a:xfrm>
            <a:off x="1597484" y="3543858"/>
            <a:ext cx="5975045" cy="1177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 августва 1385г.- </a:t>
            </a:r>
            <a:r>
              <a:rPr lang="ru" sz="21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в зáмке Крево была заключена уния (союз) Великого Княжества Литовского и Королевства Польского.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1"/>
          <p:cNvSpPr/>
          <p:nvPr/>
        </p:nvSpPr>
        <p:spPr>
          <a:xfrm>
            <a:off x="737574" y="2172102"/>
            <a:ext cx="7668852" cy="256224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Женитьба Ягайло на польской принцессе Ядвиге;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Ягайло сохраняет титул великого князя ВКЛ и принимает  титул короля Польши;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Крестить языческую Литву в католическую веру;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 Перевезти казну из Вильно в Краков;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 Помочь Польше вернуть утраченные  земли;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 Отпустить пленных поляков, захваченных в прежних войнах;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Выплата компенсации немецкому  принцу Вильгельму Габсбургу , брак которого с Ядвигой был сорван;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ttps://jaaj.club/images/blogerimg/44951/2019/08/img_9237a.jpg" id="179" name="Google Shape;179;p33"/>
          <p:cNvSpPr/>
          <p:nvPr/>
        </p:nvSpPr>
        <p:spPr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jaaj.club/images/blogerimg/44951/150/t0bqerlw.jpg" id="180" name="Google Shape;180;p33"/>
          <p:cNvSpPr/>
          <p:nvPr/>
        </p:nvSpPr>
        <p:spPr>
          <a:xfrm>
            <a:off x="1373981" y="5954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3"/>
          <p:cNvSpPr txBox="1"/>
          <p:nvPr/>
        </p:nvSpPr>
        <p:spPr>
          <a:xfrm>
            <a:off x="2303748" y="1217568"/>
            <a:ext cx="6372708" cy="22852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Кто был недоволен приходом к власти Ягайло?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Какие отношения сложились между ними?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вы думаете, изменились ли они после подписания Кревской унии?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будут вести себя Витовт и Андрей?                                   Найдите подтверждение своих доводов в учебнике стр. 31.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Чего испугался Ягайло?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Какое решение он принимает?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3"/>
          <p:cNvSpPr txBox="1"/>
          <p:nvPr/>
        </p:nvSpPr>
        <p:spPr>
          <a:xfrm>
            <a:off x="2303750" y="0"/>
            <a:ext cx="5469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Давайте порассуждаем!</a:t>
            </a:r>
            <a:endParaRPr sz="3100"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Фокина Л. П. Шаблон (фон) презентации 4">
  <a:themeElements>
    <a:clrScheme name="Другая 36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