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0" r:id="rId4"/>
    <p:sldMasterId id="214748367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y="5143500" cx="9144000"/>
  <p:notesSz cx="6858000" cy="9144000"/>
  <p:embeddedFontLst>
    <p:embeddedFont>
      <p:font typeface="Constantia"/>
      <p:regular r:id="rId22"/>
      <p:bold r:id="rId23"/>
      <p:italic r:id="rId24"/>
      <p:bold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font" Target="fonts/Constantia-regular.fntdata"/><Relationship Id="rId21" Type="http://schemas.openxmlformats.org/officeDocument/2006/relationships/slide" Target="slides/slide15.xml"/><Relationship Id="rId24" Type="http://schemas.openxmlformats.org/officeDocument/2006/relationships/font" Target="fonts/Constantia-italic.fntdata"/><Relationship Id="rId23" Type="http://schemas.openxmlformats.org/officeDocument/2006/relationships/font" Target="fonts/Constantia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5" Type="http://schemas.openxmlformats.org/officeDocument/2006/relationships/font" Target="fonts/Constantia-boldItalic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00c148a56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100c148a56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00c148a56a_2_82:notes"/>
          <p:cNvSpPr txBox="1"/>
          <p:nvPr>
            <p:ph idx="1" type="body"/>
          </p:nvPr>
        </p:nvSpPr>
        <p:spPr>
          <a:xfrm>
            <a:off x="685800" y="4343406"/>
            <a:ext cx="5486400" cy="4114806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g100c148a56a_2_82:notes"/>
          <p:cNvSpPr/>
          <p:nvPr>
            <p:ph idx="2" type="sldImg"/>
          </p:nvPr>
        </p:nvSpPr>
        <p:spPr>
          <a:xfrm>
            <a:off x="114300" y="685983"/>
            <a:ext cx="6629400" cy="342845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100c148a56a_2_87:notes"/>
          <p:cNvSpPr txBox="1"/>
          <p:nvPr>
            <p:ph idx="1" type="body"/>
          </p:nvPr>
        </p:nvSpPr>
        <p:spPr>
          <a:xfrm>
            <a:off x="685800" y="4343406"/>
            <a:ext cx="5486400" cy="4114806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g100c148a56a_2_87:notes"/>
          <p:cNvSpPr/>
          <p:nvPr>
            <p:ph idx="2" type="sldImg"/>
          </p:nvPr>
        </p:nvSpPr>
        <p:spPr>
          <a:xfrm>
            <a:off x="114300" y="685983"/>
            <a:ext cx="6629400" cy="342845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100c148a56a_2_92:notes"/>
          <p:cNvSpPr txBox="1"/>
          <p:nvPr>
            <p:ph idx="1" type="body"/>
          </p:nvPr>
        </p:nvSpPr>
        <p:spPr>
          <a:xfrm>
            <a:off x="685800" y="4343406"/>
            <a:ext cx="5486400" cy="4114806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g100c148a56a_2_92:notes"/>
          <p:cNvSpPr/>
          <p:nvPr>
            <p:ph idx="2" type="sldImg"/>
          </p:nvPr>
        </p:nvSpPr>
        <p:spPr>
          <a:xfrm>
            <a:off x="114300" y="685983"/>
            <a:ext cx="6629400" cy="342845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00c148a56a_2_98:notes"/>
          <p:cNvSpPr txBox="1"/>
          <p:nvPr>
            <p:ph idx="1" type="body"/>
          </p:nvPr>
        </p:nvSpPr>
        <p:spPr>
          <a:xfrm>
            <a:off x="685800" y="4343406"/>
            <a:ext cx="5486400" cy="4114806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g100c148a56a_2_98:notes"/>
          <p:cNvSpPr/>
          <p:nvPr>
            <p:ph idx="2" type="sldImg"/>
          </p:nvPr>
        </p:nvSpPr>
        <p:spPr>
          <a:xfrm>
            <a:off x="114300" y="685983"/>
            <a:ext cx="6629400" cy="342845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100c148a56a_2_103:notes"/>
          <p:cNvSpPr txBox="1"/>
          <p:nvPr>
            <p:ph idx="1" type="body"/>
          </p:nvPr>
        </p:nvSpPr>
        <p:spPr>
          <a:xfrm>
            <a:off x="685800" y="4343406"/>
            <a:ext cx="5486400" cy="4114806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g100c148a56a_2_103:notes"/>
          <p:cNvSpPr/>
          <p:nvPr>
            <p:ph idx="2" type="sldImg"/>
          </p:nvPr>
        </p:nvSpPr>
        <p:spPr>
          <a:xfrm>
            <a:off x="114300" y="685983"/>
            <a:ext cx="6629400" cy="342845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100c148a56a_2_108:notes"/>
          <p:cNvSpPr txBox="1"/>
          <p:nvPr>
            <p:ph idx="1" type="body"/>
          </p:nvPr>
        </p:nvSpPr>
        <p:spPr>
          <a:xfrm>
            <a:off x="685800" y="4343406"/>
            <a:ext cx="5486400" cy="4114806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g100c148a56a_2_108:notes"/>
          <p:cNvSpPr/>
          <p:nvPr>
            <p:ph idx="2" type="sldImg"/>
          </p:nvPr>
        </p:nvSpPr>
        <p:spPr>
          <a:xfrm>
            <a:off x="114300" y="685983"/>
            <a:ext cx="6629400" cy="342845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100c148a56a_2_40:notes"/>
          <p:cNvSpPr txBox="1"/>
          <p:nvPr>
            <p:ph idx="1" type="body"/>
          </p:nvPr>
        </p:nvSpPr>
        <p:spPr>
          <a:xfrm>
            <a:off x="685800" y="4343406"/>
            <a:ext cx="5486400" cy="4114806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g100c148a56a_2_40:notes"/>
          <p:cNvSpPr/>
          <p:nvPr>
            <p:ph idx="2" type="sldImg"/>
          </p:nvPr>
        </p:nvSpPr>
        <p:spPr>
          <a:xfrm>
            <a:off x="114300" y="685983"/>
            <a:ext cx="6629400" cy="342845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100c148a56a_2_45:notes"/>
          <p:cNvSpPr txBox="1"/>
          <p:nvPr>
            <p:ph idx="1" type="body"/>
          </p:nvPr>
        </p:nvSpPr>
        <p:spPr>
          <a:xfrm>
            <a:off x="685800" y="4343406"/>
            <a:ext cx="5486400" cy="4114806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g100c148a56a_2_45:notes"/>
          <p:cNvSpPr/>
          <p:nvPr>
            <p:ph idx="2" type="sldImg"/>
          </p:nvPr>
        </p:nvSpPr>
        <p:spPr>
          <a:xfrm>
            <a:off x="114300" y="685983"/>
            <a:ext cx="6629400" cy="342845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100c148a56a_2_49:notes"/>
          <p:cNvSpPr txBox="1"/>
          <p:nvPr>
            <p:ph idx="1" type="body"/>
          </p:nvPr>
        </p:nvSpPr>
        <p:spPr>
          <a:xfrm>
            <a:off x="685800" y="4343406"/>
            <a:ext cx="5486400" cy="4114806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g100c148a56a_2_49:notes"/>
          <p:cNvSpPr/>
          <p:nvPr>
            <p:ph idx="2" type="sldImg"/>
          </p:nvPr>
        </p:nvSpPr>
        <p:spPr>
          <a:xfrm>
            <a:off x="114300" y="685983"/>
            <a:ext cx="6629400" cy="342845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100c148a56a_2_54:notes"/>
          <p:cNvSpPr txBox="1"/>
          <p:nvPr>
            <p:ph idx="1" type="body"/>
          </p:nvPr>
        </p:nvSpPr>
        <p:spPr>
          <a:xfrm>
            <a:off x="685800" y="4343406"/>
            <a:ext cx="5486400" cy="4114806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g100c148a56a_2_54:notes"/>
          <p:cNvSpPr/>
          <p:nvPr>
            <p:ph idx="2" type="sldImg"/>
          </p:nvPr>
        </p:nvSpPr>
        <p:spPr>
          <a:xfrm>
            <a:off x="114300" y="685983"/>
            <a:ext cx="6629400" cy="342845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100c148a56a_2_59:notes"/>
          <p:cNvSpPr txBox="1"/>
          <p:nvPr>
            <p:ph idx="1" type="body"/>
          </p:nvPr>
        </p:nvSpPr>
        <p:spPr>
          <a:xfrm>
            <a:off x="685800" y="4343406"/>
            <a:ext cx="5486400" cy="4114806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g100c148a56a_2_59:notes"/>
          <p:cNvSpPr/>
          <p:nvPr>
            <p:ph idx="2" type="sldImg"/>
          </p:nvPr>
        </p:nvSpPr>
        <p:spPr>
          <a:xfrm>
            <a:off x="114300" y="685983"/>
            <a:ext cx="6629400" cy="342845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100c148a56a_2_64:notes"/>
          <p:cNvSpPr txBox="1"/>
          <p:nvPr>
            <p:ph idx="1" type="body"/>
          </p:nvPr>
        </p:nvSpPr>
        <p:spPr>
          <a:xfrm>
            <a:off x="685800" y="4343406"/>
            <a:ext cx="5486400" cy="4114806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g100c148a56a_2_64:notes"/>
          <p:cNvSpPr/>
          <p:nvPr>
            <p:ph idx="2" type="sldImg"/>
          </p:nvPr>
        </p:nvSpPr>
        <p:spPr>
          <a:xfrm>
            <a:off x="114300" y="685983"/>
            <a:ext cx="6629400" cy="342845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100c148a56a_2_69:notes"/>
          <p:cNvSpPr txBox="1"/>
          <p:nvPr>
            <p:ph idx="1" type="body"/>
          </p:nvPr>
        </p:nvSpPr>
        <p:spPr>
          <a:xfrm>
            <a:off x="685800" y="4343406"/>
            <a:ext cx="5486400" cy="4114806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g100c148a56a_2_69:notes"/>
          <p:cNvSpPr/>
          <p:nvPr>
            <p:ph idx="2" type="sldImg"/>
          </p:nvPr>
        </p:nvSpPr>
        <p:spPr>
          <a:xfrm>
            <a:off x="114300" y="685983"/>
            <a:ext cx="6629400" cy="342845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100c148a56a_2_74:notes"/>
          <p:cNvSpPr txBox="1"/>
          <p:nvPr>
            <p:ph idx="1" type="body"/>
          </p:nvPr>
        </p:nvSpPr>
        <p:spPr>
          <a:xfrm>
            <a:off x="685800" y="4343406"/>
            <a:ext cx="5486400" cy="4114806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g100c148a56a_2_74:notes"/>
          <p:cNvSpPr/>
          <p:nvPr>
            <p:ph idx="2" type="sldImg"/>
          </p:nvPr>
        </p:nvSpPr>
        <p:spPr>
          <a:xfrm>
            <a:off x="114300" y="685983"/>
            <a:ext cx="6629400" cy="342845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subTitle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algn="ctr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/>
            </a:lvl1pPr>
            <a:lvl2pPr lvl="1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Arial"/>
              <a:buNone/>
              <a:defRPr/>
            </a:lvl2pPr>
            <a:lvl3pPr lvl="2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None/>
              <a:defRPr/>
            </a:lvl4pPr>
            <a:lvl5pPr lvl="4" algn="ctr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None/>
              <a:defRPr/>
            </a:lvl5pPr>
            <a:lvl6pPr lvl="5" algn="ctr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None/>
              <a:defRPr/>
            </a:lvl6pPr>
            <a:lvl7pPr lvl="6" algn="ctr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None/>
              <a:defRPr/>
            </a:lvl7pPr>
            <a:lvl8pPr lvl="7" algn="ctr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None/>
              <a:defRPr/>
            </a:lvl8pPr>
            <a:lvl9pPr lvl="8" algn="ctr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6"/>
          <p:cNvSpPr txBox="1"/>
          <p:nvPr>
            <p:ph type="title"/>
          </p:nvPr>
        </p:nvSpPr>
        <p:spPr>
          <a:xfrm>
            <a:off x="4724400" y="4114800"/>
            <a:ext cx="441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0" name="Google Shape;60;p16"/>
          <p:cNvSpPr txBox="1"/>
          <p:nvPr>
            <p:ph idx="1" type="body"/>
          </p:nvPr>
        </p:nvSpPr>
        <p:spPr>
          <a:xfrm>
            <a:off x="381000" y="514350"/>
            <a:ext cx="77724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17500" lvl="0" marL="4572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1pPr>
            <a:lvl2pPr indent="-317500" lvl="1" marL="9144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/>
            </a:lvl2pPr>
            <a:lvl3pPr indent="-317500" lvl="2" marL="13716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3pPr>
            <a:lvl4pPr indent="-317500" lvl="3" marL="18288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/>
            </a:lvl4pPr>
            <a:lvl5pPr indent="-317500" lvl="4" marL="22860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/>
            </a:lvl5pPr>
            <a:lvl6pPr indent="-317500" lvl="5" marL="27432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/>
            </a:lvl6pPr>
            <a:lvl7pPr indent="-317500" lvl="6" marL="32004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/>
            </a:lvl7pPr>
            <a:lvl8pPr indent="-317500" lvl="7" marL="36576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/>
            </a:lvl8pPr>
            <a:lvl9pPr indent="-317500" lvl="8" marL="41148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"/>
          <p:cNvSpPr txBox="1"/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1" sz="3000" cap="none"/>
            </a:lvl1pPr>
            <a:lvl2pPr lvl="1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3" name="Google Shape;63;p17"/>
          <p:cNvSpPr txBox="1"/>
          <p:nvPr>
            <p:ph idx="1" type="body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indent="-228600" lvl="0" marL="4572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None/>
              <a:defRPr sz="1500"/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/>
            </a:lvl3pPr>
            <a:lvl4pPr indent="-228600" lvl="3" marL="18288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  <a:defRPr sz="1100"/>
            </a:lvl4pPr>
            <a:lvl5pPr indent="-228600" lvl="4" marL="22860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  <a:defRPr sz="1100"/>
            </a:lvl5pPr>
            <a:lvl6pPr indent="-228600" lvl="5" marL="27432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  <a:defRPr sz="1100"/>
            </a:lvl6pPr>
            <a:lvl7pPr indent="-228600" lvl="6" marL="32004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  <a:defRPr sz="1100"/>
            </a:lvl7pPr>
            <a:lvl8pPr indent="-228600" lvl="7" marL="36576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  <a:defRPr sz="1100"/>
            </a:lvl8pPr>
            <a:lvl9pPr indent="-228600" lvl="8" marL="41148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  <a:defRPr sz="1100"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8"/>
          <p:cNvSpPr txBox="1"/>
          <p:nvPr>
            <p:ph type="title"/>
          </p:nvPr>
        </p:nvSpPr>
        <p:spPr>
          <a:xfrm>
            <a:off x="4724400" y="4114800"/>
            <a:ext cx="441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6" name="Google Shape;66;p18"/>
          <p:cNvSpPr txBox="1"/>
          <p:nvPr>
            <p:ph idx="1" type="body"/>
          </p:nvPr>
        </p:nvSpPr>
        <p:spPr>
          <a:xfrm>
            <a:off x="381000" y="514350"/>
            <a:ext cx="38100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61950" lvl="0" marL="4572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Arial"/>
              <a:buChar char="•"/>
              <a:defRPr sz="2100"/>
            </a:lvl1pPr>
            <a:lvl2pPr indent="-342900" lvl="1" marL="9144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sz="1800"/>
            </a:lvl2pPr>
            <a:lvl3pPr indent="-323850" lvl="2" marL="13716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Char char="•"/>
              <a:defRPr sz="1500"/>
            </a:lvl3pPr>
            <a:lvl4pPr indent="-317500" lvl="3" marL="18288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–"/>
              <a:defRPr sz="1400"/>
            </a:lvl4pPr>
            <a:lvl5pPr indent="-317500" lvl="4" marL="22860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»"/>
              <a:defRPr sz="1400"/>
            </a:lvl5pPr>
            <a:lvl6pPr indent="-317500" lvl="5" marL="27432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»"/>
              <a:defRPr sz="1400"/>
            </a:lvl6pPr>
            <a:lvl7pPr indent="-317500" lvl="6" marL="32004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»"/>
              <a:defRPr sz="1400"/>
            </a:lvl7pPr>
            <a:lvl8pPr indent="-317500" lvl="7" marL="36576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»"/>
              <a:defRPr sz="1400"/>
            </a:lvl8pPr>
            <a:lvl9pPr indent="-317500" lvl="8" marL="41148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»"/>
              <a:defRPr sz="1400"/>
            </a:lvl9pPr>
          </a:lstStyle>
          <a:p/>
        </p:txBody>
      </p:sp>
      <p:sp>
        <p:nvSpPr>
          <p:cNvPr id="67" name="Google Shape;67;p18"/>
          <p:cNvSpPr txBox="1"/>
          <p:nvPr>
            <p:ph idx="2" type="body"/>
          </p:nvPr>
        </p:nvSpPr>
        <p:spPr>
          <a:xfrm>
            <a:off x="4343400" y="514350"/>
            <a:ext cx="38100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61950" lvl="0" marL="4572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Arial"/>
              <a:buChar char="•"/>
              <a:defRPr sz="2100"/>
            </a:lvl1pPr>
            <a:lvl2pPr indent="-342900" lvl="1" marL="9144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sz="1800"/>
            </a:lvl2pPr>
            <a:lvl3pPr indent="-323850" lvl="2" marL="13716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Char char="•"/>
              <a:defRPr sz="1500"/>
            </a:lvl3pPr>
            <a:lvl4pPr indent="-317500" lvl="3" marL="18288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–"/>
              <a:defRPr sz="1400"/>
            </a:lvl4pPr>
            <a:lvl5pPr indent="-317500" lvl="4" marL="22860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»"/>
              <a:defRPr sz="1400"/>
            </a:lvl5pPr>
            <a:lvl6pPr indent="-317500" lvl="5" marL="27432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»"/>
              <a:defRPr sz="1400"/>
            </a:lvl6pPr>
            <a:lvl7pPr indent="-317500" lvl="6" marL="32004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»"/>
              <a:defRPr sz="1400"/>
            </a:lvl7pPr>
            <a:lvl8pPr indent="-317500" lvl="7" marL="36576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»"/>
              <a:defRPr sz="1400"/>
            </a:lvl8pPr>
            <a:lvl9pPr indent="-317500" lvl="8" marL="41148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»"/>
              <a:defRPr sz="1400"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9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0" name="Google Shape;70;p19"/>
          <p:cNvSpPr txBox="1"/>
          <p:nvPr>
            <p:ph idx="1" type="body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1" sz="1800"/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None/>
              <a:defRPr b="1" sz="15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1" sz="1400"/>
            </a:lvl3pPr>
            <a:lvl4pPr indent="-228600" lvl="3" marL="18288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1" sz="1200"/>
            </a:lvl4pPr>
            <a:lvl5pPr indent="-228600" lvl="4" marL="22860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1" sz="1200"/>
            </a:lvl5pPr>
            <a:lvl6pPr indent="-228600" lvl="5" marL="27432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1" sz="1200"/>
            </a:lvl6pPr>
            <a:lvl7pPr indent="-228600" lvl="6" marL="32004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1" sz="1200"/>
            </a:lvl7pPr>
            <a:lvl8pPr indent="-228600" lvl="7" marL="36576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1" sz="1200"/>
            </a:lvl8pPr>
            <a:lvl9pPr indent="-228600" lvl="8" marL="41148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1" sz="1200"/>
            </a:lvl9pPr>
          </a:lstStyle>
          <a:p/>
        </p:txBody>
      </p:sp>
      <p:sp>
        <p:nvSpPr>
          <p:cNvPr id="71" name="Google Shape;71;p19"/>
          <p:cNvSpPr txBox="1"/>
          <p:nvPr>
            <p:ph idx="2" type="body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42900" lvl="0" marL="4572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/>
            </a:lvl1pPr>
            <a:lvl2pPr indent="-323850" lvl="1" marL="9144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Char char="–"/>
              <a:defRPr sz="1500"/>
            </a:lvl2pPr>
            <a:lvl3pPr indent="-317500" lvl="2" marL="13716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sz="1400"/>
            </a:lvl3pPr>
            <a:lvl4pPr indent="-304800" lvl="3" marL="18288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–"/>
              <a:defRPr sz="1200"/>
            </a:lvl4pPr>
            <a:lvl5pPr indent="-304800" lvl="4" marL="22860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»"/>
              <a:defRPr sz="1200"/>
            </a:lvl5pPr>
            <a:lvl6pPr indent="-304800" lvl="5" marL="27432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»"/>
              <a:defRPr sz="1200"/>
            </a:lvl6pPr>
            <a:lvl7pPr indent="-304800" lvl="6" marL="32004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»"/>
              <a:defRPr sz="1200"/>
            </a:lvl7pPr>
            <a:lvl8pPr indent="-304800" lvl="7" marL="36576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»"/>
              <a:defRPr sz="1200"/>
            </a:lvl8pPr>
            <a:lvl9pPr indent="-304800" lvl="8" marL="41148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»"/>
              <a:defRPr sz="1200"/>
            </a:lvl9pPr>
          </a:lstStyle>
          <a:p/>
        </p:txBody>
      </p:sp>
      <p:sp>
        <p:nvSpPr>
          <p:cNvPr id="72" name="Google Shape;72;p19"/>
          <p:cNvSpPr txBox="1"/>
          <p:nvPr>
            <p:ph idx="3" type="body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1" sz="1800"/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None/>
              <a:defRPr b="1" sz="15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1" sz="1400"/>
            </a:lvl3pPr>
            <a:lvl4pPr indent="-228600" lvl="3" marL="18288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1" sz="1200"/>
            </a:lvl4pPr>
            <a:lvl5pPr indent="-228600" lvl="4" marL="22860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1" sz="1200"/>
            </a:lvl5pPr>
            <a:lvl6pPr indent="-228600" lvl="5" marL="27432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1" sz="1200"/>
            </a:lvl6pPr>
            <a:lvl7pPr indent="-228600" lvl="6" marL="32004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1" sz="1200"/>
            </a:lvl7pPr>
            <a:lvl8pPr indent="-228600" lvl="7" marL="36576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1" sz="1200"/>
            </a:lvl8pPr>
            <a:lvl9pPr indent="-228600" lvl="8" marL="41148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1" sz="1200"/>
            </a:lvl9pPr>
          </a:lstStyle>
          <a:p/>
        </p:txBody>
      </p:sp>
      <p:sp>
        <p:nvSpPr>
          <p:cNvPr id="73" name="Google Shape;73;p19"/>
          <p:cNvSpPr txBox="1"/>
          <p:nvPr>
            <p:ph idx="4" type="body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42900" lvl="0" marL="4572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/>
            </a:lvl1pPr>
            <a:lvl2pPr indent="-323850" lvl="1" marL="9144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Char char="–"/>
              <a:defRPr sz="1500"/>
            </a:lvl2pPr>
            <a:lvl3pPr indent="-317500" lvl="2" marL="13716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sz="1400"/>
            </a:lvl3pPr>
            <a:lvl4pPr indent="-304800" lvl="3" marL="18288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–"/>
              <a:defRPr sz="1200"/>
            </a:lvl4pPr>
            <a:lvl5pPr indent="-304800" lvl="4" marL="22860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»"/>
              <a:defRPr sz="1200"/>
            </a:lvl5pPr>
            <a:lvl6pPr indent="-304800" lvl="5" marL="27432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»"/>
              <a:defRPr sz="1200"/>
            </a:lvl6pPr>
            <a:lvl7pPr indent="-304800" lvl="6" marL="32004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»"/>
              <a:defRPr sz="1200"/>
            </a:lvl7pPr>
            <a:lvl8pPr indent="-304800" lvl="7" marL="36576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»"/>
              <a:defRPr sz="1200"/>
            </a:lvl8pPr>
            <a:lvl9pPr indent="-304800" lvl="8" marL="41148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»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0"/>
          <p:cNvSpPr txBox="1"/>
          <p:nvPr>
            <p:ph type="title"/>
          </p:nvPr>
        </p:nvSpPr>
        <p:spPr>
          <a:xfrm>
            <a:off x="4724400" y="4114800"/>
            <a:ext cx="441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1"/>
          <p:cNvSpPr txBox="1"/>
          <p:nvPr>
            <p:ph type="title"/>
          </p:nvPr>
        </p:nvSpPr>
        <p:spPr>
          <a:xfrm>
            <a:off x="457201" y="204788"/>
            <a:ext cx="3008313" cy="871537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1" sz="1500"/>
            </a:lvl1pPr>
            <a:lvl2pPr lvl="1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8" name="Google Shape;78;p21"/>
          <p:cNvSpPr txBox="1"/>
          <p:nvPr>
            <p:ph idx="1" type="body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81000" lvl="0" marL="457200" algn="l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/>
            </a:lvl1pPr>
            <a:lvl2pPr indent="-361950" lvl="1" marL="9144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Arial"/>
              <a:buChar char="–"/>
              <a:defRPr sz="2100"/>
            </a:lvl2pPr>
            <a:lvl3pPr indent="-342900" lvl="2" marL="1371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/>
            </a:lvl3pPr>
            <a:lvl4pPr indent="-323850" lvl="3" marL="18288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Char char="–"/>
              <a:defRPr sz="1500"/>
            </a:lvl4pPr>
            <a:lvl5pPr indent="-323850" lvl="4" marL="22860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Char char="»"/>
              <a:defRPr sz="1500"/>
            </a:lvl5pPr>
            <a:lvl6pPr indent="-323850" lvl="5" marL="27432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Char char="»"/>
              <a:defRPr sz="1500"/>
            </a:lvl6pPr>
            <a:lvl7pPr indent="-323850" lvl="6" marL="32004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Char char="»"/>
              <a:defRPr sz="1500"/>
            </a:lvl7pPr>
            <a:lvl8pPr indent="-323850" lvl="7" marL="36576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Char char="»"/>
              <a:defRPr sz="1500"/>
            </a:lvl8pPr>
            <a:lvl9pPr indent="-323850" lvl="8" marL="41148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Char char="»"/>
              <a:defRPr sz="1500"/>
            </a:lvl9pPr>
          </a:lstStyle>
          <a:p/>
        </p:txBody>
      </p:sp>
      <p:sp>
        <p:nvSpPr>
          <p:cNvPr id="79" name="Google Shape;79;p21"/>
          <p:cNvSpPr txBox="1"/>
          <p:nvPr>
            <p:ph idx="2" type="body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  <a:defRPr sz="1100"/>
            </a:lvl1pPr>
            <a:lvl2pPr indent="-228600" lvl="1" marL="9144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9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sz="800"/>
            </a:lvl3pPr>
            <a:lvl4pPr indent="-228600" lvl="3" marL="1828800" algn="l">
              <a:spcBef>
                <a:spcPts val="100"/>
              </a:spcBef>
              <a:spcAft>
                <a:spcPts val="0"/>
              </a:spcAft>
              <a:buClr>
                <a:schemeClr val="lt1"/>
              </a:buClr>
              <a:buSzPts val="700"/>
              <a:buFont typeface="Arial"/>
              <a:buNone/>
              <a:defRPr sz="700"/>
            </a:lvl4pPr>
            <a:lvl5pPr indent="-228600" lvl="4" marL="2286000" algn="l">
              <a:spcBef>
                <a:spcPts val="100"/>
              </a:spcBef>
              <a:spcAft>
                <a:spcPts val="0"/>
              </a:spcAft>
              <a:buClr>
                <a:schemeClr val="lt1"/>
              </a:buClr>
              <a:buSzPts val="700"/>
              <a:buFont typeface="Arial"/>
              <a:buNone/>
              <a:defRPr sz="700"/>
            </a:lvl5pPr>
            <a:lvl6pPr indent="-228600" lvl="5" marL="2743200" algn="l">
              <a:spcBef>
                <a:spcPts val="100"/>
              </a:spcBef>
              <a:spcAft>
                <a:spcPts val="0"/>
              </a:spcAft>
              <a:buClr>
                <a:schemeClr val="lt1"/>
              </a:buClr>
              <a:buSzPts val="700"/>
              <a:buFont typeface="Arial"/>
              <a:buNone/>
              <a:defRPr sz="700"/>
            </a:lvl6pPr>
            <a:lvl7pPr indent="-228600" lvl="6" marL="3200400" algn="l">
              <a:spcBef>
                <a:spcPts val="100"/>
              </a:spcBef>
              <a:spcAft>
                <a:spcPts val="0"/>
              </a:spcAft>
              <a:buClr>
                <a:schemeClr val="lt1"/>
              </a:buClr>
              <a:buSzPts val="700"/>
              <a:buFont typeface="Arial"/>
              <a:buNone/>
              <a:defRPr sz="700"/>
            </a:lvl7pPr>
            <a:lvl8pPr indent="-228600" lvl="7" marL="3657600" algn="l">
              <a:spcBef>
                <a:spcPts val="100"/>
              </a:spcBef>
              <a:spcAft>
                <a:spcPts val="0"/>
              </a:spcAft>
              <a:buClr>
                <a:schemeClr val="lt1"/>
              </a:buClr>
              <a:buSzPts val="700"/>
              <a:buFont typeface="Arial"/>
              <a:buNone/>
              <a:defRPr sz="700"/>
            </a:lvl8pPr>
            <a:lvl9pPr indent="-228600" lvl="8" marL="4114800" algn="l">
              <a:spcBef>
                <a:spcPts val="100"/>
              </a:spcBef>
              <a:spcAft>
                <a:spcPts val="0"/>
              </a:spcAft>
              <a:buClr>
                <a:schemeClr val="lt1"/>
              </a:buClr>
              <a:buSzPts val="700"/>
              <a:buFont typeface="Arial"/>
              <a:buNone/>
              <a:defRPr sz="7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2"/>
          <p:cNvSpPr txBox="1"/>
          <p:nvPr>
            <p:ph type="title"/>
          </p:nvPr>
        </p:nvSpPr>
        <p:spPr>
          <a:xfrm>
            <a:off x="1792288" y="3600450"/>
            <a:ext cx="5486400" cy="425053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1" sz="1500"/>
            </a:lvl1pPr>
            <a:lvl2pPr lvl="1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2" name="Google Shape;82;p22"/>
          <p:cNvSpPr/>
          <p:nvPr>
            <p:ph idx="2" type="pic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83" name="Google Shape;83;p22"/>
          <p:cNvSpPr txBox="1"/>
          <p:nvPr>
            <p:ph idx="1" type="body"/>
          </p:nvPr>
        </p:nvSpPr>
        <p:spPr>
          <a:xfrm>
            <a:off x="1792288" y="4025503"/>
            <a:ext cx="5486400" cy="60364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  <a:defRPr sz="1100"/>
            </a:lvl1pPr>
            <a:lvl2pPr indent="-228600" lvl="1" marL="9144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9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sz="800"/>
            </a:lvl3pPr>
            <a:lvl4pPr indent="-228600" lvl="3" marL="1828800" algn="l">
              <a:spcBef>
                <a:spcPts val="100"/>
              </a:spcBef>
              <a:spcAft>
                <a:spcPts val="0"/>
              </a:spcAft>
              <a:buClr>
                <a:schemeClr val="lt1"/>
              </a:buClr>
              <a:buSzPts val="700"/>
              <a:buFont typeface="Arial"/>
              <a:buNone/>
              <a:defRPr sz="700"/>
            </a:lvl4pPr>
            <a:lvl5pPr indent="-228600" lvl="4" marL="2286000" algn="l">
              <a:spcBef>
                <a:spcPts val="100"/>
              </a:spcBef>
              <a:spcAft>
                <a:spcPts val="0"/>
              </a:spcAft>
              <a:buClr>
                <a:schemeClr val="lt1"/>
              </a:buClr>
              <a:buSzPts val="700"/>
              <a:buFont typeface="Arial"/>
              <a:buNone/>
              <a:defRPr sz="700"/>
            </a:lvl5pPr>
            <a:lvl6pPr indent="-228600" lvl="5" marL="2743200" algn="l">
              <a:spcBef>
                <a:spcPts val="100"/>
              </a:spcBef>
              <a:spcAft>
                <a:spcPts val="0"/>
              </a:spcAft>
              <a:buClr>
                <a:schemeClr val="lt1"/>
              </a:buClr>
              <a:buSzPts val="700"/>
              <a:buFont typeface="Arial"/>
              <a:buNone/>
              <a:defRPr sz="700"/>
            </a:lvl6pPr>
            <a:lvl7pPr indent="-228600" lvl="6" marL="3200400" algn="l">
              <a:spcBef>
                <a:spcPts val="100"/>
              </a:spcBef>
              <a:spcAft>
                <a:spcPts val="0"/>
              </a:spcAft>
              <a:buClr>
                <a:schemeClr val="lt1"/>
              </a:buClr>
              <a:buSzPts val="700"/>
              <a:buFont typeface="Arial"/>
              <a:buNone/>
              <a:defRPr sz="700"/>
            </a:lvl7pPr>
            <a:lvl8pPr indent="-228600" lvl="7" marL="3657600" algn="l">
              <a:spcBef>
                <a:spcPts val="100"/>
              </a:spcBef>
              <a:spcAft>
                <a:spcPts val="0"/>
              </a:spcAft>
              <a:buClr>
                <a:schemeClr val="lt1"/>
              </a:buClr>
              <a:buSzPts val="700"/>
              <a:buFont typeface="Arial"/>
              <a:buNone/>
              <a:defRPr sz="700"/>
            </a:lvl8pPr>
            <a:lvl9pPr indent="-228600" lvl="8" marL="4114800" algn="l">
              <a:spcBef>
                <a:spcPts val="100"/>
              </a:spcBef>
              <a:spcAft>
                <a:spcPts val="0"/>
              </a:spcAft>
              <a:buClr>
                <a:schemeClr val="lt1"/>
              </a:buClr>
              <a:buSzPts val="700"/>
              <a:buFont typeface="Arial"/>
              <a:buNone/>
              <a:defRPr sz="700"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3"/>
          <p:cNvSpPr txBox="1"/>
          <p:nvPr>
            <p:ph type="title"/>
          </p:nvPr>
        </p:nvSpPr>
        <p:spPr>
          <a:xfrm>
            <a:off x="4724400" y="4114800"/>
            <a:ext cx="441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6" name="Google Shape;86;p23"/>
          <p:cNvSpPr txBox="1"/>
          <p:nvPr>
            <p:ph idx="1" type="body"/>
          </p:nvPr>
        </p:nvSpPr>
        <p:spPr>
          <a:xfrm rot="5400000">
            <a:off x="2724150" y="-1828800"/>
            <a:ext cx="30861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17500" lvl="0" marL="4572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1pPr>
            <a:lvl2pPr indent="-317500" lvl="1" marL="9144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/>
            </a:lvl2pPr>
            <a:lvl3pPr indent="-317500" lvl="2" marL="13716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3pPr>
            <a:lvl4pPr indent="-317500" lvl="3" marL="18288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/>
            </a:lvl4pPr>
            <a:lvl5pPr indent="-317500" lvl="4" marL="22860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/>
            </a:lvl5pPr>
            <a:lvl6pPr indent="-317500" lvl="5" marL="27432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/>
            </a:lvl6pPr>
            <a:lvl7pPr indent="-317500" lvl="6" marL="32004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/>
            </a:lvl7pPr>
            <a:lvl8pPr indent="-317500" lvl="7" marL="36576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/>
            </a:lvl8pPr>
            <a:lvl9pPr indent="-317500" lvl="8" marL="41148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4"/>
          <p:cNvSpPr txBox="1"/>
          <p:nvPr>
            <p:ph type="title"/>
          </p:nvPr>
        </p:nvSpPr>
        <p:spPr>
          <a:xfrm rot="5400000">
            <a:off x="6019800" y="1447800"/>
            <a:ext cx="4057650" cy="2190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9" name="Google Shape;89;p24"/>
          <p:cNvSpPr txBox="1"/>
          <p:nvPr>
            <p:ph idx="1" type="body"/>
          </p:nvPr>
        </p:nvSpPr>
        <p:spPr>
          <a:xfrm rot="5400000">
            <a:off x="1562100" y="-666750"/>
            <a:ext cx="4057650" cy="641985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17500" lvl="0" marL="4572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1pPr>
            <a:lvl2pPr indent="-317500" lvl="1" marL="9144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/>
            </a:lvl2pPr>
            <a:lvl3pPr indent="-317500" lvl="2" marL="13716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3pPr>
            <a:lvl4pPr indent="-317500" lvl="3" marL="18288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/>
            </a:lvl4pPr>
            <a:lvl5pPr indent="-317500" lvl="4" marL="22860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/>
            </a:lvl5pPr>
            <a:lvl6pPr indent="-317500" lvl="5" marL="27432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/>
            </a:lvl6pPr>
            <a:lvl7pPr indent="-317500" lvl="6" marL="32004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/>
            </a:lvl7pPr>
            <a:lvl8pPr indent="-317500" lvl="7" marL="36576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/>
            </a:lvl8pPr>
            <a:lvl9pPr indent="-317500" lvl="8" marL="411480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22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2.xml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WINDOWS\Desktop\templateedu3.gif" id="51" name="Google Shape;51;p13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13"/>
          <p:cNvSpPr txBox="1"/>
          <p:nvPr>
            <p:ph type="title"/>
          </p:nvPr>
        </p:nvSpPr>
        <p:spPr>
          <a:xfrm>
            <a:off x="4724400" y="4114800"/>
            <a:ext cx="441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" type="body"/>
          </p:nvPr>
        </p:nvSpPr>
        <p:spPr>
          <a:xfrm>
            <a:off x="381000" y="514350"/>
            <a:ext cx="77724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81000" lvl="0" marL="457200" marR="0" rtl="0" algn="l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6195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Arial"/>
              <a:buChar char="–"/>
              <a:defRPr b="0" i="0" sz="21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23850" lvl="3" marL="1828800" marR="0" rtl="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Char char="–"/>
              <a:defRPr b="0" i="0" sz="15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23850" lvl="4" marL="2286000" marR="0" rtl="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Char char="»"/>
              <a:defRPr b="0" i="0" sz="15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23850" lvl="5" marL="2743200" marR="0" rtl="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Char char="»"/>
              <a:defRPr b="0" i="0" sz="15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23850" lvl="6" marL="3200400" marR="0" rtl="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Char char="»"/>
              <a:defRPr b="0" i="0" sz="15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23850" lvl="7" marL="3657600" marR="0" rtl="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Char char="»"/>
              <a:defRPr b="0" i="0" sz="15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23850" lvl="8" marL="4114800" marR="0" rtl="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Char char="»"/>
              <a:defRPr b="0" i="0" sz="15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5"/>
          <p:cNvSpPr txBox="1"/>
          <p:nvPr/>
        </p:nvSpPr>
        <p:spPr>
          <a:xfrm>
            <a:off x="497538" y="47517"/>
            <a:ext cx="8390100" cy="91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r>
              <a:rPr b="1" i="0" lang="ru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Государственное учреждение образования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r>
              <a:rPr b="1" i="0" lang="ru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«Гимназия №2 г. Солигорска»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25"/>
          <p:cNvSpPr txBox="1"/>
          <p:nvPr/>
        </p:nvSpPr>
        <p:spPr>
          <a:xfrm>
            <a:off x="497538" y="1616050"/>
            <a:ext cx="8352000" cy="91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</a:pPr>
            <a:r>
              <a:rPr b="1" i="0" lang="ru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Людмила Антоновна Ларчик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r>
              <a:rPr b="1" i="0" lang="ru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Учитель истории и обществоведения высшей квалификационной категории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25"/>
          <p:cNvSpPr txBox="1"/>
          <p:nvPr/>
        </p:nvSpPr>
        <p:spPr>
          <a:xfrm>
            <a:off x="314425" y="3068852"/>
            <a:ext cx="8390100" cy="91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r>
              <a:rPr b="1" i="0" lang="ru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Урок </a:t>
            </a:r>
            <a:r>
              <a:rPr b="1" lang="ru" sz="2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Всемирной истории</a:t>
            </a:r>
            <a:r>
              <a:rPr b="1" i="0" lang="ru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в </a:t>
            </a:r>
            <a:r>
              <a:rPr b="1" lang="ru" sz="2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</a:t>
            </a:r>
            <a:r>
              <a:rPr b="1" i="0" lang="ru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классе</a:t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r>
              <a:rPr b="1" i="0" lang="ru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Тема урока : </a:t>
            </a:r>
            <a:r>
              <a:rPr b="1" lang="ru" sz="2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</a:t>
            </a:r>
            <a:r>
              <a:rPr b="1" i="0" lang="ru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Основные черты экономического развития</a:t>
            </a:r>
            <a:r>
              <a:rPr b="1" lang="ru" sz="2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”</a:t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34"/>
          <p:cNvSpPr/>
          <p:nvPr/>
        </p:nvSpPr>
        <p:spPr>
          <a:xfrm>
            <a:off x="143508" y="4817"/>
            <a:ext cx="8856984" cy="138499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3300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Капитал-</a:t>
            </a:r>
            <a:r>
              <a:rPr b="1" lang="ru" sz="3300">
                <a:solidFill>
                  <a:srgbClr val="6565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lang="ru" sz="2600">
                <a:solidFill>
                  <a:srgbClr val="FBFFFE"/>
                </a:solidFill>
                <a:latin typeface="Arial"/>
                <a:ea typeface="Arial"/>
                <a:cs typeface="Arial"/>
                <a:sym typeface="Arial"/>
              </a:rPr>
              <a:t>деньги, ценные бумаги, знания человека, его навыки и умения, используемые в процессе производства товаров и услуг.</a:t>
            </a:r>
            <a:endParaRPr b="1" sz="2600">
              <a:solidFill>
                <a:srgbClr val="FBFFF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34"/>
          <p:cNvSpPr/>
          <p:nvPr/>
        </p:nvSpPr>
        <p:spPr>
          <a:xfrm>
            <a:off x="89502" y="1815666"/>
            <a:ext cx="8964996" cy="219290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3300">
                <a:solidFill>
                  <a:srgbClr val="D60093"/>
                </a:solidFill>
                <a:latin typeface="Arial"/>
                <a:ea typeface="Arial"/>
                <a:cs typeface="Arial"/>
                <a:sym typeface="Arial"/>
              </a:rPr>
              <a:t>Первоначальное накопление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3300">
                <a:solidFill>
                  <a:srgbClr val="D60093"/>
                </a:solidFill>
                <a:latin typeface="Arial"/>
                <a:ea typeface="Arial"/>
                <a:cs typeface="Arial"/>
                <a:sym typeface="Arial"/>
              </a:rPr>
              <a:t>   капитала- </a:t>
            </a:r>
            <a:r>
              <a:rPr b="1" lang="ru" sz="2400">
                <a:solidFill>
                  <a:srgbClr val="D60093"/>
                </a:solidFill>
                <a:latin typeface="Arial"/>
                <a:ea typeface="Arial"/>
                <a:cs typeface="Arial"/>
                <a:sym typeface="Arial"/>
              </a:rPr>
              <a:t>это</a:t>
            </a:r>
            <a:r>
              <a:rPr b="1" lang="ru" sz="2400">
                <a:solidFill>
                  <a:srgbClr val="6565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lang="ru" sz="24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насильственный процесс превращения массы непосредственных производителей (прежде всего крестьян) в наёмных рабочих, а средств производства и денежных богатств — в капитал;  </a:t>
            </a:r>
            <a:endParaRPr b="1" sz="24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5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5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5"/>
          <p:cNvSpPr/>
          <p:nvPr/>
        </p:nvSpPr>
        <p:spPr>
          <a:xfrm>
            <a:off x="1143001" y="1318"/>
            <a:ext cx="7015334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5000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Проблемное задание!</a:t>
            </a:r>
            <a:endParaRPr b="1" sz="5000">
              <a:solidFill>
                <a:srgbClr val="CC33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35"/>
          <p:cNvSpPr/>
          <p:nvPr/>
        </p:nvSpPr>
        <p:spPr>
          <a:xfrm>
            <a:off x="1510718" y="832316"/>
            <a:ext cx="6123984" cy="256224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41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Определить источники</a:t>
            </a:r>
            <a:endParaRPr sz="11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41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первоначального</a:t>
            </a:r>
            <a:endParaRPr sz="11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41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накопления капитала.</a:t>
            </a:r>
            <a:endParaRPr sz="11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41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Стр.55</a:t>
            </a:r>
            <a:endParaRPr b="1" sz="41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36"/>
          <p:cNvSpPr/>
          <p:nvPr/>
        </p:nvSpPr>
        <p:spPr>
          <a:xfrm>
            <a:off x="1132300" y="-1"/>
            <a:ext cx="6950090" cy="57708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3300">
                <a:solidFill>
                  <a:srgbClr val="D60093"/>
                </a:solidFill>
                <a:latin typeface="Arial"/>
                <a:ea typeface="Arial"/>
                <a:cs typeface="Arial"/>
                <a:sym typeface="Arial"/>
              </a:rPr>
              <a:t>Источники накопления капитала</a:t>
            </a:r>
            <a:endParaRPr b="1" sz="3300">
              <a:solidFill>
                <a:srgbClr val="D6009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36"/>
          <p:cNvSpPr txBox="1"/>
          <p:nvPr/>
        </p:nvSpPr>
        <p:spPr>
          <a:xfrm>
            <a:off x="1266767" y="577081"/>
            <a:ext cx="5952591" cy="327782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-254000" lvl="0" marL="2540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AutoNum type="arabicPeriod"/>
            </a:pPr>
            <a:r>
              <a:rPr lang="ru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Международная торговля;</a:t>
            </a:r>
            <a:endParaRPr sz="1100"/>
          </a:p>
          <a:p>
            <a:pPr indent="-254000" lvl="0" marL="2540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AutoNum type="arabicPeriod"/>
            </a:pPr>
            <a:r>
              <a:rPr lang="ru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Ростовщичество;</a:t>
            </a:r>
            <a:endParaRPr sz="1100"/>
          </a:p>
          <a:p>
            <a:pPr indent="-254000" lvl="0" marL="2540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AutoNum type="arabicPeriod"/>
            </a:pPr>
            <a:r>
              <a:rPr lang="ru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Банковские операции;</a:t>
            </a:r>
            <a:endParaRPr sz="1100"/>
          </a:p>
          <a:p>
            <a:pPr indent="-254000" lvl="0" marL="2540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AutoNum type="arabicPeriod"/>
            </a:pPr>
            <a:r>
              <a:rPr lang="ru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Колониальные захваты;</a:t>
            </a:r>
            <a:endParaRPr sz="1100"/>
          </a:p>
          <a:p>
            <a:pPr indent="-254000" lvl="0" marL="2540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AutoNum type="arabicPeriod"/>
            </a:pPr>
            <a:r>
              <a:rPr lang="ru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Ограбление населения колоний;</a:t>
            </a:r>
            <a:endParaRPr sz="1100"/>
          </a:p>
          <a:p>
            <a:pPr indent="-254000" lvl="0" marL="2540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AutoNum type="arabicPeriod"/>
            </a:pPr>
            <a:r>
              <a:rPr lang="ru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Обнищание основной массы крестьян;</a:t>
            </a:r>
            <a:endParaRPr sz="1100"/>
          </a:p>
          <a:p>
            <a:pPr indent="-254000" lvl="0" marL="2540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AutoNum type="arabicPeriod"/>
            </a:pPr>
            <a:r>
              <a:rPr lang="ru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Научные открытия и развитие техники;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5100" lvl="0" marL="2540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5100" lvl="0" marL="2540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36"/>
          <p:cNvSpPr/>
          <p:nvPr/>
        </p:nvSpPr>
        <p:spPr>
          <a:xfrm>
            <a:off x="1143001" y="3111810"/>
            <a:ext cx="6982345" cy="145424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7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Происходит формирование основных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7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классов капиталистического общества-</a:t>
            </a:r>
            <a:endParaRPr sz="11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3600">
                <a:solidFill>
                  <a:srgbClr val="D60093"/>
                </a:solidFill>
                <a:latin typeface="Arial"/>
                <a:ea typeface="Arial"/>
                <a:cs typeface="Arial"/>
                <a:sym typeface="Arial"/>
              </a:rPr>
              <a:t>пролетариата и буржуазии.</a:t>
            </a:r>
            <a:endParaRPr b="1" sz="3600">
              <a:solidFill>
                <a:srgbClr val="D6009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6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6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6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6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6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6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6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6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63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63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37"/>
          <p:cNvSpPr/>
          <p:nvPr/>
        </p:nvSpPr>
        <p:spPr>
          <a:xfrm>
            <a:off x="1547665" y="0"/>
            <a:ext cx="6166544" cy="159274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50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Так что же  такое – </a:t>
            </a:r>
            <a:endParaRPr sz="11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50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«капитализм»?</a:t>
            </a:r>
            <a:endParaRPr b="1" sz="50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37"/>
          <p:cNvSpPr/>
          <p:nvPr/>
        </p:nvSpPr>
        <p:spPr>
          <a:xfrm>
            <a:off x="1143001" y="1513327"/>
            <a:ext cx="7037023" cy="152349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4100">
                <a:solidFill>
                  <a:srgbClr val="FBFFF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lang="ru" sz="3300">
                <a:solidFill>
                  <a:srgbClr val="D60093"/>
                </a:solidFill>
                <a:latin typeface="Arial"/>
                <a:ea typeface="Arial"/>
                <a:cs typeface="Arial"/>
                <a:sym typeface="Arial"/>
              </a:rPr>
              <a:t>Капитализм</a:t>
            </a:r>
            <a:r>
              <a:rPr b="1" lang="ru" sz="3300">
                <a:solidFill>
                  <a:srgbClr val="FBFFFE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r>
              <a:rPr b="1" lang="ru" sz="4100">
                <a:solidFill>
                  <a:srgbClr val="FBFFF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lang="ru" sz="2700">
                <a:solidFill>
                  <a:srgbClr val="FBFFFE"/>
                </a:solidFill>
                <a:latin typeface="Arial"/>
                <a:ea typeface="Arial"/>
                <a:cs typeface="Arial"/>
                <a:sym typeface="Arial"/>
              </a:rPr>
              <a:t>общественный строй,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700">
                <a:solidFill>
                  <a:srgbClr val="FBFFFE"/>
                </a:solidFill>
                <a:latin typeface="Arial"/>
                <a:ea typeface="Arial"/>
                <a:cs typeface="Arial"/>
                <a:sym typeface="Arial"/>
              </a:rPr>
              <a:t>основанный на частной собственности,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700">
                <a:solidFill>
                  <a:srgbClr val="FBFFFE"/>
                </a:solidFill>
                <a:latin typeface="Arial"/>
                <a:ea typeface="Arial"/>
                <a:cs typeface="Arial"/>
                <a:sym typeface="Arial"/>
              </a:rPr>
              <a:t>наёмном труде и рыночной экономике.</a:t>
            </a:r>
            <a:endParaRPr b="1" sz="2700">
              <a:solidFill>
                <a:srgbClr val="FBFFFE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7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7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7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38"/>
          <p:cNvSpPr/>
          <p:nvPr/>
        </p:nvSpPr>
        <p:spPr>
          <a:xfrm>
            <a:off x="1116175" y="0"/>
            <a:ext cx="7015334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5000">
                <a:solidFill>
                  <a:srgbClr val="D60093"/>
                </a:solidFill>
                <a:latin typeface="Arial"/>
                <a:ea typeface="Arial"/>
                <a:cs typeface="Arial"/>
                <a:sym typeface="Arial"/>
              </a:rPr>
              <a:t>Проблемное задание!</a:t>
            </a:r>
            <a:endParaRPr b="1" sz="5000">
              <a:solidFill>
                <a:srgbClr val="D6009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38"/>
          <p:cNvSpPr/>
          <p:nvPr/>
        </p:nvSpPr>
        <p:spPr>
          <a:xfrm>
            <a:off x="1258039" y="830997"/>
            <a:ext cx="6731603" cy="256224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4100">
                <a:solidFill>
                  <a:srgbClr val="FBFFFE"/>
                </a:solidFill>
                <a:latin typeface="Arial"/>
                <a:ea typeface="Arial"/>
                <a:cs typeface="Arial"/>
                <a:sym typeface="Arial"/>
              </a:rPr>
              <a:t>Приведите примеры,</a:t>
            </a:r>
            <a:endParaRPr sz="11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4100">
                <a:solidFill>
                  <a:srgbClr val="FBFFFE"/>
                </a:solidFill>
                <a:latin typeface="Arial"/>
                <a:ea typeface="Arial"/>
                <a:cs typeface="Arial"/>
                <a:sym typeface="Arial"/>
              </a:rPr>
              <a:t>подтверждающие данное</a:t>
            </a:r>
            <a:endParaRPr sz="11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4100">
                <a:solidFill>
                  <a:srgbClr val="FBFFFE"/>
                </a:solidFill>
                <a:latin typeface="Arial"/>
                <a:ea typeface="Arial"/>
                <a:cs typeface="Arial"/>
                <a:sym typeface="Arial"/>
              </a:rPr>
              <a:t>определение.</a:t>
            </a:r>
            <a:endParaRPr sz="11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4100">
                <a:solidFill>
                  <a:srgbClr val="FBFFFE"/>
                </a:solidFill>
                <a:latin typeface="Arial"/>
                <a:ea typeface="Arial"/>
                <a:cs typeface="Arial"/>
                <a:sym typeface="Arial"/>
              </a:rPr>
              <a:t>Стр.56.</a:t>
            </a:r>
            <a:endParaRPr b="1" sz="4100">
              <a:solidFill>
                <a:srgbClr val="FBFFFE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9"/>
          <p:cNvSpPr/>
          <p:nvPr/>
        </p:nvSpPr>
        <p:spPr>
          <a:xfrm>
            <a:off x="36275" y="0"/>
            <a:ext cx="9107700" cy="69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4100">
                <a:solidFill>
                  <a:srgbClr val="B0FFE0"/>
                </a:solidFill>
                <a:latin typeface="Arial"/>
                <a:ea typeface="Arial"/>
                <a:cs typeface="Arial"/>
                <a:sym typeface="Arial"/>
              </a:rPr>
              <a:t>Практическое задание.</a:t>
            </a:r>
            <a:endParaRPr b="1" sz="4100">
              <a:solidFill>
                <a:srgbClr val="B0FFE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39"/>
          <p:cNvSpPr/>
          <p:nvPr/>
        </p:nvSpPr>
        <p:spPr>
          <a:xfrm>
            <a:off x="305526" y="692498"/>
            <a:ext cx="8694966" cy="367023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В две колонки запишите-— </a:t>
            </a:r>
            <a:endParaRPr sz="1100"/>
          </a:p>
          <a:p>
            <a:pPr indent="-381000" lvl="0" marL="3810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AutoNum type="arabicParenR"/>
            </a:pPr>
            <a:r>
              <a:rPr lang="ru"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«признаки феодального строя» и 2) «признаки капитализма» : </a:t>
            </a:r>
            <a:endParaRPr sz="20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а) господство натурального хозяйства, б) освобождение крестьян от личной зависимости, в) применение наемного труда в сельском хозяйстве, г) феодальные повинности, д) постепенное сокращение доходов класса феодалов, е) наличие у крестьян своего хозяйства, </a:t>
            </a:r>
            <a:endParaRPr sz="20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ж) развитие торговли между городом и деревней, з) сокращение или ликвидация господской пашни, и) низкий уровень техники в сельском хозяйстве и ремесле, к) разорение части крестьян, л) собственность феодалов на землю, м) связь крестьян с рынком, </a:t>
            </a:r>
            <a:endParaRPr sz="20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н) власть феодала над крестьянами</a:t>
            </a:r>
            <a:r>
              <a:rPr lang="ru" sz="2000">
                <a:solidFill>
                  <a:srgbClr val="FFFFFF"/>
                </a:solidFill>
              </a:rPr>
              <a:t>.</a:t>
            </a:r>
            <a:r>
              <a:rPr lang="ru"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1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6"/>
          <p:cNvSpPr/>
          <p:nvPr/>
        </p:nvSpPr>
        <p:spPr>
          <a:xfrm>
            <a:off x="1120678" y="217651"/>
            <a:ext cx="6902700" cy="3393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" sz="5400" u="none" cap="none" strike="noStrike">
                <a:solidFill>
                  <a:srgbClr val="6565FF"/>
                </a:solidFill>
                <a:latin typeface="Arial"/>
                <a:ea typeface="Arial"/>
                <a:cs typeface="Arial"/>
                <a:sym typeface="Arial"/>
              </a:rPr>
              <a:t>Домашнее задание:</a:t>
            </a:r>
            <a:endParaRPr sz="11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" sz="5400" u="none" cap="none" strike="noStrike">
                <a:solidFill>
                  <a:srgbClr val="CC3300"/>
                </a:solidFill>
                <a:latin typeface="Constantia"/>
                <a:ea typeface="Constantia"/>
                <a:cs typeface="Constantia"/>
                <a:sym typeface="Constantia"/>
              </a:rPr>
              <a:t>§ 9,</a:t>
            </a:r>
            <a:endParaRPr sz="11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" sz="5400" u="none" cap="none" strike="noStrike">
                <a:solidFill>
                  <a:srgbClr val="CC3300"/>
                </a:solidFill>
                <a:latin typeface="Constantia"/>
                <a:ea typeface="Constantia"/>
                <a:cs typeface="Constantia"/>
                <a:sym typeface="Constantia"/>
              </a:rPr>
              <a:t>выполнить задания</a:t>
            </a:r>
            <a:endParaRPr sz="11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" sz="5400" u="none" cap="none" strike="noStrike">
                <a:solidFill>
                  <a:srgbClr val="CC3300"/>
                </a:solidFill>
                <a:latin typeface="Constantia"/>
                <a:ea typeface="Constantia"/>
                <a:cs typeface="Constantia"/>
                <a:sym typeface="Constantia"/>
              </a:rPr>
              <a:t>Стр.5</a:t>
            </a:r>
            <a:r>
              <a:rPr b="1" lang="ru" sz="5400">
                <a:solidFill>
                  <a:srgbClr val="CC3300"/>
                </a:solidFill>
                <a:latin typeface="Constantia"/>
                <a:ea typeface="Constantia"/>
                <a:cs typeface="Constantia"/>
                <a:sym typeface="Constantia"/>
              </a:rPr>
              <a:t>7</a:t>
            </a:r>
            <a:endParaRPr sz="11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7"/>
          <p:cNvSpPr/>
          <p:nvPr/>
        </p:nvSpPr>
        <p:spPr>
          <a:xfrm>
            <a:off x="1223629" y="567392"/>
            <a:ext cx="6707077" cy="283923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" sz="6000" u="none" cap="none" strike="noStrike">
                <a:solidFill>
                  <a:srgbClr val="FBFFFE"/>
                </a:solidFill>
                <a:latin typeface="Arial"/>
                <a:ea typeface="Arial"/>
                <a:cs typeface="Arial"/>
                <a:sym typeface="Arial"/>
              </a:rPr>
              <a:t>Основные черты</a:t>
            </a:r>
            <a:endParaRPr sz="11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" sz="6000" u="none" cap="none" strike="noStrike">
                <a:solidFill>
                  <a:srgbClr val="FBFFFE"/>
                </a:solidFill>
                <a:latin typeface="Arial"/>
                <a:ea typeface="Arial"/>
                <a:cs typeface="Arial"/>
                <a:sym typeface="Arial"/>
              </a:rPr>
              <a:t>экономического</a:t>
            </a:r>
            <a:endParaRPr sz="11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" sz="6000" u="none" cap="none" strike="noStrike">
                <a:solidFill>
                  <a:srgbClr val="FBFFFE"/>
                </a:solidFill>
                <a:latin typeface="Arial"/>
                <a:ea typeface="Arial"/>
                <a:cs typeface="Arial"/>
                <a:sym typeface="Arial"/>
              </a:rPr>
              <a:t>развития</a:t>
            </a:r>
            <a:endParaRPr b="1" i="0" sz="6000" u="none" cap="none" strike="noStrike">
              <a:solidFill>
                <a:srgbClr val="FBFFFE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8"/>
          <p:cNvSpPr/>
          <p:nvPr/>
        </p:nvSpPr>
        <p:spPr>
          <a:xfrm>
            <a:off x="2524598" y="0"/>
            <a:ext cx="3804600" cy="69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" sz="4100" u="none" cap="none" strike="noStrike">
                <a:solidFill>
                  <a:srgbClr val="E8E8FA"/>
                </a:solidFill>
                <a:latin typeface="Arial"/>
                <a:ea typeface="Arial"/>
                <a:cs typeface="Arial"/>
                <a:sym typeface="Arial"/>
              </a:rPr>
              <a:t>Вспомните!</a:t>
            </a:r>
            <a:endParaRPr b="1" i="0" sz="4100" u="none" cap="none" strike="noStrike">
              <a:solidFill>
                <a:srgbClr val="E8E8F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28"/>
          <p:cNvSpPr txBox="1"/>
          <p:nvPr/>
        </p:nvSpPr>
        <p:spPr>
          <a:xfrm>
            <a:off x="232150" y="692500"/>
            <a:ext cx="8567700" cy="3301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" sz="3000" u="none" cap="none" strike="noStrike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Какие черты характерны  для феодального строя:</a:t>
            </a:r>
            <a:endParaRPr sz="1100"/>
          </a:p>
          <a:p>
            <a:pPr indent="-558800" lvl="0" marL="5588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Arial"/>
              <a:buAutoNum type="arabicPeriod"/>
            </a:pPr>
            <a:r>
              <a:rPr lang="ru" sz="3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Основной тип экономики;</a:t>
            </a:r>
            <a:endParaRPr sz="1100"/>
          </a:p>
          <a:p>
            <a:pPr indent="-558800" lvl="0" marL="5588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Arial"/>
              <a:buAutoNum type="arabicPeriod"/>
            </a:pPr>
            <a:r>
              <a:rPr lang="ru" sz="3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Тип хозяйства;</a:t>
            </a:r>
            <a:endParaRPr sz="1100"/>
          </a:p>
          <a:p>
            <a:pPr indent="-558800" lvl="0" marL="5588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Arial"/>
              <a:buAutoNum type="arabicPeriod"/>
            </a:pPr>
            <a:r>
              <a:rPr lang="ru" sz="3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Основные классы;</a:t>
            </a:r>
            <a:endParaRPr sz="1100"/>
          </a:p>
          <a:p>
            <a:pPr indent="-558800" lvl="0" marL="5588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Arial"/>
              <a:buAutoNum type="arabicPeriod"/>
            </a:pPr>
            <a:r>
              <a:rPr lang="ru" sz="3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Положение крестьян;</a:t>
            </a:r>
            <a:endParaRPr sz="1100"/>
          </a:p>
          <a:p>
            <a:pPr indent="-558800" lvl="0" marL="5588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Arial"/>
              <a:buAutoNum type="arabicPeriod"/>
            </a:pPr>
            <a:r>
              <a:rPr lang="ru" sz="3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Уровень развития техники;</a:t>
            </a:r>
            <a:endParaRPr sz="30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9"/>
          <p:cNvSpPr/>
          <p:nvPr/>
        </p:nvSpPr>
        <p:spPr>
          <a:xfrm>
            <a:off x="970177" y="68125"/>
            <a:ext cx="7558200" cy="69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4100">
                <a:solidFill>
                  <a:srgbClr val="B0FFE0"/>
                </a:solidFill>
                <a:latin typeface="Arial"/>
                <a:ea typeface="Arial"/>
                <a:cs typeface="Arial"/>
                <a:sym typeface="Arial"/>
              </a:rPr>
              <a:t>Проблемное задание!</a:t>
            </a:r>
            <a:endParaRPr b="1" sz="4100">
              <a:solidFill>
                <a:srgbClr val="B0FFE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29"/>
          <p:cNvSpPr/>
          <p:nvPr/>
        </p:nvSpPr>
        <p:spPr>
          <a:xfrm>
            <a:off x="1716737" y="825828"/>
            <a:ext cx="6065100" cy="3185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4100">
                <a:solidFill>
                  <a:srgbClr val="FBFFFE"/>
                </a:solidFill>
                <a:latin typeface="Arial"/>
                <a:ea typeface="Arial"/>
                <a:cs typeface="Arial"/>
                <a:sym typeface="Arial"/>
              </a:rPr>
              <a:t>Какие изменения</a:t>
            </a:r>
            <a:endParaRPr sz="11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4100">
                <a:solidFill>
                  <a:srgbClr val="FBFFFE"/>
                </a:solidFill>
                <a:latin typeface="Arial"/>
                <a:ea typeface="Arial"/>
                <a:cs typeface="Arial"/>
                <a:sym typeface="Arial"/>
              </a:rPr>
              <a:t>произошли в развитии</a:t>
            </a:r>
            <a:endParaRPr sz="11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4100">
                <a:solidFill>
                  <a:srgbClr val="FBFFFE"/>
                </a:solidFill>
                <a:latin typeface="Arial"/>
                <a:ea typeface="Arial"/>
                <a:cs typeface="Arial"/>
                <a:sym typeface="Arial"/>
              </a:rPr>
              <a:t>сельского хозяйства</a:t>
            </a:r>
            <a:endParaRPr sz="11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4100">
                <a:solidFill>
                  <a:srgbClr val="FBFFFE"/>
                </a:solidFill>
                <a:latin typeface="Arial"/>
                <a:ea typeface="Arial"/>
                <a:cs typeface="Arial"/>
                <a:sym typeface="Arial"/>
              </a:rPr>
              <a:t>в XVI-XVIIIвв.?</a:t>
            </a:r>
            <a:endParaRPr sz="11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4100">
                <a:solidFill>
                  <a:srgbClr val="FBFFFE"/>
                </a:solidFill>
                <a:latin typeface="Arial"/>
                <a:ea typeface="Arial"/>
                <a:cs typeface="Arial"/>
                <a:sym typeface="Arial"/>
              </a:rPr>
              <a:t>Стр.52-53.</a:t>
            </a:r>
            <a:endParaRPr b="1" sz="4100">
              <a:solidFill>
                <a:srgbClr val="FBFFFE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30"/>
          <p:cNvSpPr/>
          <p:nvPr/>
        </p:nvSpPr>
        <p:spPr>
          <a:xfrm>
            <a:off x="1588776" y="0"/>
            <a:ext cx="5396100" cy="69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410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Изменения в с/х</a:t>
            </a:r>
            <a:endParaRPr b="1" sz="4100">
              <a:solidFill>
                <a:schemeClr val="accent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30"/>
          <p:cNvSpPr txBox="1"/>
          <p:nvPr/>
        </p:nvSpPr>
        <p:spPr>
          <a:xfrm>
            <a:off x="197514" y="692389"/>
            <a:ext cx="8748900" cy="4954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-254000" lvl="0" marL="254000" marR="0" rtl="0" algn="l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2400"/>
              <a:buFont typeface="Arial"/>
              <a:buAutoNum type="arabicPeriod"/>
            </a:pPr>
            <a:r>
              <a:rPr lang="ru" sz="24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 Начало использования новых типов с/х орудий труда;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2. Переход от трёхполья к различным видам        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    севооборота;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3. Освоение новых видов полевых и огородных культур;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4. Расслоение крестьянства; появление батраков;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5. Формирование сельской буржуазии;(</a:t>
            </a:r>
            <a:r>
              <a:rPr b="1" lang="ru" sz="1620">
                <a:solidFill>
                  <a:schemeClr val="lt1"/>
                </a:solidFill>
              </a:rPr>
              <a:t>Богатые крестьяне, производившие продукты на продажу, нередко занимались </a:t>
            </a:r>
            <a:r>
              <a:rPr b="1" i="1" lang="ru" sz="1620">
                <a:solidFill>
                  <a:schemeClr val="lt1"/>
                </a:solidFill>
              </a:rPr>
              <a:t>ростовщичеством </a:t>
            </a:r>
            <a:r>
              <a:rPr b="1" lang="ru" sz="1620">
                <a:solidFill>
                  <a:schemeClr val="lt1"/>
                </a:solidFill>
              </a:rPr>
              <a:t>(предоставление денег в долг под проценты) и пред принимательством). </a:t>
            </a:r>
            <a:endParaRPr b="1" sz="1620">
              <a:solidFill>
                <a:schemeClr val="lt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rgbClr val="FFC000"/>
                </a:solidFill>
              </a:rPr>
              <a:t>6.</a:t>
            </a:r>
            <a:r>
              <a:rPr b="1" lang="ru" sz="2400">
                <a:solidFill>
                  <a:srgbClr val="FFC000"/>
                </a:solidFill>
              </a:rPr>
              <a:t> </a:t>
            </a:r>
            <a:r>
              <a:rPr lang="ru" sz="2400">
                <a:solidFill>
                  <a:srgbClr val="FFC000"/>
                </a:solidFill>
              </a:rPr>
              <a:t>С началом формирования буржуазных отношений в Англии стали применять </a:t>
            </a:r>
            <a:r>
              <a:rPr b="1" i="1" lang="ru" sz="2400">
                <a:solidFill>
                  <a:schemeClr val="lt1"/>
                </a:solidFill>
              </a:rPr>
              <a:t>огораживания </a:t>
            </a:r>
            <a:r>
              <a:rPr lang="ru" sz="2400">
                <a:solidFill>
                  <a:srgbClr val="FFC000"/>
                </a:solidFill>
              </a:rPr>
              <a:t>— насильственный сгон крестьян с земли и превращение пашни в пастбища для овец.</a:t>
            </a:r>
            <a:endParaRPr b="1" sz="2400">
              <a:solidFill>
                <a:srgbClr val="FFC000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100">
              <a:solidFill>
                <a:srgbClr val="FFC000"/>
              </a:solidFill>
            </a:endParaRPr>
          </a:p>
          <a:p>
            <a:pPr indent="-165100" lvl="0" marL="2540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sz="14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31"/>
          <p:cNvSpPr/>
          <p:nvPr/>
        </p:nvSpPr>
        <p:spPr>
          <a:xfrm>
            <a:off x="0" y="0"/>
            <a:ext cx="9144000" cy="69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41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Познавательное задание!</a:t>
            </a:r>
            <a:endParaRPr b="1" sz="41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31"/>
          <p:cNvSpPr/>
          <p:nvPr/>
        </p:nvSpPr>
        <p:spPr>
          <a:xfrm>
            <a:off x="1491982" y="729901"/>
            <a:ext cx="6160200" cy="25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4100">
                <a:solidFill>
                  <a:srgbClr val="6565FF"/>
                </a:solidFill>
                <a:latin typeface="Arial"/>
                <a:ea typeface="Arial"/>
                <a:cs typeface="Arial"/>
                <a:sym typeface="Arial"/>
              </a:rPr>
              <a:t>Перечислите факторы,</a:t>
            </a:r>
            <a:endParaRPr sz="11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4100">
                <a:solidFill>
                  <a:srgbClr val="6565FF"/>
                </a:solidFill>
                <a:latin typeface="Arial"/>
                <a:ea typeface="Arial"/>
                <a:cs typeface="Arial"/>
                <a:sym typeface="Arial"/>
              </a:rPr>
              <a:t>тормозившие развитие</a:t>
            </a:r>
            <a:endParaRPr sz="11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4100">
                <a:solidFill>
                  <a:srgbClr val="6565FF"/>
                </a:solidFill>
                <a:latin typeface="Arial"/>
                <a:ea typeface="Arial"/>
                <a:cs typeface="Arial"/>
                <a:sym typeface="Arial"/>
              </a:rPr>
              <a:t>капитализма в с/х.</a:t>
            </a:r>
            <a:endParaRPr sz="11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4100">
                <a:solidFill>
                  <a:srgbClr val="6565FF"/>
                </a:solidFill>
                <a:latin typeface="Arial"/>
                <a:ea typeface="Arial"/>
                <a:cs typeface="Arial"/>
                <a:sym typeface="Arial"/>
              </a:rPr>
              <a:t>Стр.52- 53.</a:t>
            </a:r>
            <a:endParaRPr b="1" sz="4100">
              <a:solidFill>
                <a:srgbClr val="6565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32"/>
          <p:cNvSpPr/>
          <p:nvPr/>
        </p:nvSpPr>
        <p:spPr>
          <a:xfrm>
            <a:off x="1143001" y="4817"/>
            <a:ext cx="6925934" cy="57708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3300">
                <a:solidFill>
                  <a:srgbClr val="FBFFFE"/>
                </a:solidFill>
                <a:latin typeface="Arial"/>
                <a:ea typeface="Arial"/>
                <a:cs typeface="Arial"/>
                <a:sym typeface="Arial"/>
              </a:rPr>
              <a:t>Развитию капитализма мешали:</a:t>
            </a:r>
            <a:endParaRPr b="1" sz="3300">
              <a:solidFill>
                <a:srgbClr val="FBFFF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32"/>
          <p:cNvSpPr txBox="1"/>
          <p:nvPr/>
        </p:nvSpPr>
        <p:spPr>
          <a:xfrm>
            <a:off x="197514" y="843558"/>
            <a:ext cx="8640900" cy="2655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-254000" lvl="0" marL="254000" marR="0" rtl="0" algn="l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2400"/>
              <a:buFont typeface="Arial"/>
              <a:buAutoNum type="arabicPeriod"/>
            </a:pPr>
            <a:r>
              <a:rPr b="1" lang="ru" sz="24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Сохранение поземельной зависимости крестьян от феодала;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2. Право сеньора осуществлять суд над    крестьянами;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3. Значительные размеры подушной подати и других    </a:t>
            </a:r>
            <a:endParaRPr b="1" sz="24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rgbClr val="FFC000"/>
                </a:solidFill>
              </a:rPr>
              <a:t>    </a:t>
            </a:r>
            <a:r>
              <a:rPr b="1" lang="ru" sz="24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налогов в государственную казну;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rgbClr val="FFC000"/>
                </a:solidFill>
              </a:rPr>
              <a:t>4. </a:t>
            </a:r>
            <a:r>
              <a:rPr b="1" lang="ru" sz="24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Церковная десятина;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rgbClr val="FFC000"/>
                </a:solidFill>
              </a:rPr>
              <a:t>5. </a:t>
            </a:r>
            <a:r>
              <a:rPr b="1" lang="ru" sz="24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Дворянская собственность на землю;</a:t>
            </a:r>
            <a:endParaRPr b="1" sz="24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33"/>
          <p:cNvSpPr/>
          <p:nvPr/>
        </p:nvSpPr>
        <p:spPr>
          <a:xfrm>
            <a:off x="2147375" y="3025"/>
            <a:ext cx="4348200" cy="69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4100">
                <a:solidFill>
                  <a:srgbClr val="E8E8FA"/>
                </a:solidFill>
                <a:latin typeface="Arial"/>
                <a:ea typeface="Arial"/>
                <a:cs typeface="Arial"/>
                <a:sym typeface="Arial"/>
              </a:rPr>
              <a:t>Вспомните!</a:t>
            </a:r>
            <a:endParaRPr b="1" sz="4100">
              <a:solidFill>
                <a:srgbClr val="E8E8F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33"/>
          <p:cNvSpPr txBox="1"/>
          <p:nvPr/>
        </p:nvSpPr>
        <p:spPr>
          <a:xfrm>
            <a:off x="413538" y="692497"/>
            <a:ext cx="8208912" cy="969497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-254000" lvl="0" marL="254000" marR="0" rtl="0" algn="l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2000"/>
              <a:buFont typeface="Arial"/>
              <a:buAutoNum type="arabicPeriod"/>
            </a:pPr>
            <a:r>
              <a:rPr b="1" lang="ru" sz="20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Что характерно для ремесленного производства?</a:t>
            </a:r>
            <a:endParaRPr sz="1100"/>
          </a:p>
          <a:p>
            <a:pPr indent="-254000" lvl="0" marL="254000" marR="0" rtl="0" algn="l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2000"/>
              <a:buFont typeface="Arial"/>
              <a:buAutoNum type="arabicPeriod"/>
            </a:pPr>
            <a:r>
              <a:rPr b="1" lang="ru" sz="20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Что такое мануфактура?</a:t>
            </a:r>
            <a:endParaRPr sz="1100"/>
          </a:p>
          <a:p>
            <a:pPr indent="-254000" lvl="0" marL="254000" marR="0" rtl="0" algn="l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2000"/>
              <a:buFont typeface="Arial"/>
              <a:buAutoNum type="arabicPeriod"/>
            </a:pPr>
            <a:r>
              <a:rPr b="1" lang="ru" sz="20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Чем она отличается от ремесленной мастерской?</a:t>
            </a:r>
            <a:endParaRPr b="1" sz="20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33"/>
          <p:cNvSpPr/>
          <p:nvPr/>
        </p:nvSpPr>
        <p:spPr>
          <a:xfrm>
            <a:off x="2831740" y="1665169"/>
            <a:ext cx="2721900" cy="5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30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ПОДУМАЙТЕ!</a:t>
            </a:r>
            <a:endParaRPr b="1" sz="3000" cap="non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33"/>
          <p:cNvSpPr/>
          <p:nvPr/>
        </p:nvSpPr>
        <p:spPr>
          <a:xfrm>
            <a:off x="116558" y="2196183"/>
            <a:ext cx="8910900" cy="9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3000">
                <a:solidFill>
                  <a:srgbClr val="FBFFFE"/>
                </a:solidFill>
                <a:latin typeface="Arial"/>
                <a:ea typeface="Arial"/>
                <a:cs typeface="Arial"/>
                <a:sym typeface="Arial"/>
              </a:rPr>
              <a:t>В чём отличие мануфактуры</a:t>
            </a:r>
            <a:endParaRPr b="1" sz="3000">
              <a:solidFill>
                <a:srgbClr val="FBFFF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3000">
                <a:solidFill>
                  <a:srgbClr val="FBFFFE"/>
                </a:solidFill>
                <a:latin typeface="Arial"/>
                <a:ea typeface="Arial"/>
                <a:cs typeface="Arial"/>
                <a:sym typeface="Arial"/>
              </a:rPr>
              <a:t>от фабрики?</a:t>
            </a:r>
            <a:endParaRPr b="1" sz="3000">
              <a:solidFill>
                <a:srgbClr val="FBFFF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33"/>
          <p:cNvSpPr txBox="1"/>
          <p:nvPr/>
        </p:nvSpPr>
        <p:spPr>
          <a:xfrm>
            <a:off x="143558" y="3165916"/>
            <a:ext cx="8856900" cy="1731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3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Промышленный переворот или</a:t>
            </a:r>
            <a:endParaRPr sz="11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3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промышленная революция – </a:t>
            </a:r>
            <a:endParaRPr sz="11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это переход от мануфактуры к фабрике, </a:t>
            </a:r>
            <a:endParaRPr sz="11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от ручного труда к машинному. </a:t>
            </a:r>
            <a:endParaRPr b="1" sz="24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