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7" r:id="rId3"/>
    <p:sldId id="278" r:id="rId4"/>
    <p:sldId id="279" r:id="rId5"/>
    <p:sldId id="294" r:id="rId6"/>
    <p:sldId id="264" r:id="rId7"/>
    <p:sldId id="280" r:id="rId8"/>
    <p:sldId id="295" r:id="rId9"/>
    <p:sldId id="266" r:id="rId10"/>
    <p:sldId id="281" r:id="rId11"/>
    <p:sldId id="296" r:id="rId12"/>
    <p:sldId id="265" r:id="rId13"/>
    <p:sldId id="282" r:id="rId14"/>
    <p:sldId id="283" r:id="rId15"/>
    <p:sldId id="267" r:id="rId16"/>
    <p:sldId id="284" r:id="rId17"/>
    <p:sldId id="270" r:id="rId18"/>
    <p:sldId id="286" r:id="rId19"/>
    <p:sldId id="285" r:id="rId20"/>
    <p:sldId id="287" r:id="rId21"/>
    <p:sldId id="288" r:id="rId22"/>
    <p:sldId id="289" r:id="rId23"/>
    <p:sldId id="290" r:id="rId24"/>
    <p:sldId id="291" r:id="rId25"/>
    <p:sldId id="271" r:id="rId26"/>
    <p:sldId id="292" r:id="rId27"/>
    <p:sldId id="272" r:id="rId28"/>
    <p:sldId id="293" r:id="rId29"/>
    <p:sldId id="262" r:id="rId30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152AA-31C1-48E2-B845-868F760DD4CE}" type="doc">
      <dgm:prSet loTypeId="urn:microsoft.com/office/officeart/2016/7/layout/LinearBlockProcessNumbered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93850D4-7B8E-4567-8650-91E7E3F11536}">
      <dgm:prSet custT="1"/>
      <dgm:spPr/>
      <dgm:t>
        <a:bodyPr/>
        <a:lstStyle/>
        <a:p>
          <a:r>
            <a:rPr lang="ru-RU" sz="2800">
              <a:latin typeface="Ubuntu" panose="020B0504030602030204" pitchFamily="34" charset="0"/>
            </a:rPr>
            <a:t>Франция: от республики к империи</a:t>
          </a:r>
          <a:endParaRPr lang="en-US" sz="2800">
            <a:latin typeface="Ubuntu" panose="020B0504030602030204" pitchFamily="34" charset="0"/>
          </a:endParaRPr>
        </a:p>
      </dgm:t>
    </dgm:pt>
    <dgm:pt modelId="{8B6BC73E-C46F-48CC-9E24-D96B78D5FA3E}" type="parTrans" cxnId="{1DF72E97-9096-4E58-92F9-E7A9F1B777CD}">
      <dgm:prSet/>
      <dgm:spPr/>
      <dgm:t>
        <a:bodyPr/>
        <a:lstStyle/>
        <a:p>
          <a:endParaRPr lang="en-US"/>
        </a:p>
      </dgm:t>
    </dgm:pt>
    <dgm:pt modelId="{A246E57F-1F30-4BE0-A2AF-BE45E204EF53}" type="sibTrans" cxnId="{1DF72E97-9096-4E58-92F9-E7A9F1B777CD}">
      <dgm:prSet phldrT="01" custT="1"/>
      <dgm:spPr/>
      <dgm:t>
        <a:bodyPr/>
        <a:lstStyle/>
        <a:p>
          <a:r>
            <a:rPr lang="en-US" sz="7200">
              <a:latin typeface="Ubuntu" panose="020B0504030602030204" pitchFamily="34" charset="0"/>
            </a:rPr>
            <a:t>01</a:t>
          </a:r>
        </a:p>
      </dgm:t>
    </dgm:pt>
    <dgm:pt modelId="{7DDD2D14-59B9-4A14-81E1-D1D6B2BEE911}">
      <dgm:prSet custT="1"/>
      <dgm:spPr/>
      <dgm:t>
        <a:bodyPr/>
        <a:lstStyle/>
        <a:p>
          <a:r>
            <a:rPr lang="ru-RU" sz="2800">
              <a:latin typeface="Ubuntu" panose="020B0504030602030204" pitchFamily="34" charset="0"/>
            </a:rPr>
            <a:t>Наполеоновские войны и перемены в Европе</a:t>
          </a:r>
          <a:endParaRPr lang="en-US" sz="2800">
            <a:latin typeface="Ubuntu" panose="020B0504030602030204" pitchFamily="34" charset="0"/>
          </a:endParaRPr>
        </a:p>
      </dgm:t>
    </dgm:pt>
    <dgm:pt modelId="{2F521C1B-4424-4F42-BCC2-8ADCA5B92813}" type="parTrans" cxnId="{EFC08DB5-548F-43E4-9C12-248A29002351}">
      <dgm:prSet/>
      <dgm:spPr/>
      <dgm:t>
        <a:bodyPr/>
        <a:lstStyle/>
        <a:p>
          <a:endParaRPr lang="en-US"/>
        </a:p>
      </dgm:t>
    </dgm:pt>
    <dgm:pt modelId="{4521BED6-3956-4023-A1A9-66477802F886}" type="sibTrans" cxnId="{EFC08DB5-548F-43E4-9C12-248A29002351}">
      <dgm:prSet phldrT="02" custT="1"/>
      <dgm:spPr/>
      <dgm:t>
        <a:bodyPr/>
        <a:lstStyle/>
        <a:p>
          <a:r>
            <a:rPr lang="en-US" sz="7200">
              <a:latin typeface="Ubuntu" panose="020B0504030602030204" pitchFamily="34" charset="0"/>
            </a:rPr>
            <a:t>02</a:t>
          </a:r>
        </a:p>
      </dgm:t>
    </dgm:pt>
    <dgm:pt modelId="{B6EDA3F8-F873-49EE-B11B-17940992BBCD}">
      <dgm:prSet custT="1"/>
      <dgm:spPr/>
      <dgm:t>
        <a:bodyPr/>
        <a:lstStyle/>
        <a:p>
          <a:r>
            <a:rPr lang="ru-RU" sz="2400" dirty="0">
              <a:latin typeface="Ubuntu" panose="020B0504030602030204" pitchFamily="34" charset="0"/>
            </a:rPr>
            <a:t>Создание «венской системы» международных отношений</a:t>
          </a:r>
          <a:endParaRPr lang="en-US" sz="2400" dirty="0">
            <a:latin typeface="Ubuntu" panose="020B0504030602030204" pitchFamily="34" charset="0"/>
          </a:endParaRPr>
        </a:p>
      </dgm:t>
    </dgm:pt>
    <dgm:pt modelId="{AF9C6967-EBE8-497A-8EF3-80D05EEA96DD}" type="parTrans" cxnId="{831EE14A-2609-4B9D-8807-871BA05777EF}">
      <dgm:prSet/>
      <dgm:spPr/>
      <dgm:t>
        <a:bodyPr/>
        <a:lstStyle/>
        <a:p>
          <a:endParaRPr lang="en-US"/>
        </a:p>
      </dgm:t>
    </dgm:pt>
    <dgm:pt modelId="{0E2C15B4-D8FD-4110-9FA1-FE31F9CA0BCD}" type="sibTrans" cxnId="{831EE14A-2609-4B9D-8807-871BA05777EF}">
      <dgm:prSet phldrT="03" custT="1"/>
      <dgm:spPr/>
      <dgm:t>
        <a:bodyPr/>
        <a:lstStyle/>
        <a:p>
          <a:r>
            <a:rPr lang="en-US" sz="7200">
              <a:latin typeface="Ubuntu" panose="020B0504030602030204" pitchFamily="34" charset="0"/>
            </a:rPr>
            <a:t>03</a:t>
          </a:r>
        </a:p>
      </dgm:t>
    </dgm:pt>
    <dgm:pt modelId="{F765344B-A78C-45C7-8665-8081C942BF6F}" type="pres">
      <dgm:prSet presAssocID="{768152AA-31C1-48E2-B845-868F760DD4CE}" presName="Name0" presStyleCnt="0">
        <dgm:presLayoutVars>
          <dgm:animLvl val="lvl"/>
          <dgm:resizeHandles val="exact"/>
        </dgm:presLayoutVars>
      </dgm:prSet>
      <dgm:spPr/>
    </dgm:pt>
    <dgm:pt modelId="{4DCC7353-ECE3-4938-91EC-B1FD9D2E4179}" type="pres">
      <dgm:prSet presAssocID="{493850D4-7B8E-4567-8650-91E7E3F11536}" presName="compositeNode" presStyleCnt="0">
        <dgm:presLayoutVars>
          <dgm:bulletEnabled val="1"/>
        </dgm:presLayoutVars>
      </dgm:prSet>
      <dgm:spPr/>
    </dgm:pt>
    <dgm:pt modelId="{6B86AAD5-8CCC-4EE4-9DD7-1C2600539D85}" type="pres">
      <dgm:prSet presAssocID="{493850D4-7B8E-4567-8650-91E7E3F11536}" presName="bgRect" presStyleLbl="alignNode1" presStyleIdx="0" presStyleCnt="3"/>
      <dgm:spPr/>
    </dgm:pt>
    <dgm:pt modelId="{8783FDCB-2885-486B-978E-4148E297B4A8}" type="pres">
      <dgm:prSet presAssocID="{A246E57F-1F30-4BE0-A2AF-BE45E204EF53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9B35A248-363F-4DCD-AD2F-09ED8BF0F0D5}" type="pres">
      <dgm:prSet presAssocID="{493850D4-7B8E-4567-8650-91E7E3F11536}" presName="nodeRect" presStyleLbl="alignNode1" presStyleIdx="0" presStyleCnt="3">
        <dgm:presLayoutVars>
          <dgm:bulletEnabled val="1"/>
        </dgm:presLayoutVars>
      </dgm:prSet>
      <dgm:spPr/>
    </dgm:pt>
    <dgm:pt modelId="{B9089F24-6D14-4306-989B-59A2C2FBC314}" type="pres">
      <dgm:prSet presAssocID="{A246E57F-1F30-4BE0-A2AF-BE45E204EF53}" presName="sibTrans" presStyleCnt="0"/>
      <dgm:spPr/>
    </dgm:pt>
    <dgm:pt modelId="{3EACD2D2-03A5-44E8-B2E9-7C72201BBA37}" type="pres">
      <dgm:prSet presAssocID="{7DDD2D14-59B9-4A14-81E1-D1D6B2BEE911}" presName="compositeNode" presStyleCnt="0">
        <dgm:presLayoutVars>
          <dgm:bulletEnabled val="1"/>
        </dgm:presLayoutVars>
      </dgm:prSet>
      <dgm:spPr/>
    </dgm:pt>
    <dgm:pt modelId="{E4367F40-EBED-4F48-A4E9-25D10BC7B70D}" type="pres">
      <dgm:prSet presAssocID="{7DDD2D14-59B9-4A14-81E1-D1D6B2BEE911}" presName="bgRect" presStyleLbl="alignNode1" presStyleIdx="1" presStyleCnt="3"/>
      <dgm:spPr/>
    </dgm:pt>
    <dgm:pt modelId="{12BF6AFC-0D7A-4A1F-8BBE-E44659BAB7EE}" type="pres">
      <dgm:prSet presAssocID="{4521BED6-3956-4023-A1A9-66477802F886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0037C181-60C1-4DCB-9075-A60838333375}" type="pres">
      <dgm:prSet presAssocID="{7DDD2D14-59B9-4A14-81E1-D1D6B2BEE911}" presName="nodeRect" presStyleLbl="alignNode1" presStyleIdx="1" presStyleCnt="3">
        <dgm:presLayoutVars>
          <dgm:bulletEnabled val="1"/>
        </dgm:presLayoutVars>
      </dgm:prSet>
      <dgm:spPr/>
    </dgm:pt>
    <dgm:pt modelId="{5976EF85-B4AD-4BB9-A6C7-261E3F34A54F}" type="pres">
      <dgm:prSet presAssocID="{4521BED6-3956-4023-A1A9-66477802F886}" presName="sibTrans" presStyleCnt="0"/>
      <dgm:spPr/>
    </dgm:pt>
    <dgm:pt modelId="{DD805EDF-CF33-45FC-95F0-8D8640EAC860}" type="pres">
      <dgm:prSet presAssocID="{B6EDA3F8-F873-49EE-B11B-17940992BBCD}" presName="compositeNode" presStyleCnt="0">
        <dgm:presLayoutVars>
          <dgm:bulletEnabled val="1"/>
        </dgm:presLayoutVars>
      </dgm:prSet>
      <dgm:spPr/>
    </dgm:pt>
    <dgm:pt modelId="{C9F3CE1D-422B-4B81-A3B3-D394415E7435}" type="pres">
      <dgm:prSet presAssocID="{B6EDA3F8-F873-49EE-B11B-17940992BBCD}" presName="bgRect" presStyleLbl="alignNode1" presStyleIdx="2" presStyleCnt="3"/>
      <dgm:spPr/>
    </dgm:pt>
    <dgm:pt modelId="{BE8FE721-0549-4E4F-BC01-254F4FAA0D77}" type="pres">
      <dgm:prSet presAssocID="{0E2C15B4-D8FD-4110-9FA1-FE31F9CA0BC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4411478F-D2E6-4A09-A7E4-96FDCA29BE71}" type="pres">
      <dgm:prSet presAssocID="{B6EDA3F8-F873-49EE-B11B-17940992BBCD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899C519-518E-4C54-90A2-1264703C9810}" type="presOf" srcId="{B6EDA3F8-F873-49EE-B11B-17940992BBCD}" destId="{C9F3CE1D-422B-4B81-A3B3-D394415E7435}" srcOrd="0" destOrd="0" presId="urn:microsoft.com/office/officeart/2016/7/layout/LinearBlockProcessNumbered"/>
    <dgm:cxn modelId="{D306B41F-1BB6-4D37-AA46-F8592E9AC78C}" type="presOf" srcId="{768152AA-31C1-48E2-B845-868F760DD4CE}" destId="{F765344B-A78C-45C7-8665-8081C942BF6F}" srcOrd="0" destOrd="0" presId="urn:microsoft.com/office/officeart/2016/7/layout/LinearBlockProcessNumbered"/>
    <dgm:cxn modelId="{8A533034-A8BE-4583-9059-B6A9052CC72B}" type="presOf" srcId="{7DDD2D14-59B9-4A14-81E1-D1D6B2BEE911}" destId="{E4367F40-EBED-4F48-A4E9-25D10BC7B70D}" srcOrd="0" destOrd="0" presId="urn:microsoft.com/office/officeart/2016/7/layout/LinearBlockProcessNumbered"/>
    <dgm:cxn modelId="{CF944660-0008-495F-9A5A-143526377526}" type="presOf" srcId="{493850D4-7B8E-4567-8650-91E7E3F11536}" destId="{6B86AAD5-8CCC-4EE4-9DD7-1C2600539D85}" srcOrd="0" destOrd="0" presId="urn:microsoft.com/office/officeart/2016/7/layout/LinearBlockProcessNumbered"/>
    <dgm:cxn modelId="{831EE14A-2609-4B9D-8807-871BA05777EF}" srcId="{768152AA-31C1-48E2-B845-868F760DD4CE}" destId="{B6EDA3F8-F873-49EE-B11B-17940992BBCD}" srcOrd="2" destOrd="0" parTransId="{AF9C6967-EBE8-497A-8EF3-80D05EEA96DD}" sibTransId="{0E2C15B4-D8FD-4110-9FA1-FE31F9CA0BCD}"/>
    <dgm:cxn modelId="{1DF72E97-9096-4E58-92F9-E7A9F1B777CD}" srcId="{768152AA-31C1-48E2-B845-868F760DD4CE}" destId="{493850D4-7B8E-4567-8650-91E7E3F11536}" srcOrd="0" destOrd="0" parTransId="{8B6BC73E-C46F-48CC-9E24-D96B78D5FA3E}" sibTransId="{A246E57F-1F30-4BE0-A2AF-BE45E204EF53}"/>
    <dgm:cxn modelId="{69D9C797-B60D-45E2-A28D-C3F3F877AC8C}" type="presOf" srcId="{493850D4-7B8E-4567-8650-91E7E3F11536}" destId="{9B35A248-363F-4DCD-AD2F-09ED8BF0F0D5}" srcOrd="1" destOrd="0" presId="urn:microsoft.com/office/officeart/2016/7/layout/LinearBlockProcessNumbered"/>
    <dgm:cxn modelId="{EFA048AC-BD13-4E35-A79A-4D018DFFE9B5}" type="presOf" srcId="{7DDD2D14-59B9-4A14-81E1-D1D6B2BEE911}" destId="{0037C181-60C1-4DCB-9075-A60838333375}" srcOrd="1" destOrd="0" presId="urn:microsoft.com/office/officeart/2016/7/layout/LinearBlockProcessNumbered"/>
    <dgm:cxn modelId="{EFC08DB5-548F-43E4-9C12-248A29002351}" srcId="{768152AA-31C1-48E2-B845-868F760DD4CE}" destId="{7DDD2D14-59B9-4A14-81E1-D1D6B2BEE911}" srcOrd="1" destOrd="0" parTransId="{2F521C1B-4424-4F42-BCC2-8ADCA5B92813}" sibTransId="{4521BED6-3956-4023-A1A9-66477802F886}"/>
    <dgm:cxn modelId="{111AC5B5-7C46-481A-BF61-0FBC31C9AA37}" type="presOf" srcId="{B6EDA3F8-F873-49EE-B11B-17940992BBCD}" destId="{4411478F-D2E6-4A09-A7E4-96FDCA29BE71}" srcOrd="1" destOrd="0" presId="urn:microsoft.com/office/officeart/2016/7/layout/LinearBlockProcessNumbered"/>
    <dgm:cxn modelId="{7CC60BCD-C00A-4791-978D-18F7F52EFB35}" type="presOf" srcId="{0E2C15B4-D8FD-4110-9FA1-FE31F9CA0BCD}" destId="{BE8FE721-0549-4E4F-BC01-254F4FAA0D77}" srcOrd="0" destOrd="0" presId="urn:microsoft.com/office/officeart/2016/7/layout/LinearBlockProcessNumbered"/>
    <dgm:cxn modelId="{3CE955D6-BF8E-4FFF-A436-879026A62AC4}" type="presOf" srcId="{4521BED6-3956-4023-A1A9-66477802F886}" destId="{12BF6AFC-0D7A-4A1F-8BBE-E44659BAB7EE}" srcOrd="0" destOrd="0" presId="urn:microsoft.com/office/officeart/2016/7/layout/LinearBlockProcessNumbered"/>
    <dgm:cxn modelId="{718C8AF1-3FCE-4AB1-A59D-11371373BBE8}" type="presOf" srcId="{A246E57F-1F30-4BE0-A2AF-BE45E204EF53}" destId="{8783FDCB-2885-486B-978E-4148E297B4A8}" srcOrd="0" destOrd="0" presId="urn:microsoft.com/office/officeart/2016/7/layout/LinearBlockProcessNumbered"/>
    <dgm:cxn modelId="{CBA34F08-957E-47B0-8CDA-EC72B07FC29D}" type="presParOf" srcId="{F765344B-A78C-45C7-8665-8081C942BF6F}" destId="{4DCC7353-ECE3-4938-91EC-B1FD9D2E4179}" srcOrd="0" destOrd="0" presId="urn:microsoft.com/office/officeart/2016/7/layout/LinearBlockProcessNumbered"/>
    <dgm:cxn modelId="{E812F385-4931-47CC-A918-913D69603269}" type="presParOf" srcId="{4DCC7353-ECE3-4938-91EC-B1FD9D2E4179}" destId="{6B86AAD5-8CCC-4EE4-9DD7-1C2600539D85}" srcOrd="0" destOrd="0" presId="urn:microsoft.com/office/officeart/2016/7/layout/LinearBlockProcessNumbered"/>
    <dgm:cxn modelId="{4290630A-1DCC-46B4-A8CF-B1B35A93F7F4}" type="presParOf" srcId="{4DCC7353-ECE3-4938-91EC-B1FD9D2E4179}" destId="{8783FDCB-2885-486B-978E-4148E297B4A8}" srcOrd="1" destOrd="0" presId="urn:microsoft.com/office/officeart/2016/7/layout/LinearBlockProcessNumbered"/>
    <dgm:cxn modelId="{4FB8BD5E-F651-4715-A4DF-2D790C90A8EF}" type="presParOf" srcId="{4DCC7353-ECE3-4938-91EC-B1FD9D2E4179}" destId="{9B35A248-363F-4DCD-AD2F-09ED8BF0F0D5}" srcOrd="2" destOrd="0" presId="urn:microsoft.com/office/officeart/2016/7/layout/LinearBlockProcessNumbered"/>
    <dgm:cxn modelId="{585834C2-57E9-4AB0-8E00-B79315D05240}" type="presParOf" srcId="{F765344B-A78C-45C7-8665-8081C942BF6F}" destId="{B9089F24-6D14-4306-989B-59A2C2FBC314}" srcOrd="1" destOrd="0" presId="urn:microsoft.com/office/officeart/2016/7/layout/LinearBlockProcessNumbered"/>
    <dgm:cxn modelId="{D022E6BE-8367-46B3-B2BD-FAEF0DCAB673}" type="presParOf" srcId="{F765344B-A78C-45C7-8665-8081C942BF6F}" destId="{3EACD2D2-03A5-44E8-B2E9-7C72201BBA37}" srcOrd="2" destOrd="0" presId="urn:microsoft.com/office/officeart/2016/7/layout/LinearBlockProcessNumbered"/>
    <dgm:cxn modelId="{5ADB8A94-A6C9-4742-A24B-A22F46CC10F4}" type="presParOf" srcId="{3EACD2D2-03A5-44E8-B2E9-7C72201BBA37}" destId="{E4367F40-EBED-4F48-A4E9-25D10BC7B70D}" srcOrd="0" destOrd="0" presId="urn:microsoft.com/office/officeart/2016/7/layout/LinearBlockProcessNumbered"/>
    <dgm:cxn modelId="{FA3B22B5-6639-442A-B115-C71A83B6BA98}" type="presParOf" srcId="{3EACD2D2-03A5-44E8-B2E9-7C72201BBA37}" destId="{12BF6AFC-0D7A-4A1F-8BBE-E44659BAB7EE}" srcOrd="1" destOrd="0" presId="urn:microsoft.com/office/officeart/2016/7/layout/LinearBlockProcessNumbered"/>
    <dgm:cxn modelId="{5D69F186-4EFE-4F44-BBD9-59AF38C1002F}" type="presParOf" srcId="{3EACD2D2-03A5-44E8-B2E9-7C72201BBA37}" destId="{0037C181-60C1-4DCB-9075-A60838333375}" srcOrd="2" destOrd="0" presId="urn:microsoft.com/office/officeart/2016/7/layout/LinearBlockProcessNumbered"/>
    <dgm:cxn modelId="{5C5898BB-C192-49F5-B0BE-B070AC2708F5}" type="presParOf" srcId="{F765344B-A78C-45C7-8665-8081C942BF6F}" destId="{5976EF85-B4AD-4BB9-A6C7-261E3F34A54F}" srcOrd="3" destOrd="0" presId="urn:microsoft.com/office/officeart/2016/7/layout/LinearBlockProcessNumbered"/>
    <dgm:cxn modelId="{CC02D22B-AB68-4FC5-8BF9-6F9F262336B2}" type="presParOf" srcId="{F765344B-A78C-45C7-8665-8081C942BF6F}" destId="{DD805EDF-CF33-45FC-95F0-8D8640EAC860}" srcOrd="4" destOrd="0" presId="urn:microsoft.com/office/officeart/2016/7/layout/LinearBlockProcessNumbered"/>
    <dgm:cxn modelId="{D33442A4-B2F0-4BAA-8DCF-ABC292EDBA88}" type="presParOf" srcId="{DD805EDF-CF33-45FC-95F0-8D8640EAC860}" destId="{C9F3CE1D-422B-4B81-A3B3-D394415E7435}" srcOrd="0" destOrd="0" presId="urn:microsoft.com/office/officeart/2016/7/layout/LinearBlockProcessNumbered"/>
    <dgm:cxn modelId="{323F1169-A15E-4174-80B6-4E4BA928D88A}" type="presParOf" srcId="{DD805EDF-CF33-45FC-95F0-8D8640EAC860}" destId="{BE8FE721-0549-4E4F-BC01-254F4FAA0D77}" srcOrd="1" destOrd="0" presId="urn:microsoft.com/office/officeart/2016/7/layout/LinearBlockProcessNumbered"/>
    <dgm:cxn modelId="{FD5E11BE-9E41-4000-9705-3C60536FE17C}" type="presParOf" srcId="{DD805EDF-CF33-45FC-95F0-8D8640EAC860}" destId="{4411478F-D2E6-4A09-A7E4-96FDCA29BE7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C2DA32-2324-4812-9194-13E456C7F49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FB4DAD73-3029-4FEF-AD92-302E57176FD1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Когда Наполеон пришёл к власти во Франции?</a:t>
          </a:r>
          <a:endParaRPr lang="en-US">
            <a:latin typeface="Ubuntu" panose="020B0504030602030204" pitchFamily="34" charset="0"/>
          </a:endParaRPr>
        </a:p>
      </dgm:t>
    </dgm:pt>
    <dgm:pt modelId="{318CFA33-FC9B-4008-8A1C-309B09B1DD44}" type="parTrans" cxnId="{835739E9-119A-406F-AF8D-D408D8F94DA5}">
      <dgm:prSet/>
      <dgm:spPr/>
      <dgm:t>
        <a:bodyPr/>
        <a:lstStyle/>
        <a:p>
          <a:endParaRPr lang="en-US"/>
        </a:p>
      </dgm:t>
    </dgm:pt>
    <dgm:pt modelId="{C68CFDA7-B8F6-49D2-B643-3CE81560E51B}" type="sibTrans" cxnId="{835739E9-119A-406F-AF8D-D408D8F94DA5}">
      <dgm:prSet/>
      <dgm:spPr/>
      <dgm:t>
        <a:bodyPr/>
        <a:lstStyle/>
        <a:p>
          <a:endParaRPr lang="en-US"/>
        </a:p>
      </dgm:t>
    </dgm:pt>
    <dgm:pt modelId="{3329374D-B8E4-426E-B9B3-D0EF5823047D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В каком году он провозгласил себя «пожизненным» правителем?</a:t>
          </a:r>
          <a:endParaRPr lang="en-US">
            <a:latin typeface="Ubuntu" panose="020B0504030602030204" pitchFamily="34" charset="0"/>
          </a:endParaRPr>
        </a:p>
      </dgm:t>
    </dgm:pt>
    <dgm:pt modelId="{3BAD0447-4D41-4DEB-AE82-214E00706B65}" type="parTrans" cxnId="{29CC5886-1CE4-4C4E-A122-5477B1BE3502}">
      <dgm:prSet/>
      <dgm:spPr/>
      <dgm:t>
        <a:bodyPr/>
        <a:lstStyle/>
        <a:p>
          <a:endParaRPr lang="en-US"/>
        </a:p>
      </dgm:t>
    </dgm:pt>
    <dgm:pt modelId="{C2265105-8C6B-4F07-93A5-9D1C9CF3ECDF}" type="sibTrans" cxnId="{29CC5886-1CE4-4C4E-A122-5477B1BE3502}">
      <dgm:prSet/>
      <dgm:spPr/>
      <dgm:t>
        <a:bodyPr/>
        <a:lstStyle/>
        <a:p>
          <a:endParaRPr lang="en-US"/>
        </a:p>
      </dgm:t>
    </dgm:pt>
    <dgm:pt modelId="{88DFC2D7-30CB-48EA-AA15-1958B7BDB94C}">
      <dgm:prSet/>
      <dgm:spPr/>
      <dgm:t>
        <a:bodyPr/>
        <a:lstStyle/>
        <a:p>
          <a:r>
            <a:rPr lang="ru-RU">
              <a:latin typeface="Ubuntu" panose="020B0504030602030204" pitchFamily="34" charset="0"/>
            </a:rPr>
            <a:t>Что такое буржуазная монархия?</a:t>
          </a:r>
          <a:endParaRPr lang="en-US">
            <a:latin typeface="Ubuntu" panose="020B0504030602030204" pitchFamily="34" charset="0"/>
          </a:endParaRPr>
        </a:p>
      </dgm:t>
    </dgm:pt>
    <dgm:pt modelId="{D4C0DF4A-E3DE-4A9B-93B9-4FE4B7A35BCC}" type="parTrans" cxnId="{8A116423-DE08-4F1C-9AF9-0B8D05BB3476}">
      <dgm:prSet/>
      <dgm:spPr/>
      <dgm:t>
        <a:bodyPr/>
        <a:lstStyle/>
        <a:p>
          <a:endParaRPr lang="en-US"/>
        </a:p>
      </dgm:t>
    </dgm:pt>
    <dgm:pt modelId="{4829CE9C-10A6-4139-B9E6-A4E9036B4E01}" type="sibTrans" cxnId="{8A116423-DE08-4F1C-9AF9-0B8D05BB3476}">
      <dgm:prSet/>
      <dgm:spPr/>
      <dgm:t>
        <a:bodyPr/>
        <a:lstStyle/>
        <a:p>
          <a:endParaRPr lang="en-US"/>
        </a:p>
      </dgm:t>
    </dgm:pt>
    <dgm:pt modelId="{9F468384-F67D-4C75-B784-CF5A47DEDD6F}">
      <dgm:prSet/>
      <dgm:spPr/>
      <dgm:t>
        <a:bodyPr/>
        <a:lstStyle/>
        <a:p>
          <a:r>
            <a:rPr lang="ru-RU" dirty="0">
              <a:latin typeface="Ubuntu" panose="020B0504030602030204" pitchFamily="34" charset="0"/>
            </a:rPr>
            <a:t>Как изменилась Франция в первые годы правления Наполеона?</a:t>
          </a:r>
          <a:endParaRPr lang="en-US" dirty="0">
            <a:latin typeface="Ubuntu" panose="020B0504030602030204" pitchFamily="34" charset="0"/>
          </a:endParaRPr>
        </a:p>
      </dgm:t>
    </dgm:pt>
    <dgm:pt modelId="{FF93C88E-4BFD-493B-88DE-FDC8E589908F}" type="parTrans" cxnId="{1A47246B-44F2-46FA-A714-530CC4647243}">
      <dgm:prSet/>
      <dgm:spPr/>
      <dgm:t>
        <a:bodyPr/>
        <a:lstStyle/>
        <a:p>
          <a:endParaRPr lang="en-US"/>
        </a:p>
      </dgm:t>
    </dgm:pt>
    <dgm:pt modelId="{5EDB9803-7A84-4EB1-8774-7BF5D746100E}" type="sibTrans" cxnId="{1A47246B-44F2-46FA-A714-530CC4647243}">
      <dgm:prSet/>
      <dgm:spPr/>
      <dgm:t>
        <a:bodyPr/>
        <a:lstStyle/>
        <a:p>
          <a:endParaRPr lang="en-US"/>
        </a:p>
      </dgm:t>
    </dgm:pt>
    <dgm:pt modelId="{C67865DE-AF10-4BE6-8921-8075032CB97C}" type="pres">
      <dgm:prSet presAssocID="{6CC2DA32-2324-4812-9194-13E456C7F496}" presName="linear" presStyleCnt="0">
        <dgm:presLayoutVars>
          <dgm:animLvl val="lvl"/>
          <dgm:resizeHandles val="exact"/>
        </dgm:presLayoutVars>
      </dgm:prSet>
      <dgm:spPr/>
    </dgm:pt>
    <dgm:pt modelId="{E05F6B2E-C840-4944-A7E9-FA6A39501996}" type="pres">
      <dgm:prSet presAssocID="{FB4DAD73-3029-4FEF-AD92-302E57176FD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B3A3825-6B62-45B1-A326-B4B6AF9B34CF}" type="pres">
      <dgm:prSet presAssocID="{C68CFDA7-B8F6-49D2-B643-3CE81560E51B}" presName="spacer" presStyleCnt="0"/>
      <dgm:spPr/>
    </dgm:pt>
    <dgm:pt modelId="{7991552A-CBEE-454B-A99B-9FDBB4E28F68}" type="pres">
      <dgm:prSet presAssocID="{3329374D-B8E4-426E-B9B3-D0EF5823047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1459F50-B07F-45EF-A550-C21A3944ED6D}" type="pres">
      <dgm:prSet presAssocID="{C2265105-8C6B-4F07-93A5-9D1C9CF3ECDF}" presName="spacer" presStyleCnt="0"/>
      <dgm:spPr/>
    </dgm:pt>
    <dgm:pt modelId="{A97E7D1B-9B69-4A7D-816C-B2FED38D3408}" type="pres">
      <dgm:prSet presAssocID="{88DFC2D7-30CB-48EA-AA15-1958B7BDB94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B82E139-C53B-49F3-B329-A62BFB752CB0}" type="pres">
      <dgm:prSet presAssocID="{4829CE9C-10A6-4139-B9E6-A4E9036B4E01}" presName="spacer" presStyleCnt="0"/>
      <dgm:spPr/>
    </dgm:pt>
    <dgm:pt modelId="{E8795834-F5A1-4CED-817E-84EC2BF0AD38}" type="pres">
      <dgm:prSet presAssocID="{9F468384-F67D-4C75-B784-CF5A47DEDD6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A116423-DE08-4F1C-9AF9-0B8D05BB3476}" srcId="{6CC2DA32-2324-4812-9194-13E456C7F496}" destId="{88DFC2D7-30CB-48EA-AA15-1958B7BDB94C}" srcOrd="2" destOrd="0" parTransId="{D4C0DF4A-E3DE-4A9B-93B9-4FE4B7A35BCC}" sibTransId="{4829CE9C-10A6-4139-B9E6-A4E9036B4E01}"/>
    <dgm:cxn modelId="{E9F21835-EA7A-4C1A-B19C-3E0683B24430}" type="presOf" srcId="{6CC2DA32-2324-4812-9194-13E456C7F496}" destId="{C67865DE-AF10-4BE6-8921-8075032CB97C}" srcOrd="0" destOrd="0" presId="urn:microsoft.com/office/officeart/2005/8/layout/vList2"/>
    <dgm:cxn modelId="{7D651D43-C11C-4330-9B82-2857EC579FD4}" type="presOf" srcId="{88DFC2D7-30CB-48EA-AA15-1958B7BDB94C}" destId="{A97E7D1B-9B69-4A7D-816C-B2FED38D3408}" srcOrd="0" destOrd="0" presId="urn:microsoft.com/office/officeart/2005/8/layout/vList2"/>
    <dgm:cxn modelId="{1A47246B-44F2-46FA-A714-530CC4647243}" srcId="{6CC2DA32-2324-4812-9194-13E456C7F496}" destId="{9F468384-F67D-4C75-B784-CF5A47DEDD6F}" srcOrd="3" destOrd="0" parTransId="{FF93C88E-4BFD-493B-88DE-FDC8E589908F}" sibTransId="{5EDB9803-7A84-4EB1-8774-7BF5D746100E}"/>
    <dgm:cxn modelId="{5993647A-0C6A-4B69-A658-D28AE9E4541E}" type="presOf" srcId="{FB4DAD73-3029-4FEF-AD92-302E57176FD1}" destId="{E05F6B2E-C840-4944-A7E9-FA6A39501996}" srcOrd="0" destOrd="0" presId="urn:microsoft.com/office/officeart/2005/8/layout/vList2"/>
    <dgm:cxn modelId="{29CC5886-1CE4-4C4E-A122-5477B1BE3502}" srcId="{6CC2DA32-2324-4812-9194-13E456C7F496}" destId="{3329374D-B8E4-426E-B9B3-D0EF5823047D}" srcOrd="1" destOrd="0" parTransId="{3BAD0447-4D41-4DEB-AE82-214E00706B65}" sibTransId="{C2265105-8C6B-4F07-93A5-9D1C9CF3ECDF}"/>
    <dgm:cxn modelId="{36D6E0C9-6EB4-455D-8C5B-BA9D6F51D2B2}" type="presOf" srcId="{9F468384-F67D-4C75-B784-CF5A47DEDD6F}" destId="{E8795834-F5A1-4CED-817E-84EC2BF0AD38}" srcOrd="0" destOrd="0" presId="urn:microsoft.com/office/officeart/2005/8/layout/vList2"/>
    <dgm:cxn modelId="{835739E9-119A-406F-AF8D-D408D8F94DA5}" srcId="{6CC2DA32-2324-4812-9194-13E456C7F496}" destId="{FB4DAD73-3029-4FEF-AD92-302E57176FD1}" srcOrd="0" destOrd="0" parTransId="{318CFA33-FC9B-4008-8A1C-309B09B1DD44}" sibTransId="{C68CFDA7-B8F6-49D2-B643-3CE81560E51B}"/>
    <dgm:cxn modelId="{64A32BF4-9C17-452B-B8DF-DA15571E9D46}" type="presOf" srcId="{3329374D-B8E4-426E-B9B3-D0EF5823047D}" destId="{7991552A-CBEE-454B-A99B-9FDBB4E28F68}" srcOrd="0" destOrd="0" presId="urn:microsoft.com/office/officeart/2005/8/layout/vList2"/>
    <dgm:cxn modelId="{FBB0E4EE-919D-4FA1-A721-34AAD6F78465}" type="presParOf" srcId="{C67865DE-AF10-4BE6-8921-8075032CB97C}" destId="{E05F6B2E-C840-4944-A7E9-FA6A39501996}" srcOrd="0" destOrd="0" presId="urn:microsoft.com/office/officeart/2005/8/layout/vList2"/>
    <dgm:cxn modelId="{A28106B6-CA5C-4228-A908-DBEB751E45B7}" type="presParOf" srcId="{C67865DE-AF10-4BE6-8921-8075032CB97C}" destId="{EB3A3825-6B62-45B1-A326-B4B6AF9B34CF}" srcOrd="1" destOrd="0" presId="urn:microsoft.com/office/officeart/2005/8/layout/vList2"/>
    <dgm:cxn modelId="{7DA5331C-3520-41C1-84E7-0EBC88815F07}" type="presParOf" srcId="{C67865DE-AF10-4BE6-8921-8075032CB97C}" destId="{7991552A-CBEE-454B-A99B-9FDBB4E28F68}" srcOrd="2" destOrd="0" presId="urn:microsoft.com/office/officeart/2005/8/layout/vList2"/>
    <dgm:cxn modelId="{061F3168-8463-4524-A410-345DC6E5B002}" type="presParOf" srcId="{C67865DE-AF10-4BE6-8921-8075032CB97C}" destId="{61459F50-B07F-45EF-A550-C21A3944ED6D}" srcOrd="3" destOrd="0" presId="urn:microsoft.com/office/officeart/2005/8/layout/vList2"/>
    <dgm:cxn modelId="{EF937BE1-8EDF-4756-AF7E-C6CAD247B1CF}" type="presParOf" srcId="{C67865DE-AF10-4BE6-8921-8075032CB97C}" destId="{A97E7D1B-9B69-4A7D-816C-B2FED38D3408}" srcOrd="4" destOrd="0" presId="urn:microsoft.com/office/officeart/2005/8/layout/vList2"/>
    <dgm:cxn modelId="{C1844D5C-710D-435D-AAF6-A74C43033378}" type="presParOf" srcId="{C67865DE-AF10-4BE6-8921-8075032CB97C}" destId="{2B82E139-C53B-49F3-B329-A62BFB752CB0}" srcOrd="5" destOrd="0" presId="urn:microsoft.com/office/officeart/2005/8/layout/vList2"/>
    <dgm:cxn modelId="{75CA13F7-187B-40D5-843E-66196AC1B03E}" type="presParOf" srcId="{C67865DE-AF10-4BE6-8921-8075032CB97C}" destId="{E8795834-F5A1-4CED-817E-84EC2BF0AD3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DACE56-D10F-4026-A434-E7865C48909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7667B14-7BDA-4AAA-80FE-3FFFD74EF61F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Причины Наполеоновских войн</a:t>
          </a:r>
          <a:endParaRPr lang="en-US">
            <a:latin typeface="Bahnschrift Condensed" panose="020B0502040204020203" pitchFamily="34" charset="0"/>
          </a:endParaRPr>
        </a:p>
      </dgm:t>
    </dgm:pt>
    <dgm:pt modelId="{A7C602D2-B0FA-445C-AC86-51146C02DE45}" type="parTrans" cxnId="{59D1F6AF-3068-4316-A894-4BD855E0912E}">
      <dgm:prSet/>
      <dgm:spPr/>
      <dgm:t>
        <a:bodyPr/>
        <a:lstStyle/>
        <a:p>
          <a:endParaRPr lang="en-US"/>
        </a:p>
      </dgm:t>
    </dgm:pt>
    <dgm:pt modelId="{ED5BF5E0-2867-4F2B-917D-BBF3A3CB8E7B}" type="sibTrans" cxnId="{59D1F6AF-3068-4316-A894-4BD855E0912E}">
      <dgm:prSet/>
      <dgm:spPr/>
      <dgm:t>
        <a:bodyPr/>
        <a:lstStyle/>
        <a:p>
          <a:endParaRPr lang="en-US"/>
        </a:p>
      </dgm:t>
    </dgm:pt>
    <dgm:pt modelId="{348C5296-AB24-46EF-B426-0650B7E7AB3D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Основные битвы</a:t>
          </a:r>
          <a:endParaRPr lang="en-US">
            <a:latin typeface="Bahnschrift Condensed" panose="020B0502040204020203" pitchFamily="34" charset="0"/>
          </a:endParaRPr>
        </a:p>
      </dgm:t>
    </dgm:pt>
    <dgm:pt modelId="{5DC12D89-67A7-4B53-862A-757E922FCD15}" type="parTrans" cxnId="{66410380-C4A4-4378-991D-C422DD2511E9}">
      <dgm:prSet/>
      <dgm:spPr/>
      <dgm:t>
        <a:bodyPr/>
        <a:lstStyle/>
        <a:p>
          <a:endParaRPr lang="en-US"/>
        </a:p>
      </dgm:t>
    </dgm:pt>
    <dgm:pt modelId="{EB76BD14-BD9C-437E-B4A3-DD5ACD1A480B}" type="sibTrans" cxnId="{66410380-C4A4-4378-991D-C422DD2511E9}">
      <dgm:prSet/>
      <dgm:spPr/>
      <dgm:t>
        <a:bodyPr/>
        <a:lstStyle/>
        <a:p>
          <a:endParaRPr lang="en-US"/>
        </a:p>
      </dgm:t>
    </dgm:pt>
    <dgm:pt modelId="{DE7E541B-04A7-4025-B451-25B591AAC9DC}">
      <dgm:prSet/>
      <dgm:spPr/>
      <dgm:t>
        <a:bodyPr/>
        <a:lstStyle/>
        <a:p>
          <a:r>
            <a:rPr lang="ru-RU">
              <a:latin typeface="Bahnschrift Condensed" panose="020B0502040204020203" pitchFamily="34" charset="0"/>
            </a:rPr>
            <a:t>Результаты</a:t>
          </a:r>
          <a:endParaRPr lang="en-US">
            <a:latin typeface="Bahnschrift Condensed" panose="020B0502040204020203" pitchFamily="34" charset="0"/>
          </a:endParaRPr>
        </a:p>
      </dgm:t>
    </dgm:pt>
    <dgm:pt modelId="{1EA4B8ED-2E69-4E91-AFCF-75B3A3BAE9FE}" type="parTrans" cxnId="{56CA7E3A-2B88-4C87-9F33-A2DA92840D09}">
      <dgm:prSet/>
      <dgm:spPr/>
      <dgm:t>
        <a:bodyPr/>
        <a:lstStyle/>
        <a:p>
          <a:endParaRPr lang="en-US"/>
        </a:p>
      </dgm:t>
    </dgm:pt>
    <dgm:pt modelId="{90600777-A6D4-4CBC-82EA-11F551A1FA6D}" type="sibTrans" cxnId="{56CA7E3A-2B88-4C87-9F33-A2DA92840D09}">
      <dgm:prSet/>
      <dgm:spPr/>
      <dgm:t>
        <a:bodyPr/>
        <a:lstStyle/>
        <a:p>
          <a:endParaRPr lang="en-US"/>
        </a:p>
      </dgm:t>
    </dgm:pt>
    <dgm:pt modelId="{9BD16CCD-6819-4BE5-A23F-CCC564BE35C9}" type="pres">
      <dgm:prSet presAssocID="{55DACE56-D10F-4026-A434-E7865C48909B}" presName="linear" presStyleCnt="0">
        <dgm:presLayoutVars>
          <dgm:animLvl val="lvl"/>
          <dgm:resizeHandles val="exact"/>
        </dgm:presLayoutVars>
      </dgm:prSet>
      <dgm:spPr/>
    </dgm:pt>
    <dgm:pt modelId="{8891CEE4-4666-4410-935E-1E0C67B2C42B}" type="pres">
      <dgm:prSet presAssocID="{07667B14-7BDA-4AAA-80FE-3FFFD74EF6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601389-9E11-45DB-B6FC-93E883EC1300}" type="pres">
      <dgm:prSet presAssocID="{ED5BF5E0-2867-4F2B-917D-BBF3A3CB8E7B}" presName="spacer" presStyleCnt="0"/>
      <dgm:spPr/>
    </dgm:pt>
    <dgm:pt modelId="{0786E2E3-1702-4385-AC9F-44A74F775852}" type="pres">
      <dgm:prSet presAssocID="{348C5296-AB24-46EF-B426-0650B7E7AB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C00D89-8228-4387-84F2-29C1F0CFBD58}" type="pres">
      <dgm:prSet presAssocID="{EB76BD14-BD9C-437E-B4A3-DD5ACD1A480B}" presName="spacer" presStyleCnt="0"/>
      <dgm:spPr/>
    </dgm:pt>
    <dgm:pt modelId="{01A1BF5C-E7C7-4DE3-91FA-5582DBD6153A}" type="pres">
      <dgm:prSet presAssocID="{DE7E541B-04A7-4025-B451-25B591AAC9D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011833-1F98-45F9-A6A8-8ADCFE8FD8FA}" type="presOf" srcId="{07667B14-7BDA-4AAA-80FE-3FFFD74EF61F}" destId="{8891CEE4-4666-4410-935E-1E0C67B2C42B}" srcOrd="0" destOrd="0" presId="urn:microsoft.com/office/officeart/2005/8/layout/vList2"/>
    <dgm:cxn modelId="{56CA7E3A-2B88-4C87-9F33-A2DA92840D09}" srcId="{55DACE56-D10F-4026-A434-E7865C48909B}" destId="{DE7E541B-04A7-4025-B451-25B591AAC9DC}" srcOrd="2" destOrd="0" parTransId="{1EA4B8ED-2E69-4E91-AFCF-75B3A3BAE9FE}" sibTransId="{90600777-A6D4-4CBC-82EA-11F551A1FA6D}"/>
    <dgm:cxn modelId="{3A96A83A-B3B5-41DF-B6EB-BC181449E3FD}" type="presOf" srcId="{DE7E541B-04A7-4025-B451-25B591AAC9DC}" destId="{01A1BF5C-E7C7-4DE3-91FA-5582DBD6153A}" srcOrd="0" destOrd="0" presId="urn:microsoft.com/office/officeart/2005/8/layout/vList2"/>
    <dgm:cxn modelId="{66410380-C4A4-4378-991D-C422DD2511E9}" srcId="{55DACE56-D10F-4026-A434-E7865C48909B}" destId="{348C5296-AB24-46EF-B426-0650B7E7AB3D}" srcOrd="1" destOrd="0" parTransId="{5DC12D89-67A7-4B53-862A-757E922FCD15}" sibTransId="{EB76BD14-BD9C-437E-B4A3-DD5ACD1A480B}"/>
    <dgm:cxn modelId="{F155EF82-78EB-4D55-BA15-4F8A52310929}" type="presOf" srcId="{55DACE56-D10F-4026-A434-E7865C48909B}" destId="{9BD16CCD-6819-4BE5-A23F-CCC564BE35C9}" srcOrd="0" destOrd="0" presId="urn:microsoft.com/office/officeart/2005/8/layout/vList2"/>
    <dgm:cxn modelId="{C9CAB283-34F0-401C-9DA6-8F5F2178676B}" type="presOf" srcId="{348C5296-AB24-46EF-B426-0650B7E7AB3D}" destId="{0786E2E3-1702-4385-AC9F-44A74F775852}" srcOrd="0" destOrd="0" presId="urn:microsoft.com/office/officeart/2005/8/layout/vList2"/>
    <dgm:cxn modelId="{59D1F6AF-3068-4316-A894-4BD855E0912E}" srcId="{55DACE56-D10F-4026-A434-E7865C48909B}" destId="{07667B14-7BDA-4AAA-80FE-3FFFD74EF61F}" srcOrd="0" destOrd="0" parTransId="{A7C602D2-B0FA-445C-AC86-51146C02DE45}" sibTransId="{ED5BF5E0-2867-4F2B-917D-BBF3A3CB8E7B}"/>
    <dgm:cxn modelId="{F30C6B84-5914-48E6-B2FD-1536DAFB7406}" type="presParOf" srcId="{9BD16CCD-6819-4BE5-A23F-CCC564BE35C9}" destId="{8891CEE4-4666-4410-935E-1E0C67B2C42B}" srcOrd="0" destOrd="0" presId="urn:microsoft.com/office/officeart/2005/8/layout/vList2"/>
    <dgm:cxn modelId="{FD4EC079-7765-46BD-BE40-09E309F5D7A9}" type="presParOf" srcId="{9BD16CCD-6819-4BE5-A23F-CCC564BE35C9}" destId="{4F601389-9E11-45DB-B6FC-93E883EC1300}" srcOrd="1" destOrd="0" presId="urn:microsoft.com/office/officeart/2005/8/layout/vList2"/>
    <dgm:cxn modelId="{6C1BD7A3-80A4-41C1-AE5F-9C48AA8629E7}" type="presParOf" srcId="{9BD16CCD-6819-4BE5-A23F-CCC564BE35C9}" destId="{0786E2E3-1702-4385-AC9F-44A74F775852}" srcOrd="2" destOrd="0" presId="urn:microsoft.com/office/officeart/2005/8/layout/vList2"/>
    <dgm:cxn modelId="{7939774D-12DE-449F-B124-9C407B642A46}" type="presParOf" srcId="{9BD16CCD-6819-4BE5-A23F-CCC564BE35C9}" destId="{80C00D89-8228-4387-84F2-29C1F0CFBD58}" srcOrd="3" destOrd="0" presId="urn:microsoft.com/office/officeart/2005/8/layout/vList2"/>
    <dgm:cxn modelId="{F1FDA43C-6D84-496F-ADAA-699D15971971}" type="presParOf" srcId="{9BD16CCD-6819-4BE5-A23F-CCC564BE35C9}" destId="{01A1BF5C-E7C7-4DE3-91FA-5582DBD615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DACE56-D10F-4026-A434-E7865C48909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7667B14-7BDA-4AAA-80FE-3FFFD74EF61F}">
      <dgm:prSet/>
      <dgm:spPr/>
      <dgm:t>
        <a:bodyPr/>
        <a:lstStyle/>
        <a:p>
          <a:r>
            <a:rPr lang="ru-RU" dirty="0">
              <a:latin typeface="Bahnschrift Condensed" panose="020B0502040204020203" pitchFamily="34" charset="0"/>
            </a:rPr>
            <a:t>В чём заключались причины Наполеоновских войн?</a:t>
          </a:r>
          <a:endParaRPr lang="en-US" dirty="0">
            <a:latin typeface="Bahnschrift Condensed" panose="020B0502040204020203" pitchFamily="34" charset="0"/>
          </a:endParaRPr>
        </a:p>
      </dgm:t>
    </dgm:pt>
    <dgm:pt modelId="{A7C602D2-B0FA-445C-AC86-51146C02DE45}" type="parTrans" cxnId="{59D1F6AF-3068-4316-A894-4BD855E0912E}">
      <dgm:prSet/>
      <dgm:spPr/>
      <dgm:t>
        <a:bodyPr/>
        <a:lstStyle/>
        <a:p>
          <a:endParaRPr lang="en-US"/>
        </a:p>
      </dgm:t>
    </dgm:pt>
    <dgm:pt modelId="{ED5BF5E0-2867-4F2B-917D-BBF3A3CB8E7B}" type="sibTrans" cxnId="{59D1F6AF-3068-4316-A894-4BD855E0912E}">
      <dgm:prSet/>
      <dgm:spPr/>
      <dgm:t>
        <a:bodyPr/>
        <a:lstStyle/>
        <a:p>
          <a:endParaRPr lang="en-US"/>
        </a:p>
      </dgm:t>
    </dgm:pt>
    <dgm:pt modelId="{348C5296-AB24-46EF-B426-0650B7E7AB3D}">
      <dgm:prSet/>
      <dgm:spPr/>
      <dgm:t>
        <a:bodyPr/>
        <a:lstStyle/>
        <a:p>
          <a:r>
            <a:rPr lang="ru-RU" dirty="0">
              <a:latin typeface="Bahnschrift Condensed" panose="020B0502040204020203" pitchFamily="34" charset="0"/>
            </a:rPr>
            <a:t>Назовите основные битвы</a:t>
          </a:r>
          <a:endParaRPr lang="en-US" dirty="0">
            <a:latin typeface="Bahnschrift Condensed" panose="020B0502040204020203" pitchFamily="34" charset="0"/>
          </a:endParaRPr>
        </a:p>
      </dgm:t>
    </dgm:pt>
    <dgm:pt modelId="{5DC12D89-67A7-4B53-862A-757E922FCD15}" type="parTrans" cxnId="{66410380-C4A4-4378-991D-C422DD2511E9}">
      <dgm:prSet/>
      <dgm:spPr/>
      <dgm:t>
        <a:bodyPr/>
        <a:lstStyle/>
        <a:p>
          <a:endParaRPr lang="en-US"/>
        </a:p>
      </dgm:t>
    </dgm:pt>
    <dgm:pt modelId="{EB76BD14-BD9C-437E-B4A3-DD5ACD1A480B}" type="sibTrans" cxnId="{66410380-C4A4-4378-991D-C422DD2511E9}">
      <dgm:prSet/>
      <dgm:spPr/>
      <dgm:t>
        <a:bodyPr/>
        <a:lstStyle/>
        <a:p>
          <a:endParaRPr lang="en-US"/>
        </a:p>
      </dgm:t>
    </dgm:pt>
    <dgm:pt modelId="{DE7E541B-04A7-4025-B451-25B591AAC9DC}">
      <dgm:prSet/>
      <dgm:spPr/>
      <dgm:t>
        <a:bodyPr/>
        <a:lstStyle/>
        <a:p>
          <a:r>
            <a:rPr lang="ru-RU" dirty="0">
              <a:latin typeface="Bahnschrift Condensed" panose="020B0502040204020203" pitchFamily="34" charset="0"/>
            </a:rPr>
            <a:t>Каковы итоги Наполеоновских войн?</a:t>
          </a:r>
          <a:endParaRPr lang="en-US" dirty="0">
            <a:latin typeface="Bahnschrift Condensed" panose="020B0502040204020203" pitchFamily="34" charset="0"/>
          </a:endParaRPr>
        </a:p>
      </dgm:t>
    </dgm:pt>
    <dgm:pt modelId="{1EA4B8ED-2E69-4E91-AFCF-75B3A3BAE9FE}" type="parTrans" cxnId="{56CA7E3A-2B88-4C87-9F33-A2DA92840D09}">
      <dgm:prSet/>
      <dgm:spPr/>
      <dgm:t>
        <a:bodyPr/>
        <a:lstStyle/>
        <a:p>
          <a:endParaRPr lang="en-US"/>
        </a:p>
      </dgm:t>
    </dgm:pt>
    <dgm:pt modelId="{90600777-A6D4-4CBC-82EA-11F551A1FA6D}" type="sibTrans" cxnId="{56CA7E3A-2B88-4C87-9F33-A2DA92840D09}">
      <dgm:prSet/>
      <dgm:spPr/>
      <dgm:t>
        <a:bodyPr/>
        <a:lstStyle/>
        <a:p>
          <a:endParaRPr lang="en-US"/>
        </a:p>
      </dgm:t>
    </dgm:pt>
    <dgm:pt modelId="{9BD16CCD-6819-4BE5-A23F-CCC564BE35C9}" type="pres">
      <dgm:prSet presAssocID="{55DACE56-D10F-4026-A434-E7865C48909B}" presName="linear" presStyleCnt="0">
        <dgm:presLayoutVars>
          <dgm:animLvl val="lvl"/>
          <dgm:resizeHandles val="exact"/>
        </dgm:presLayoutVars>
      </dgm:prSet>
      <dgm:spPr/>
    </dgm:pt>
    <dgm:pt modelId="{8891CEE4-4666-4410-935E-1E0C67B2C42B}" type="pres">
      <dgm:prSet presAssocID="{07667B14-7BDA-4AAA-80FE-3FFFD74EF61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601389-9E11-45DB-B6FC-93E883EC1300}" type="pres">
      <dgm:prSet presAssocID="{ED5BF5E0-2867-4F2B-917D-BBF3A3CB8E7B}" presName="spacer" presStyleCnt="0"/>
      <dgm:spPr/>
    </dgm:pt>
    <dgm:pt modelId="{0786E2E3-1702-4385-AC9F-44A74F775852}" type="pres">
      <dgm:prSet presAssocID="{348C5296-AB24-46EF-B426-0650B7E7AB3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0C00D89-8228-4387-84F2-29C1F0CFBD58}" type="pres">
      <dgm:prSet presAssocID="{EB76BD14-BD9C-437E-B4A3-DD5ACD1A480B}" presName="spacer" presStyleCnt="0"/>
      <dgm:spPr/>
    </dgm:pt>
    <dgm:pt modelId="{01A1BF5C-E7C7-4DE3-91FA-5582DBD6153A}" type="pres">
      <dgm:prSet presAssocID="{DE7E541B-04A7-4025-B451-25B591AAC9D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E011833-1F98-45F9-A6A8-8ADCFE8FD8FA}" type="presOf" srcId="{07667B14-7BDA-4AAA-80FE-3FFFD74EF61F}" destId="{8891CEE4-4666-4410-935E-1E0C67B2C42B}" srcOrd="0" destOrd="0" presId="urn:microsoft.com/office/officeart/2005/8/layout/vList2"/>
    <dgm:cxn modelId="{56CA7E3A-2B88-4C87-9F33-A2DA92840D09}" srcId="{55DACE56-D10F-4026-A434-E7865C48909B}" destId="{DE7E541B-04A7-4025-B451-25B591AAC9DC}" srcOrd="2" destOrd="0" parTransId="{1EA4B8ED-2E69-4E91-AFCF-75B3A3BAE9FE}" sibTransId="{90600777-A6D4-4CBC-82EA-11F551A1FA6D}"/>
    <dgm:cxn modelId="{3A96A83A-B3B5-41DF-B6EB-BC181449E3FD}" type="presOf" srcId="{DE7E541B-04A7-4025-B451-25B591AAC9DC}" destId="{01A1BF5C-E7C7-4DE3-91FA-5582DBD6153A}" srcOrd="0" destOrd="0" presId="urn:microsoft.com/office/officeart/2005/8/layout/vList2"/>
    <dgm:cxn modelId="{66410380-C4A4-4378-991D-C422DD2511E9}" srcId="{55DACE56-D10F-4026-A434-E7865C48909B}" destId="{348C5296-AB24-46EF-B426-0650B7E7AB3D}" srcOrd="1" destOrd="0" parTransId="{5DC12D89-67A7-4B53-862A-757E922FCD15}" sibTransId="{EB76BD14-BD9C-437E-B4A3-DD5ACD1A480B}"/>
    <dgm:cxn modelId="{F155EF82-78EB-4D55-BA15-4F8A52310929}" type="presOf" srcId="{55DACE56-D10F-4026-A434-E7865C48909B}" destId="{9BD16CCD-6819-4BE5-A23F-CCC564BE35C9}" srcOrd="0" destOrd="0" presId="urn:microsoft.com/office/officeart/2005/8/layout/vList2"/>
    <dgm:cxn modelId="{C9CAB283-34F0-401C-9DA6-8F5F2178676B}" type="presOf" srcId="{348C5296-AB24-46EF-B426-0650B7E7AB3D}" destId="{0786E2E3-1702-4385-AC9F-44A74F775852}" srcOrd="0" destOrd="0" presId="urn:microsoft.com/office/officeart/2005/8/layout/vList2"/>
    <dgm:cxn modelId="{59D1F6AF-3068-4316-A894-4BD855E0912E}" srcId="{55DACE56-D10F-4026-A434-E7865C48909B}" destId="{07667B14-7BDA-4AAA-80FE-3FFFD74EF61F}" srcOrd="0" destOrd="0" parTransId="{A7C602D2-B0FA-445C-AC86-51146C02DE45}" sibTransId="{ED5BF5E0-2867-4F2B-917D-BBF3A3CB8E7B}"/>
    <dgm:cxn modelId="{F30C6B84-5914-48E6-B2FD-1536DAFB7406}" type="presParOf" srcId="{9BD16CCD-6819-4BE5-A23F-CCC564BE35C9}" destId="{8891CEE4-4666-4410-935E-1E0C67B2C42B}" srcOrd="0" destOrd="0" presId="urn:microsoft.com/office/officeart/2005/8/layout/vList2"/>
    <dgm:cxn modelId="{FD4EC079-7765-46BD-BE40-09E309F5D7A9}" type="presParOf" srcId="{9BD16CCD-6819-4BE5-A23F-CCC564BE35C9}" destId="{4F601389-9E11-45DB-B6FC-93E883EC1300}" srcOrd="1" destOrd="0" presId="urn:microsoft.com/office/officeart/2005/8/layout/vList2"/>
    <dgm:cxn modelId="{6C1BD7A3-80A4-41C1-AE5F-9C48AA8629E7}" type="presParOf" srcId="{9BD16CCD-6819-4BE5-A23F-CCC564BE35C9}" destId="{0786E2E3-1702-4385-AC9F-44A74F775852}" srcOrd="2" destOrd="0" presId="urn:microsoft.com/office/officeart/2005/8/layout/vList2"/>
    <dgm:cxn modelId="{7939774D-12DE-449F-B124-9C407B642A46}" type="presParOf" srcId="{9BD16CCD-6819-4BE5-A23F-CCC564BE35C9}" destId="{80C00D89-8228-4387-84F2-29C1F0CFBD58}" srcOrd="3" destOrd="0" presId="urn:microsoft.com/office/officeart/2005/8/layout/vList2"/>
    <dgm:cxn modelId="{F1FDA43C-6D84-496F-ADAA-699D15971971}" type="presParOf" srcId="{9BD16CCD-6819-4BE5-A23F-CCC564BE35C9}" destId="{01A1BF5C-E7C7-4DE3-91FA-5582DBD6153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86AAD5-8CCC-4EE4-9DD7-1C2600539D85}">
      <dsp:nvSpPr>
        <dsp:cNvPr id="0" name=""/>
        <dsp:cNvSpPr/>
      </dsp:nvSpPr>
      <dsp:spPr>
        <a:xfrm>
          <a:off x="810" y="0"/>
          <a:ext cx="3283803" cy="320990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0" rIns="324367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Ubuntu" panose="020B0504030602030204" pitchFamily="34" charset="0"/>
            </a:rPr>
            <a:t>Франция: от республики к империи</a:t>
          </a:r>
          <a:endParaRPr lang="en-US" sz="2800" kern="1200">
            <a:latin typeface="Ubuntu" panose="020B0504030602030204" pitchFamily="34" charset="0"/>
          </a:endParaRPr>
        </a:p>
      </dsp:txBody>
      <dsp:txXfrm>
        <a:off x="810" y="1283960"/>
        <a:ext cx="3283803" cy="1925941"/>
      </dsp:txXfrm>
    </dsp:sp>
    <dsp:sp modelId="{8783FDCB-2885-486B-978E-4148E297B4A8}">
      <dsp:nvSpPr>
        <dsp:cNvPr id="0" name=""/>
        <dsp:cNvSpPr/>
      </dsp:nvSpPr>
      <dsp:spPr>
        <a:xfrm>
          <a:off x="810" y="0"/>
          <a:ext cx="3283803" cy="1283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165100" rIns="324367" bIns="16510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>
              <a:latin typeface="Ubuntu" panose="020B0504030602030204" pitchFamily="34" charset="0"/>
            </a:rPr>
            <a:t>01</a:t>
          </a:r>
        </a:p>
      </dsp:txBody>
      <dsp:txXfrm>
        <a:off x="810" y="0"/>
        <a:ext cx="3283803" cy="1283960"/>
      </dsp:txXfrm>
    </dsp:sp>
    <dsp:sp modelId="{E4367F40-EBED-4F48-A4E9-25D10BC7B70D}">
      <dsp:nvSpPr>
        <dsp:cNvPr id="0" name=""/>
        <dsp:cNvSpPr/>
      </dsp:nvSpPr>
      <dsp:spPr>
        <a:xfrm>
          <a:off x="3547318" y="0"/>
          <a:ext cx="3283803" cy="3209902"/>
        </a:xfrm>
        <a:prstGeom prst="rect">
          <a:avLst/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 w="12700" cap="flat" cmpd="sng" algn="ctr">
          <a:solidFill>
            <a:schemeClr val="accent5">
              <a:hueOff val="371392"/>
              <a:satOff val="10150"/>
              <a:lumOff val="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0" rIns="324367" bIns="3302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>
              <a:latin typeface="Ubuntu" panose="020B0504030602030204" pitchFamily="34" charset="0"/>
            </a:rPr>
            <a:t>Наполеоновские войны и перемены в Европе</a:t>
          </a:r>
          <a:endParaRPr lang="en-US" sz="2800" kern="1200">
            <a:latin typeface="Ubuntu" panose="020B0504030602030204" pitchFamily="34" charset="0"/>
          </a:endParaRPr>
        </a:p>
      </dsp:txBody>
      <dsp:txXfrm>
        <a:off x="3547318" y="1283960"/>
        <a:ext cx="3283803" cy="1925941"/>
      </dsp:txXfrm>
    </dsp:sp>
    <dsp:sp modelId="{12BF6AFC-0D7A-4A1F-8BBE-E44659BAB7EE}">
      <dsp:nvSpPr>
        <dsp:cNvPr id="0" name=""/>
        <dsp:cNvSpPr/>
      </dsp:nvSpPr>
      <dsp:spPr>
        <a:xfrm>
          <a:off x="3547318" y="0"/>
          <a:ext cx="3283803" cy="1283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165100" rIns="324367" bIns="16510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>
              <a:latin typeface="Ubuntu" panose="020B0504030602030204" pitchFamily="34" charset="0"/>
            </a:rPr>
            <a:t>02</a:t>
          </a:r>
        </a:p>
      </dsp:txBody>
      <dsp:txXfrm>
        <a:off x="3547318" y="0"/>
        <a:ext cx="3283803" cy="1283960"/>
      </dsp:txXfrm>
    </dsp:sp>
    <dsp:sp modelId="{C9F3CE1D-422B-4B81-A3B3-D394415E7435}">
      <dsp:nvSpPr>
        <dsp:cNvPr id="0" name=""/>
        <dsp:cNvSpPr/>
      </dsp:nvSpPr>
      <dsp:spPr>
        <a:xfrm>
          <a:off x="7093825" y="0"/>
          <a:ext cx="3283803" cy="3209902"/>
        </a:xfrm>
        <a:prstGeom prst="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2700" cap="flat" cmpd="sng" algn="ctr">
          <a:solidFill>
            <a:schemeClr val="accent5">
              <a:hueOff val="742785"/>
              <a:satOff val="20301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0" rIns="324367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Ubuntu" panose="020B0504030602030204" pitchFamily="34" charset="0"/>
            </a:rPr>
            <a:t>Создание «венской системы» международных отношений</a:t>
          </a:r>
          <a:endParaRPr lang="en-US" sz="2400" kern="1200" dirty="0">
            <a:latin typeface="Ubuntu" panose="020B0504030602030204" pitchFamily="34" charset="0"/>
          </a:endParaRPr>
        </a:p>
      </dsp:txBody>
      <dsp:txXfrm>
        <a:off x="7093825" y="1283960"/>
        <a:ext cx="3283803" cy="1925941"/>
      </dsp:txXfrm>
    </dsp:sp>
    <dsp:sp modelId="{BE8FE721-0549-4E4F-BC01-254F4FAA0D77}">
      <dsp:nvSpPr>
        <dsp:cNvPr id="0" name=""/>
        <dsp:cNvSpPr/>
      </dsp:nvSpPr>
      <dsp:spPr>
        <a:xfrm>
          <a:off x="7093825" y="0"/>
          <a:ext cx="3283803" cy="128396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367" tIns="165100" rIns="324367" bIns="165100" numCol="1" spcCol="1270" anchor="ctr" anchorCtr="0">
          <a:noAutofit/>
        </a:bodyPr>
        <a:lstStyle/>
        <a:p>
          <a:pPr marL="0" lvl="0" indent="0" algn="l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200" kern="1200">
              <a:latin typeface="Ubuntu" panose="020B0504030602030204" pitchFamily="34" charset="0"/>
            </a:rPr>
            <a:t>03</a:t>
          </a:r>
        </a:p>
      </dsp:txBody>
      <dsp:txXfrm>
        <a:off x="7093825" y="0"/>
        <a:ext cx="3283803" cy="1283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5F6B2E-C840-4944-A7E9-FA6A39501996}">
      <dsp:nvSpPr>
        <dsp:cNvPr id="0" name=""/>
        <dsp:cNvSpPr/>
      </dsp:nvSpPr>
      <dsp:spPr>
        <a:xfrm>
          <a:off x="0" y="6281"/>
          <a:ext cx="10515600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>
              <a:latin typeface="Ubuntu" panose="020B0504030602030204" pitchFamily="34" charset="0"/>
            </a:rPr>
            <a:t>Когда Наполеон пришёл к власти во Франции?</a:t>
          </a:r>
          <a:endParaRPr lang="en-US" sz="2700" kern="1200">
            <a:latin typeface="Ubuntu" panose="020B0504030602030204" pitchFamily="34" charset="0"/>
          </a:endParaRPr>
        </a:p>
      </dsp:txBody>
      <dsp:txXfrm>
        <a:off x="50118" y="56399"/>
        <a:ext cx="10415364" cy="926439"/>
      </dsp:txXfrm>
    </dsp:sp>
    <dsp:sp modelId="{7991552A-CBEE-454B-A99B-9FDBB4E28F68}">
      <dsp:nvSpPr>
        <dsp:cNvPr id="0" name=""/>
        <dsp:cNvSpPr/>
      </dsp:nvSpPr>
      <dsp:spPr>
        <a:xfrm>
          <a:off x="0" y="1110716"/>
          <a:ext cx="10515600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>
              <a:latin typeface="Ubuntu" panose="020B0504030602030204" pitchFamily="34" charset="0"/>
            </a:rPr>
            <a:t>В каком году он провозгласил себя «пожизненным» правителем?</a:t>
          </a:r>
          <a:endParaRPr lang="en-US" sz="2700" kern="1200">
            <a:latin typeface="Ubuntu" panose="020B0504030602030204" pitchFamily="34" charset="0"/>
          </a:endParaRPr>
        </a:p>
      </dsp:txBody>
      <dsp:txXfrm>
        <a:off x="50118" y="1160834"/>
        <a:ext cx="10415364" cy="926439"/>
      </dsp:txXfrm>
    </dsp:sp>
    <dsp:sp modelId="{A97E7D1B-9B69-4A7D-816C-B2FED38D3408}">
      <dsp:nvSpPr>
        <dsp:cNvPr id="0" name=""/>
        <dsp:cNvSpPr/>
      </dsp:nvSpPr>
      <dsp:spPr>
        <a:xfrm>
          <a:off x="0" y="2215152"/>
          <a:ext cx="10515600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>
              <a:latin typeface="Ubuntu" panose="020B0504030602030204" pitchFamily="34" charset="0"/>
            </a:rPr>
            <a:t>Что такое буржуазная монархия?</a:t>
          </a:r>
          <a:endParaRPr lang="en-US" sz="2700" kern="1200">
            <a:latin typeface="Ubuntu" panose="020B0504030602030204" pitchFamily="34" charset="0"/>
          </a:endParaRPr>
        </a:p>
      </dsp:txBody>
      <dsp:txXfrm>
        <a:off x="50118" y="2265270"/>
        <a:ext cx="10415364" cy="926439"/>
      </dsp:txXfrm>
    </dsp:sp>
    <dsp:sp modelId="{E8795834-F5A1-4CED-817E-84EC2BF0AD38}">
      <dsp:nvSpPr>
        <dsp:cNvPr id="0" name=""/>
        <dsp:cNvSpPr/>
      </dsp:nvSpPr>
      <dsp:spPr>
        <a:xfrm>
          <a:off x="0" y="3319587"/>
          <a:ext cx="10515600" cy="102667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>
              <a:latin typeface="Ubuntu" panose="020B0504030602030204" pitchFamily="34" charset="0"/>
            </a:rPr>
            <a:t>Как изменилась Франция в первые годы правления Наполеона?</a:t>
          </a:r>
          <a:endParaRPr lang="en-US" sz="2700" kern="1200" dirty="0">
            <a:latin typeface="Ubuntu" panose="020B0504030602030204" pitchFamily="34" charset="0"/>
          </a:endParaRPr>
        </a:p>
      </dsp:txBody>
      <dsp:txXfrm>
        <a:off x="50118" y="3369705"/>
        <a:ext cx="10415364" cy="92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1CEE4-4666-4410-935E-1E0C67B2C42B}">
      <dsp:nvSpPr>
        <dsp:cNvPr id="0" name=""/>
        <dsp:cNvSpPr/>
      </dsp:nvSpPr>
      <dsp:spPr>
        <a:xfrm>
          <a:off x="0" y="143"/>
          <a:ext cx="6263640" cy="175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Bahnschrift Condensed" panose="020B0502040204020203" pitchFamily="34" charset="0"/>
            </a:rPr>
            <a:t>Причины Наполеоновских войн</a:t>
          </a:r>
          <a:endParaRPr lang="en-US" sz="4400" kern="1200">
            <a:latin typeface="Bahnschrift Condensed" panose="020B0502040204020203" pitchFamily="34" charset="0"/>
          </a:endParaRPr>
        </a:p>
      </dsp:txBody>
      <dsp:txXfrm>
        <a:off x="85444" y="85587"/>
        <a:ext cx="6092752" cy="1579432"/>
      </dsp:txXfrm>
    </dsp:sp>
    <dsp:sp modelId="{0786E2E3-1702-4385-AC9F-44A74F775852}">
      <dsp:nvSpPr>
        <dsp:cNvPr id="0" name=""/>
        <dsp:cNvSpPr/>
      </dsp:nvSpPr>
      <dsp:spPr>
        <a:xfrm>
          <a:off x="0" y="1877183"/>
          <a:ext cx="6263640" cy="1750320"/>
        </a:xfrm>
        <a:prstGeom prst="roundRect">
          <a:avLst/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Bahnschrift Condensed" panose="020B0502040204020203" pitchFamily="34" charset="0"/>
            </a:rPr>
            <a:t>Основные битвы</a:t>
          </a:r>
          <a:endParaRPr lang="en-US" sz="4400" kern="1200">
            <a:latin typeface="Bahnschrift Condensed" panose="020B0502040204020203" pitchFamily="34" charset="0"/>
          </a:endParaRPr>
        </a:p>
      </dsp:txBody>
      <dsp:txXfrm>
        <a:off x="85444" y="1962627"/>
        <a:ext cx="6092752" cy="1579432"/>
      </dsp:txXfrm>
    </dsp:sp>
    <dsp:sp modelId="{01A1BF5C-E7C7-4DE3-91FA-5582DBD6153A}">
      <dsp:nvSpPr>
        <dsp:cNvPr id="0" name=""/>
        <dsp:cNvSpPr/>
      </dsp:nvSpPr>
      <dsp:spPr>
        <a:xfrm>
          <a:off x="0" y="3754224"/>
          <a:ext cx="6263640" cy="1750320"/>
        </a:xfrm>
        <a:prstGeom prst="round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Bahnschrift Condensed" panose="020B0502040204020203" pitchFamily="34" charset="0"/>
            </a:rPr>
            <a:t>Результаты</a:t>
          </a:r>
          <a:endParaRPr lang="en-US" sz="4400" kern="1200">
            <a:latin typeface="Bahnschrift Condensed" panose="020B0502040204020203" pitchFamily="34" charset="0"/>
          </a:endParaRPr>
        </a:p>
      </dsp:txBody>
      <dsp:txXfrm>
        <a:off x="85444" y="3839668"/>
        <a:ext cx="6092752" cy="1579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1CEE4-4666-4410-935E-1E0C67B2C42B}">
      <dsp:nvSpPr>
        <dsp:cNvPr id="0" name=""/>
        <dsp:cNvSpPr/>
      </dsp:nvSpPr>
      <dsp:spPr>
        <a:xfrm>
          <a:off x="0" y="143"/>
          <a:ext cx="6263640" cy="1750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Bahnschrift Condensed" panose="020B0502040204020203" pitchFamily="34" charset="0"/>
            </a:rPr>
            <a:t>В чём заключались причины Наполеоновских войн?</a:t>
          </a:r>
          <a:endParaRPr lang="en-US" sz="4400" kern="1200" dirty="0">
            <a:latin typeface="Bahnschrift Condensed" panose="020B0502040204020203" pitchFamily="34" charset="0"/>
          </a:endParaRPr>
        </a:p>
      </dsp:txBody>
      <dsp:txXfrm>
        <a:off x="85444" y="85587"/>
        <a:ext cx="6092752" cy="1579432"/>
      </dsp:txXfrm>
    </dsp:sp>
    <dsp:sp modelId="{0786E2E3-1702-4385-AC9F-44A74F775852}">
      <dsp:nvSpPr>
        <dsp:cNvPr id="0" name=""/>
        <dsp:cNvSpPr/>
      </dsp:nvSpPr>
      <dsp:spPr>
        <a:xfrm>
          <a:off x="0" y="1877183"/>
          <a:ext cx="6263640" cy="1750320"/>
        </a:xfrm>
        <a:prstGeom prst="roundRect">
          <a:avLst/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Bahnschrift Condensed" panose="020B0502040204020203" pitchFamily="34" charset="0"/>
            </a:rPr>
            <a:t>Назовите основные битвы</a:t>
          </a:r>
          <a:endParaRPr lang="en-US" sz="4400" kern="1200" dirty="0">
            <a:latin typeface="Bahnschrift Condensed" panose="020B0502040204020203" pitchFamily="34" charset="0"/>
          </a:endParaRPr>
        </a:p>
      </dsp:txBody>
      <dsp:txXfrm>
        <a:off x="85444" y="1962627"/>
        <a:ext cx="6092752" cy="1579432"/>
      </dsp:txXfrm>
    </dsp:sp>
    <dsp:sp modelId="{01A1BF5C-E7C7-4DE3-91FA-5582DBD6153A}">
      <dsp:nvSpPr>
        <dsp:cNvPr id="0" name=""/>
        <dsp:cNvSpPr/>
      </dsp:nvSpPr>
      <dsp:spPr>
        <a:xfrm>
          <a:off x="0" y="3754224"/>
          <a:ext cx="6263640" cy="1750320"/>
        </a:xfrm>
        <a:prstGeom prst="roundRect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 dirty="0">
              <a:latin typeface="Bahnschrift Condensed" panose="020B0502040204020203" pitchFamily="34" charset="0"/>
            </a:rPr>
            <a:t>Каковы итоги Наполеоновских войн?</a:t>
          </a:r>
          <a:endParaRPr lang="en-US" sz="4400" kern="1200" dirty="0">
            <a:latin typeface="Bahnschrift Condensed" panose="020B0502040204020203" pitchFamily="34" charset="0"/>
          </a:endParaRPr>
        </a:p>
      </dsp:txBody>
      <dsp:txXfrm>
        <a:off x="85444" y="3839668"/>
        <a:ext cx="6092752" cy="157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8E55E1-5D94-410C-8AD5-B71F9ACCF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C9EFD9-DE5E-43A1-A572-D5C5FEB4D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9F1C63-58A1-48F0-92C8-BCE79FF4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1359D9-0748-41AA-8761-C6EA98AD0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FBA671-A894-499C-B4D6-60F87980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19186495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19D84-F728-4979-8FEC-378BC38B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545028-D149-444C-AA8A-47E468D42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A0EAB3-96AF-488E-BFB1-386DE7D4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4ABB4-F5D4-4366-8AF3-DD36737D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735D5-726A-4126-876D-7EC7F210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29916388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8EC4687-8255-46D4-AA48-AE42CDC7C4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80B85D-87FD-496F-BA5F-850BB2B4C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15F6BD-06D0-4B03-9687-DD074478B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A073C-53C3-4E08-9DF6-1090EA8B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71C57D-A512-4531-BA2D-3936C731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377188584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9AF3D0-3665-4519-B872-48DDFA12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997B53-9347-4306-83D9-D8F92D36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AD068-E1D7-4B54-92BD-808942A29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0A711E-289A-4370-9386-928D065B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7D768F-A81D-4C0B-9880-BE2025FBB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154983784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B40E3-4651-4F9D-AD1F-DA250C56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7710B0-81BE-43AC-B99C-82DD6E326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321739-5BBB-4A4D-8E78-3B1537D7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9C8F10-CC1C-45F4-9CF0-BE53B09E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DD922-8520-4FF2-82CA-F513D044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648921361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F7E35-237E-4F55-8D6C-C3612A25A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5EC2F-C516-433F-BAE3-427179E7B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805C45-0C78-4E6B-A52C-704D1813F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C891E3-EE7D-4F57-8975-7AB645451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C3AEE9-AEF5-448D-BD3A-60630B1EB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B00684-75E5-4269-A14C-9DED29747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33307262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523A6-A60A-4FFD-9FAD-531285B8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1C4BE3-4FEB-4E6B-84D8-DC84432E6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EA268F-1E5F-4C6B-9107-5E437B24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56CCA7D-CDF9-4A2D-ABC0-C006262D12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4AAA39-1B10-4E8E-AB66-83D4F9AB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303234-6D51-4241-B6E9-E9A4930C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389908-D5A4-4075-825D-6669D19B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D33D618-9F53-4CB2-8F7C-65D9410E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57278460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7CDC51-C98D-4F85-9F50-6CEB520EC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0C927A-C841-4EAE-AE0C-F8B4BFD0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E2F62D-E689-4E4B-A7D0-58A36A67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2A64AE7-8409-4BEA-8B80-BDF21C9CD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480192792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889ED6-6F4E-4430-A218-290FBB21F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D80DD1B-AB33-4377-9D8B-070E92837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DD276A-DA42-460C-AEB1-DDB02AEB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99549272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D4CAE-5CD8-4CA1-BC7A-2BA5ED6A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873260-F333-45EE-94D9-AB3C3924B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A101C2-47F6-4C90-B8BE-57903024D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A1BFCD-4EDF-4253-84F8-79B658772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9511EB-1A79-4139-95C3-718E40E8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2129FF-C0FC-426E-AEAC-C9AC47CFF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653313738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A61DB6-A47D-408B-A1F1-8263B1C7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0C566E-5CC1-4E12-BA33-D259DFEE57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BD88C-BAA3-47FB-8621-153BAD8B4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6AA563-CB45-409E-A61D-F4CDA30F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1C2D25-F4EA-43CF-AF3E-8EAFC1576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7C2807-0A95-486B-ACB5-9B6D7C08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02801153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D2FD4-DB77-47E3-A05A-CF0064B1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51B184-65BA-433D-BF5C-290D3D7DE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0C4399-66D6-48C4-9693-C8C06336CE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08BC3-63E5-45F5-AE11-19E678C4EF02}" type="datetimeFigureOut">
              <a:rPr lang="ru-BY" smtClean="0"/>
              <a:t>13.09.2021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5BFB5-71ED-47AC-A467-992DF6FFC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D5F971-805F-4EED-A3CD-001228681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13C10-82F5-45FC-8695-69D68B79E8F7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7622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3359D249-A12E-476E-8793-81C264EC7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1" b="-1"/>
          <a:stretch/>
        </p:blipFill>
        <p:spPr>
          <a:xfrm>
            <a:off x="0" y="-679838"/>
            <a:ext cx="14611907" cy="82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83372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здание, внешний, камень, крыша&#10;&#10;Автоматически созданное описание">
            <a:extLst>
              <a:ext uri="{FF2B5EF4-FFF2-40B4-BE49-F238E27FC236}">
                <a16:creationId xmlns:a16="http://schemas.microsoft.com/office/drawing/2014/main" id="{AC651264-A7F7-4C76-AF6B-536D620B3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0874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E6B0586-6F7B-4350-95D8-EE5C347A2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17" b="293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1E9EA-C6FB-4365-818E-79C9403F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49"/>
            <a:ext cx="10058400" cy="45235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15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июля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1801 –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конкордат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между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Папой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Римским</a:t>
            </a:r>
            <a:r>
              <a:rPr lang="en-US" sz="6000" dirty="0">
                <a:solidFill>
                  <a:srgbClr val="FFFFFF"/>
                </a:solidFill>
                <a:latin typeface="Ubuntu" panose="020B0504030602030204" pitchFamily="34" charset="0"/>
              </a:rPr>
              <a:t> и </a:t>
            </a:r>
            <a:r>
              <a:rPr lang="en-US" sz="6000" dirty="0" err="1">
                <a:solidFill>
                  <a:srgbClr val="FFFFFF"/>
                </a:solidFill>
                <a:latin typeface="Ubuntu" panose="020B0504030602030204" pitchFamily="34" charset="0"/>
              </a:rPr>
              <a:t>Наполеоном</a:t>
            </a:r>
            <a:endParaRPr lang="en-US" sz="60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9929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800px-Five_senior_French_army_staff_in_military_dress,_including_t_Wellcome_V0015736"/>
          <p:cNvPicPr>
            <a:picLocks noChangeAspect="1"/>
          </p:cNvPicPr>
          <p:nvPr/>
        </p:nvPicPr>
        <p:blipFill rotWithShape="1">
          <a:blip r:embed="rId2"/>
          <a:srcRect t="9743" r="2" b="2"/>
          <a:stretch/>
        </p:blipFill>
        <p:spPr>
          <a:xfrm>
            <a:off x="20" y="-1"/>
            <a:ext cx="7998205" cy="6858000"/>
          </a:xfrm>
          <a:prstGeom prst="rect">
            <a:avLst/>
          </a:prstGeom>
        </p:spPr>
      </p:pic>
      <p:pic>
        <p:nvPicPr>
          <p:cNvPr id="4" name="Content Placeholder 3" descr="800px-Emblem_of_Napoleon_Bonaparte.sv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745"/>
          <a:stretch/>
        </p:blipFill>
        <p:spPr>
          <a:xfrm>
            <a:off x="7998225" y="-1"/>
            <a:ext cx="4193775" cy="685799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651D2-7605-4B7A-B4E8-0F740896C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ru-RU" sz="5200" b="1">
                <a:latin typeface="Ubuntu" panose="020B0504030602030204" pitchFamily="34" charset="0"/>
              </a:rPr>
              <a:t>Повторим изученное</a:t>
            </a:r>
            <a:endParaRPr lang="ru-BY" sz="5200" b="1">
              <a:latin typeface="Ubuntu" panose="020B050403060203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1D83E9E-2341-4C5C-9A46-00367A016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815351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4672654"/>
      </p:ext>
    </p:extLst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AC702-A89D-4325-9092-555A11C79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13933"/>
            <a:ext cx="4528012" cy="41710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Вспомните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,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как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в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Европе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отнеслись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к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революции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во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sz="54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Франции</a:t>
            </a:r>
            <a:r>
              <a:rPr lang="en-US" sz="54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?</a:t>
            </a:r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FC5C18D-2ECA-4E76-B5EF-31F3DA240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68" y="513933"/>
            <a:ext cx="6251468" cy="52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50498"/>
      </p:ext>
    </p:extLst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>
              <a:latin typeface="Ubuntu" panose="020B0504030602030204" pitchFamily="34" charset="0"/>
            </a:endParaRPr>
          </a:p>
        </p:txBody>
      </p:sp>
      <p:pic>
        <p:nvPicPr>
          <p:cNvPr id="4" name="Content Placeholder 3" descr="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" y="6985"/>
            <a:ext cx="12205335" cy="68662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760245" y="4781550"/>
            <a:ext cx="106715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4800" dirty="0">
                <a:latin typeface="Ubuntu" panose="020B0504030602030204" pitchFamily="34" charset="0"/>
                <a:cs typeface="Ubuntu Condensed" panose="020B0506030602030204" charset="0"/>
              </a:rPr>
              <a:t>Наполеоновские войны (1803-1815)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6FF02-230A-4E53-989B-101A25CEB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Autofit/>
          </a:bodyPr>
          <a:lstStyle/>
          <a:p>
            <a:r>
              <a:rPr lang="ru-RU" sz="6600" b="1">
                <a:solidFill>
                  <a:schemeClr val="accent5"/>
                </a:solidFill>
                <a:latin typeface="Ubuntu" panose="020B0504030602030204" pitchFamily="34" charset="0"/>
              </a:rPr>
              <a:t>Из видео ты узнаешь</a:t>
            </a:r>
            <a:endParaRPr lang="ru-BY" sz="6600" b="1">
              <a:solidFill>
                <a:schemeClr val="accent5"/>
              </a:solidFill>
              <a:latin typeface="Ubuntu" panose="020B0504030602030204" pitchFamily="34" charset="0"/>
            </a:endParaRP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1EF9584D-FB77-47D0-A9F6-94B34BCFCA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647417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6422283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8730738"/>
              </p:ext>
            </p:extLst>
          </p:nvPr>
        </p:nvGraphicFramePr>
        <p:xfrm>
          <a:off x="-45720" y="822106"/>
          <a:ext cx="12285345" cy="6035891"/>
        </p:xfrm>
        <a:graphic>
          <a:graphicData uri="http://schemas.openxmlformats.org/drawingml/2006/table">
            <a:tbl>
              <a:tblPr firstRow="1">
                <a:tableStyleId>{E929F9F4-4A8F-4326-A1B4-22849713DDAB}</a:tableStyleId>
              </a:tblPr>
              <a:tblGrid>
                <a:gridCol w="4095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5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5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149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4400" dirty="0">
                          <a:latin typeface="Ubuntu" panose="020B0504030602030204" pitchFamily="34" charset="0"/>
                          <a:cs typeface="Ubuntu Condensed" panose="020B0506030602030204" charset="0"/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4400">
                          <a:latin typeface="Ubuntu" panose="020B0504030602030204" pitchFamily="34" charset="0"/>
                          <a:cs typeface="Ubuntu Condensed" panose="020B0506030602030204" charset="0"/>
                        </a:rPr>
                        <a:t>Битва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4400">
                          <a:latin typeface="Ubuntu" panose="020B0504030602030204" pitchFamily="34" charset="0"/>
                          <a:cs typeface="Ubuntu Condensed" panose="020B0506030602030204" charset="0"/>
                        </a:rPr>
                        <a:t>Итог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8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8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88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88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88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" panose="020B0504030602030204" pitchFamily="34" charset="0"/>
                        <a:cs typeface="Ubuntu Condensed" panose="020B050603060203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4"/>
          <p:cNvSpPr txBox="1"/>
          <p:nvPr/>
        </p:nvSpPr>
        <p:spPr>
          <a:xfrm>
            <a:off x="-45720" y="-8890"/>
            <a:ext cx="1228407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800" dirty="0">
                <a:latin typeface="Ubuntu" panose="020B0504030602030204" pitchFamily="34" charset="0"/>
                <a:cs typeface="Ubuntu Condensed" panose="020B0506030602030204" charset="0"/>
              </a:rPr>
              <a:t>Наполеоновские войны (1803-1815)</a:t>
            </a:r>
          </a:p>
        </p:txBody>
      </p:sp>
    </p:spTree>
  </p:cSld>
  <p:clrMapOvr>
    <a:masterClrMapping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аполеоновские войны (рус.) Новая история">
            <a:hlinkClick r:id="" action="ppaction://media"/>
            <a:extLst>
              <a:ext uri="{FF2B5EF4-FFF2-40B4-BE49-F238E27FC236}">
                <a16:creationId xmlns:a16="http://schemas.microsoft.com/office/drawing/2014/main" id="{9DB01634-AA4D-4B91-99D2-345390D9B2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6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046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56FF02-230A-4E53-989B-101A25CEB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8000" b="1" dirty="0">
                <a:solidFill>
                  <a:schemeClr val="accent5"/>
                </a:solidFill>
                <a:latin typeface="Bahnschrift Condensed" panose="020B0502040204020203" pitchFamily="34" charset="0"/>
              </a:rPr>
              <a:t>Повторим изученное</a:t>
            </a:r>
            <a:endParaRPr lang="ru-BY" sz="8000" b="1" dirty="0">
              <a:solidFill>
                <a:schemeClr val="accent5"/>
              </a:solidFill>
              <a:latin typeface="Bahnschrift Condensed" panose="020B0502040204020203" pitchFamily="34" charset="0"/>
            </a:endParaRP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1EF9584D-FB77-47D0-A9F6-94B34BCFCA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120699"/>
      </p:ext>
    </p:extLst>
  </p:cSld>
  <p:clrMapOvr>
    <a:masterClrMapping/>
  </p:clrMapOvr>
  <p:transition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240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7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D235B8-3D10-493F-88AC-84BB40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человек, одет&#10;&#10;Автоматически созданное описание">
            <a:extLst>
              <a:ext uri="{FF2B5EF4-FFF2-40B4-BE49-F238E27FC236}">
                <a16:creationId xmlns:a16="http://schemas.microsoft.com/office/drawing/2014/main" id="{043632E0-FA99-407A-8DAD-A661145F2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389292D8-D076-4621-869E-D013AA59A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r="11631" b="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5F283-EF3B-4612-9611-3C54B351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503" y="3512261"/>
            <a:ext cx="9801082" cy="20596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66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Европа</a:t>
            </a:r>
            <a:r>
              <a:rPr lang="en-US" sz="6600" b="1" kern="1200" dirty="0">
                <a:solidFill>
                  <a:srgbClr val="FFFFFF"/>
                </a:solidFill>
                <a:latin typeface="Ubuntu" panose="020B0504030602030204" pitchFamily="34" charset="0"/>
              </a:rPr>
              <a:t> в </a:t>
            </a:r>
            <a:r>
              <a:rPr lang="en-US" sz="66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эпоху</a:t>
            </a:r>
            <a:r>
              <a:rPr lang="en-US" sz="6600" b="1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6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наполеоновских</a:t>
            </a:r>
            <a:r>
              <a:rPr lang="en-US" sz="6600" b="1" kern="1200" dirty="0">
                <a:solidFill>
                  <a:srgbClr val="FFFFFF"/>
                </a:solidFill>
                <a:latin typeface="Ubuntu" panose="020B0504030602030204" pitchFamily="34" charset="0"/>
              </a:rPr>
              <a:t> </a:t>
            </a:r>
            <a:r>
              <a:rPr lang="en-US" sz="6600" b="1" kern="1200" dirty="0" err="1">
                <a:solidFill>
                  <a:srgbClr val="FFFFFF"/>
                </a:solidFill>
                <a:latin typeface="Ubuntu" panose="020B0504030602030204" pitchFamily="34" charset="0"/>
              </a:rPr>
              <a:t>войн</a:t>
            </a:r>
            <a:endParaRPr lang="en-US" sz="6600" b="1" kern="1200" dirty="0">
              <a:solidFill>
                <a:srgbClr val="FFFFFF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39027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A257B-F266-46D5-82E9-E40CB6F1B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13125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человек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3897C631-61D2-448A-92E3-92AA351AA9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7364"/>
      </p:ext>
    </p:extLst>
  </p:cSld>
  <p:clrMapOvr>
    <a:masterClrMapping/>
  </p:clrMapOvr>
  <p:transition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трава, внешний, стадо&#10;&#10;Автоматически созданное описание">
            <a:extLst>
              <a:ext uri="{FF2B5EF4-FFF2-40B4-BE49-F238E27FC236}">
                <a16:creationId xmlns:a16="http://schemas.microsoft.com/office/drawing/2014/main" id="{889B458C-724C-4CCE-888C-E632E79363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8F886-C394-4EEB-B02E-57CA6ED7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5154168"/>
            <a:ext cx="6973204" cy="126187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18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июня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1815 –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битва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при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Bahnschrift Condensed" panose="020B0502040204020203" pitchFamily="34" charset="0"/>
              </a:rPr>
              <a:t>Ватерлоо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572562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77695-70CF-446D-A2FC-37EAD113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ru-RU" sz="6100" b="1">
                <a:latin typeface="Ubuntu" panose="020B0504030602030204" pitchFamily="34" charset="0"/>
              </a:rPr>
              <a:t>Повторим изученное</a:t>
            </a:r>
            <a:endParaRPr lang="ru-BY" sz="6100" b="1">
              <a:latin typeface="Ubuntu" panose="020B0504030602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F429E4-4982-4B61-9848-5FC0EF4E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59" y="1648870"/>
            <a:ext cx="5228013" cy="3560260"/>
          </a:xfrm>
        </p:spPr>
        <p:txBody>
          <a:bodyPr anchor="ctr">
            <a:normAutofit/>
          </a:bodyPr>
          <a:lstStyle/>
          <a:p>
            <a:r>
              <a:rPr lang="ru-RU" sz="3600" dirty="0">
                <a:latin typeface="Ubuntu" panose="020B0504030602030204" pitchFamily="34" charset="0"/>
              </a:rPr>
              <a:t>На какой остров был сослан Наполеон?</a:t>
            </a:r>
          </a:p>
          <a:p>
            <a:r>
              <a:rPr lang="ru-RU" sz="3600" dirty="0">
                <a:latin typeface="Ubuntu" panose="020B0504030602030204" pitchFamily="34" charset="0"/>
              </a:rPr>
              <a:t>Какая битва стала решающей в ходе Наполеоновских войн?</a:t>
            </a:r>
            <a:endParaRPr lang="ru-BY" sz="36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09128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ткань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5AD85184-F7C3-4A43-87B2-D39551CAE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4" b="22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37586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en-US" sz="4800" b="1" dirty="0">
                <a:latin typeface="Ubuntu" panose="020B0504030602030204" pitchFamily="34" charset="0"/>
                <a:cs typeface="Ubuntu Condensed" panose="020B0506030602030204" charset="0"/>
              </a:rPr>
              <a:t>Венский конгресс (1814-1815)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18080" y="1511935"/>
            <a:ext cx="2023745" cy="21056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2747010" y="1417955"/>
            <a:ext cx="1003935" cy="134429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Box 7"/>
          <p:cNvSpPr txBox="1"/>
          <p:nvPr/>
        </p:nvSpPr>
        <p:spPr>
          <a:xfrm>
            <a:off x="466725" y="3009265"/>
            <a:ext cx="288036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600">
                <a:latin typeface="Ubuntu" panose="020B0504030602030204" pitchFamily="34" charset="0"/>
                <a:cs typeface="Ubuntu Condensed" panose="020B0506030602030204" charset="0"/>
              </a:rPr>
              <a:t>Создание Венской системы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983605" y="1511935"/>
            <a:ext cx="4445" cy="242316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4051935" y="4221480"/>
            <a:ext cx="386715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>
                <a:latin typeface="Ubuntu" panose="020B0504030602030204" pitchFamily="34" charset="0"/>
                <a:cs typeface="Ubuntu Condensed" panose="020B0506030602030204" charset="0"/>
              </a:rPr>
              <a:t>Балансирование территориальных вопросов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8956675" y="2459990"/>
            <a:ext cx="240347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>
                <a:latin typeface="Ubuntu" panose="020B0504030602030204" pitchFamily="34" charset="0"/>
                <a:cs typeface="Ubuntu Condensed" panose="020B0506030602030204" charset="0"/>
              </a:rPr>
              <a:t>Франция в границах 1792 г.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919085" y="1417955"/>
            <a:ext cx="2117090" cy="85090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839585" y="1511935"/>
            <a:ext cx="2242185" cy="3372485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8603615" y="5132070"/>
            <a:ext cx="2756535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>
                <a:latin typeface="Ubuntu" panose="020B0504030602030204" pitchFamily="34" charset="0"/>
                <a:cs typeface="Ubuntu Condensed" panose="020B0506030602030204" charset="0"/>
              </a:rPr>
              <a:t>Священный союз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BF6376-B733-4469-8FCE-304C28F6BF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33" t="33266" r="22954" b="27946"/>
          <a:stretch/>
        </p:blipFill>
        <p:spPr>
          <a:xfrm>
            <a:off x="643467" y="1312680"/>
            <a:ext cx="10905066" cy="423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65840"/>
      </p:ext>
    </p:extLst>
  </p:cSld>
  <p:clrMapOvr>
    <a:masterClrMapping/>
  </p:clrMapOvr>
  <p:transition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685" y="1152144"/>
            <a:ext cx="3794760" cy="439891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altLang="en-US" sz="36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Священный</a:t>
            </a:r>
            <a:r>
              <a:rPr lang="en-US" altLang="en-US" sz="36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союз</a:t>
            </a:r>
            <a:r>
              <a:rPr lang="en-US" altLang="en-US" sz="36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-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организация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,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созданная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после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Наполеоновских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войн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для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поддержания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мирового</a:t>
            </a:r>
            <a:r>
              <a:rPr lang="en-US" altLang="en-US" sz="3600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altLang="en-US" sz="3600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порядка</a:t>
            </a:r>
            <a:endParaRPr lang="en-US" altLang="en-US" sz="3600" kern="1200" dirty="0">
              <a:solidFill>
                <a:schemeClr val="tx1"/>
              </a:solidFill>
              <a:latin typeface="Ubuntu" panose="020B0504030602030204" pitchFamily="34" charset="0"/>
            </a:endParaRPr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893A8B4-4B18-4C11-82D1-F275C0DF1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45" y="382384"/>
            <a:ext cx="6011099" cy="6118169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FD6AA-6927-455D-879D-B768EC5E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ru-RU" altLang="en-US" sz="6600" b="1" dirty="0">
                <a:latin typeface="Bahnschrift Condensed" panose="020B0502040204020203" pitchFamily="34" charset="0"/>
                <a:cs typeface="Ubuntu Condensed" panose="020B0506030602030204" charset="0"/>
              </a:rPr>
              <a:t>Подведём итоги</a:t>
            </a:r>
            <a:endParaRPr lang="ru-BY" sz="6600" b="1" dirty="0">
              <a:latin typeface="Bahnschrift Condensed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A20180-EB63-4569-9C2C-66214C2C6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ru-RU" sz="2400">
                <a:latin typeface="Bahnschrift Condensed" panose="020B0502040204020203" pitchFamily="34" charset="0"/>
                <a:cs typeface="Ubuntu Condensed" panose="020B0506030602030204" charset="0"/>
              </a:rPr>
              <a:t>Какие события были важнейшими в истории Западной Европы нач. </a:t>
            </a:r>
            <a:r>
              <a:rPr lang="en-US" sz="2400">
                <a:latin typeface="Bahnschrift Condensed" panose="020B0502040204020203" pitchFamily="34" charset="0"/>
                <a:cs typeface="Ubuntu Condensed" panose="020B0506030602030204" charset="0"/>
              </a:rPr>
              <a:t>XIX </a:t>
            </a:r>
            <a:r>
              <a:rPr lang="be-BY" sz="2400">
                <a:latin typeface="Bahnschrift Condensed" panose="020B0502040204020203" pitchFamily="34" charset="0"/>
                <a:cs typeface="Ubuntu Condensed" panose="020B0506030602030204" charset="0"/>
              </a:rPr>
              <a:t>в.?</a:t>
            </a:r>
            <a:endParaRPr lang="en-US" sz="2400">
              <a:latin typeface="Bahnschrift Condensed" panose="020B0502040204020203" pitchFamily="34" charset="0"/>
              <a:cs typeface="Ubuntu Condensed" panose="020B0506030602030204" charset="0"/>
            </a:endParaRPr>
          </a:p>
          <a:p>
            <a:r>
              <a:rPr lang="be-BY" sz="2400">
                <a:latin typeface="Bahnschrift Condensed" panose="020B0502040204020203" pitchFamily="34" charset="0"/>
                <a:cs typeface="Ubuntu Condensed" panose="020B0506030602030204" charset="0"/>
              </a:rPr>
              <a:t>Кто завоевал </a:t>
            </a:r>
            <a:r>
              <a:rPr lang="ru-RU" sz="2400">
                <a:latin typeface="Bahnschrift Condensed" panose="020B0502040204020203" pitchFamily="34" charset="0"/>
                <a:cs typeface="Ubuntu Condensed" panose="020B0506030602030204" charset="0"/>
              </a:rPr>
              <a:t>власть во Франции?</a:t>
            </a:r>
          </a:p>
          <a:p>
            <a:r>
              <a:rPr lang="ru-RU" sz="2400">
                <a:latin typeface="Bahnschrift Condensed" panose="020B0502040204020203" pitchFamily="34" charset="0"/>
                <a:cs typeface="Ubuntu Condensed" panose="020B0506030602030204" charset="0"/>
              </a:rPr>
              <a:t>Почему Наполеон начал войну и чем она закончилась?</a:t>
            </a:r>
          </a:p>
          <a:p>
            <a:r>
              <a:rPr lang="en-US" sz="2400">
                <a:latin typeface="Bahnschrift Condensed" panose="020B0502040204020203" pitchFamily="34" charset="0"/>
                <a:cs typeface="Ubuntu Condensed" panose="020B0506030602030204" charset="0"/>
              </a:rPr>
              <a:t>На каком конгрессе решались послевоенные вопросы?</a:t>
            </a:r>
          </a:p>
          <a:p>
            <a:r>
              <a:rPr lang="en-US" sz="2400">
                <a:latin typeface="Bahnschrift Condensed" panose="020B0502040204020203" pitchFamily="34" charset="0"/>
                <a:cs typeface="Ubuntu Condensed" panose="020B0506030602030204" charset="0"/>
              </a:rPr>
              <a:t>Для чего был создан Священный союз?</a:t>
            </a:r>
            <a:endParaRPr lang="ru-BY" sz="240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24565"/>
      </p:ext>
    </p:extLst>
  </p:cSld>
  <p:clrMapOvr>
    <a:masterClrMapping/>
  </p:clrMapOvr>
  <p:transition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47526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72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Домашнее</a:t>
            </a:r>
            <a:r>
              <a:rPr lang="en-US" sz="72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</a:t>
            </a:r>
            <a:r>
              <a:rPr lang="en-US" sz="72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задание</a:t>
            </a:r>
            <a:r>
              <a:rPr lang="en-US" sz="72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– </a:t>
            </a:r>
            <a:r>
              <a:rPr lang="en-US" sz="72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параграф</a:t>
            </a:r>
            <a:r>
              <a:rPr lang="en-US" sz="72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 3, в. 2-5 (у.), 6 (п.), с. 29-31 (</a:t>
            </a:r>
            <a:r>
              <a:rPr lang="en-US" sz="72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доп</a:t>
            </a:r>
            <a:r>
              <a:rPr lang="en-US" sz="72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. </a:t>
            </a:r>
            <a:r>
              <a:rPr lang="en-US" sz="7200" b="1" kern="1200" dirty="0" err="1">
                <a:solidFill>
                  <a:schemeClr val="tx1"/>
                </a:solidFill>
                <a:latin typeface="Ubuntu" panose="020B0504030602030204" pitchFamily="34" charset="0"/>
              </a:rPr>
              <a:t>зад</a:t>
            </a:r>
            <a:r>
              <a:rPr lang="en-US" sz="7200" b="1" kern="1200" dirty="0">
                <a:solidFill>
                  <a:schemeClr val="tx1"/>
                </a:solidFill>
                <a:latin typeface="Ubuntu" panose="020B0504030602030204" pitchFamily="34" charset="0"/>
              </a:rPr>
              <a:t>.)</a:t>
            </a: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E9B3E6-E277-4D68-BA48-9CB43FFBD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Ubuntu" panose="020B0504030602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Ubuntu" panose="020B0504030602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Ubuntu" panose="020B0504030602030204" pitchFamily="34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CD214-3C1C-4B80-A9D1-351266D20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10173010" cy="1554480"/>
          </a:xfrm>
        </p:spPr>
        <p:txBody>
          <a:bodyPr anchor="ctr">
            <a:normAutofit/>
          </a:bodyPr>
          <a:lstStyle/>
          <a:p>
            <a:pPr algn="ctr"/>
            <a:r>
              <a:rPr lang="ru-RU" sz="7200" b="1">
                <a:latin typeface="Ubuntu" panose="020B0504030602030204" pitchFamily="34" charset="0"/>
              </a:rPr>
              <a:t>План</a:t>
            </a:r>
            <a:endParaRPr lang="ru-BY" sz="7200" b="1">
              <a:latin typeface="Ubuntu" panose="020B050403060203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89720EB-B1AB-410E-BB16-2DB768C443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6028973"/>
              </p:ext>
            </p:extLst>
          </p:nvPr>
        </p:nvGraphicFramePr>
        <p:xfrm>
          <a:off x="904602" y="3017519"/>
          <a:ext cx="10378440" cy="320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240818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65834a7276ca9a9_0">
            <a:extLst>
              <a:ext uri="{FF2B5EF4-FFF2-40B4-BE49-F238E27FC236}">
                <a16:creationId xmlns:a16="http://schemas.microsoft.com/office/drawing/2014/main" id="{11E523EE-22B9-49A3-A81B-C0C358B27F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" t="9091" r="5748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7B51B11D-BBCD-47C7-A599-1EDA2F22F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549726"/>
            <a:ext cx="11438793" cy="1844256"/>
          </a:xfrm>
          <a:prstGeom prst="rect">
            <a:avLst/>
          </a:prstGeom>
          <a:solidFill>
            <a:srgbClr val="404040">
              <a:alpha val="93000"/>
            </a:srgbClr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F5ED4-EE80-4E8C-B136-D9A8EED6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4" y="4754880"/>
            <a:ext cx="11137392" cy="93268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altLang="en-US" sz="6000">
                <a:solidFill>
                  <a:schemeClr val="bg1"/>
                </a:solidFill>
                <a:latin typeface="Ubuntu" panose="020B0504030602030204" pitchFamily="34" charset="0"/>
              </a:rPr>
              <a:t>«Свобода, равенство, братство»</a:t>
            </a:r>
            <a:endParaRPr lang="en-US" sz="600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6A810F53-4CAC-492E-A2F9-C147AA509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4243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479879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старый, культовое сооружение, рисует&#10;&#10;Автоматически созданное описание">
            <a:extLst>
              <a:ext uri="{FF2B5EF4-FFF2-40B4-BE49-F238E27FC236}">
                <a16:creationId xmlns:a16="http://schemas.microsoft.com/office/drawing/2014/main" id="{CC375BC5-B587-422B-BB59-D9E9E933C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5" b="26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234D44A-AF7A-4F23-B441-B8944D1B7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" y="2243154"/>
            <a:ext cx="3690852" cy="46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0648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8577"/>
            <a:ext cx="10972800" cy="1143000"/>
          </a:xfrm>
        </p:spPr>
        <p:txBody>
          <a:bodyPr/>
          <a:lstStyle/>
          <a:p>
            <a:pPr algn="ctr"/>
            <a:r>
              <a:rPr lang="ru-RU" altLang="en-US" sz="4800" b="1" dirty="0">
                <a:latin typeface="Ubuntu" panose="020B0504030602030204" pitchFamily="34" charset="0"/>
                <a:cs typeface="Ubuntu Condensed" panose="020B0506030602030204" charset="0"/>
              </a:rPr>
              <a:t>Захват власти Наполеоном</a:t>
            </a:r>
          </a:p>
        </p:txBody>
      </p:sp>
      <p:pic>
        <p:nvPicPr>
          <p:cNvPr id="4" name="Content Placeholder 3" descr="1463820838-aleksandra22_portrait-napoleon-bonapart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228" y="1825625"/>
            <a:ext cx="3265544" cy="4351338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820749407"/>
              </p:ext>
            </p:extLst>
          </p:nvPr>
        </p:nvGraphicFramePr>
        <p:xfrm>
          <a:off x="-22860" y="1094740"/>
          <a:ext cx="12214860" cy="5745480"/>
        </p:xfrm>
        <a:graphic>
          <a:graphicData uri="http://schemas.openxmlformats.org/drawingml/2006/table">
            <a:tbl>
              <a:tblPr firstRow="1">
                <a:tableStyleId>{AF606853-7671-496A-8E4F-DF71F8EC918B}</a:tableStyleId>
              </a:tblPr>
              <a:tblGrid>
                <a:gridCol w="6191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3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5400" dirty="0">
                          <a:latin typeface="Ubuntu Condensed" panose="020B0506030602030204" charset="0"/>
                          <a:cs typeface="Ubuntu Condensed" panose="020B0506030602030204" charset="0"/>
                        </a:rPr>
                        <a:t>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5400">
                          <a:latin typeface="Ubuntu Condensed" panose="020B0506030602030204" charset="0"/>
                          <a:cs typeface="Ubuntu Condensed" panose="020B0506030602030204" charset="0"/>
                        </a:rPr>
                        <a:t>Событие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63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4400" dirty="0">
                        <a:latin typeface="Ubuntu Condensed" panose="020B0506030602030204" charset="0"/>
                        <a:cs typeface="Ubuntu Condensed" panose="020B050603060203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 Box 5"/>
          <p:cNvSpPr txBox="1"/>
          <p:nvPr/>
        </p:nvSpPr>
        <p:spPr>
          <a:xfrm>
            <a:off x="1396363" y="2644775"/>
            <a:ext cx="157607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4800">
                <a:latin typeface="Ubuntu" panose="020B0504030602030204" pitchFamily="34" charset="0"/>
                <a:cs typeface="Ubuntu Condensed" panose="020B0506030602030204" charset="0"/>
              </a:rPr>
              <a:t>1799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599518" y="2781459"/>
            <a:ext cx="3584636" cy="7078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4000">
                <a:latin typeface="Ubuntu" panose="020B0504030602030204" pitchFamily="34" charset="0"/>
                <a:cs typeface="Ubuntu Condensed" panose="020B0506030602030204" charset="0"/>
              </a:rPr>
              <a:t>Госпереворот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96363" y="4180205"/>
            <a:ext cx="157607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altLang="en-US" sz="4800">
                <a:latin typeface="Ubuntu" panose="020B0504030602030204" pitchFamily="34" charset="0"/>
                <a:cs typeface="Ubuntu Condensed" panose="020B0506030602030204" charset="0"/>
              </a:rPr>
              <a:t>1802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477690" y="4272539"/>
            <a:ext cx="5566299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 dirty="0">
                <a:latin typeface="Ubuntu" panose="020B0504030602030204" pitchFamily="34" charset="0"/>
                <a:cs typeface="Ubuntu Condensed" panose="020B0506030602030204" charset="0"/>
              </a:rPr>
              <a:t>Пожизненное консульство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22680" y="5565775"/>
            <a:ext cx="212344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4800">
                <a:latin typeface="Ubuntu" panose="020B0504030602030204" pitchFamily="34" charset="0"/>
                <a:cs typeface="Ubuntu Condensed" panose="020B0506030602030204" charset="0"/>
              </a:rPr>
              <a:t>1804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7094631" y="5722937"/>
            <a:ext cx="4654735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altLang="en-US" sz="3200">
                <a:latin typeface="Ubuntu" panose="020B0504030602030204" pitchFamily="34" charset="0"/>
                <a:cs typeface="Ubuntu Condensed" panose="020B0506030602030204" charset="0"/>
              </a:rPr>
              <a:t>Буржуазная монархия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AF18B-D650-40DD-8986-4F81AF9A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b="1" kern="1200">
                <a:solidFill>
                  <a:srgbClr val="FFFFFF"/>
                </a:solidFill>
                <a:latin typeface="Ubuntu" panose="020B0504030602030204" pitchFamily="34" charset="0"/>
              </a:rPr>
              <a:t>1799-1804 – «консульство»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2E70E-998B-4936-BEFD-2D1DB4DF0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885073"/>
            <a:ext cx="6780700" cy="508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8290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CBC69AF-AE9D-43C7-A183-244646418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, человек, одет&#10;&#10;Автоматически созданное описание">
            <a:extLst>
              <a:ext uri="{FF2B5EF4-FFF2-40B4-BE49-F238E27FC236}">
                <a16:creationId xmlns:a16="http://schemas.microsoft.com/office/drawing/2014/main" id="{A459891D-C139-4276-9C1A-20351F1F8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7" r="29599" b="1"/>
          <a:stretch/>
        </p:blipFill>
        <p:spPr>
          <a:xfrm>
            <a:off x="20" y="10"/>
            <a:ext cx="4977364" cy="685799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3D527A6-F486-48DF-A406-92A95C02D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r="2" b="25665"/>
          <a:stretch/>
        </p:blipFill>
        <p:spPr>
          <a:xfrm>
            <a:off x="4977384" y="10"/>
            <a:ext cx="7214616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E64232A-D912-4882-BF58-104918115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218905"/>
            <a:ext cx="5625863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8E4E9D8-6D9C-4646-83A2-11844D84E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5574" y="3876005"/>
            <a:ext cx="4848225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68C1EC-0AB5-46BA-8822-B6CBCF783CB3}"/>
              </a:ext>
            </a:extLst>
          </p:cNvPr>
          <p:cNvSpPr txBox="1"/>
          <p:nvPr/>
        </p:nvSpPr>
        <p:spPr>
          <a:xfrm>
            <a:off x="6095999" y="4561805"/>
            <a:ext cx="5625863" cy="1746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0" i="0" u="none" strike="noStrike" baseline="0" dirty="0">
                <a:latin typeface="Ubuntu" panose="020B0504030602030204" pitchFamily="34" charset="0"/>
              </a:rPr>
              <a:t>«Я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могу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обвести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вокруг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пальца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и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политика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, и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военного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,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но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не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в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состоянии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обмануть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хозяйку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,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которая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каждый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день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ходит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на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 </a:t>
            </a:r>
            <a:r>
              <a:rPr lang="en-US" sz="2400" b="0" i="0" u="none" strike="noStrike" baseline="0" dirty="0" err="1">
                <a:latin typeface="Ubuntu" panose="020B0504030602030204" pitchFamily="34" charset="0"/>
              </a:rPr>
              <a:t>рынок</a:t>
            </a:r>
            <a:r>
              <a:rPr lang="en-US" sz="2400" b="0" i="0" u="none" strike="noStrike" baseline="0" dirty="0">
                <a:latin typeface="Ubuntu" panose="020B0504030602030204" pitchFamily="34" charset="0"/>
              </a:rPr>
              <a:t>»</a:t>
            </a:r>
            <a:endParaRPr lang="en-US" sz="24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422192"/>
      </p:ext>
    </p:extLst>
  </p:cSld>
  <p:clrMapOvr>
    <a:masterClrMapping/>
  </p:clrMapOvr>
  <p:transition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текст, человек, шлем&#10;&#10;Автоматически созданное описание">
            <a:extLst>
              <a:ext uri="{FF2B5EF4-FFF2-40B4-BE49-F238E27FC236}">
                <a16:creationId xmlns:a16="http://schemas.microsoft.com/office/drawing/2014/main" id="{F9AE5345-7AF0-43D4-8BFE-798D7749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553" y="3091928"/>
            <a:ext cx="9381344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altLang="en-US" sz="4600" b="1" dirty="0" err="1">
                <a:latin typeface="Ubuntu" panose="020B0504030602030204" pitchFamily="34" charset="0"/>
              </a:rPr>
              <a:t>Буржуазная</a:t>
            </a:r>
            <a:r>
              <a:rPr lang="en-US" altLang="en-US" sz="4600" b="1" dirty="0">
                <a:latin typeface="Ubuntu" panose="020B0504030602030204" pitchFamily="34" charset="0"/>
              </a:rPr>
              <a:t> </a:t>
            </a:r>
            <a:r>
              <a:rPr lang="en-US" altLang="en-US" sz="4600" b="1" dirty="0" err="1">
                <a:latin typeface="Ubuntu" panose="020B0504030602030204" pitchFamily="34" charset="0"/>
              </a:rPr>
              <a:t>монархия</a:t>
            </a:r>
            <a:r>
              <a:rPr lang="en-US" altLang="en-US" sz="4600" b="1" dirty="0">
                <a:latin typeface="Ubuntu" panose="020B0504030602030204" pitchFamily="34" charset="0"/>
              </a:rPr>
              <a:t> </a:t>
            </a:r>
            <a:r>
              <a:rPr lang="en-US" altLang="en-US" sz="4600" dirty="0">
                <a:latin typeface="Ubuntu" panose="020B0504030602030204" pitchFamily="34" charset="0"/>
              </a:rPr>
              <a:t>- </a:t>
            </a:r>
            <a:r>
              <a:rPr lang="en-US" altLang="en-US" sz="4600" dirty="0" err="1">
                <a:latin typeface="Ubuntu" panose="020B0504030602030204" pitchFamily="34" charset="0"/>
              </a:rPr>
              <a:t>форма</a:t>
            </a:r>
            <a:r>
              <a:rPr lang="en-US" altLang="en-US" sz="4600" dirty="0">
                <a:latin typeface="Ubuntu" panose="020B0504030602030204" pitchFamily="34" charset="0"/>
              </a:rPr>
              <a:t> </a:t>
            </a:r>
            <a:r>
              <a:rPr lang="en-US" altLang="en-US" sz="4600" dirty="0" err="1">
                <a:latin typeface="Ubuntu" panose="020B0504030602030204" pitchFamily="34" charset="0"/>
              </a:rPr>
              <a:t>правления</a:t>
            </a:r>
            <a:r>
              <a:rPr lang="en-US" altLang="en-US" sz="4600" dirty="0">
                <a:latin typeface="Ubuntu" panose="020B0504030602030204" pitchFamily="34" charset="0"/>
              </a:rPr>
              <a:t>, </a:t>
            </a:r>
            <a:r>
              <a:rPr lang="en-US" altLang="en-US" sz="4600" dirty="0" err="1">
                <a:latin typeface="Ubuntu" panose="020B0504030602030204" pitchFamily="34" charset="0"/>
              </a:rPr>
              <a:t>основанная</a:t>
            </a:r>
            <a:r>
              <a:rPr lang="en-US" altLang="en-US" sz="4600" dirty="0">
                <a:latin typeface="Ubuntu" panose="020B0504030602030204" pitchFamily="34" charset="0"/>
              </a:rPr>
              <a:t> </a:t>
            </a:r>
            <a:r>
              <a:rPr lang="en-US" altLang="en-US" sz="4600" dirty="0" err="1">
                <a:latin typeface="Ubuntu" panose="020B0504030602030204" pitchFamily="34" charset="0"/>
              </a:rPr>
              <a:t>на</a:t>
            </a:r>
            <a:r>
              <a:rPr lang="en-US" altLang="en-US" sz="4600" dirty="0">
                <a:latin typeface="Ubuntu" panose="020B0504030602030204" pitchFamily="34" charset="0"/>
              </a:rPr>
              <a:t> </a:t>
            </a:r>
            <a:r>
              <a:rPr lang="en-US" altLang="en-US" sz="4600" dirty="0" err="1">
                <a:latin typeface="Ubuntu" panose="020B0504030602030204" pitchFamily="34" charset="0"/>
              </a:rPr>
              <a:t>правлении</a:t>
            </a:r>
            <a:r>
              <a:rPr lang="en-US" altLang="en-US" sz="4600" dirty="0">
                <a:latin typeface="Ubuntu" panose="020B0504030602030204" pitchFamily="34" charset="0"/>
              </a:rPr>
              <a:t> в </a:t>
            </a:r>
            <a:r>
              <a:rPr lang="en-US" altLang="en-US" sz="4600" dirty="0" err="1">
                <a:latin typeface="Ubuntu" panose="020B0504030602030204" pitchFamily="34" charset="0"/>
              </a:rPr>
              <a:t>интересах</a:t>
            </a:r>
            <a:r>
              <a:rPr lang="en-US" altLang="en-US" sz="4600" dirty="0">
                <a:latin typeface="Ubuntu" panose="020B0504030602030204" pitchFamily="34" charset="0"/>
              </a:rPr>
              <a:t> </a:t>
            </a:r>
            <a:r>
              <a:rPr lang="en-US" altLang="en-US" sz="4600" dirty="0" err="1">
                <a:latin typeface="Ubuntu" panose="020B0504030602030204" pitchFamily="34" charset="0"/>
              </a:rPr>
              <a:t>буржуазии</a:t>
            </a:r>
            <a:endParaRPr lang="en-US" altLang="en-US" sz="4600" dirty="0">
              <a:latin typeface="Ubuntu" panose="020B0504030602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theme/theme1.xml><?xml version="1.0" encoding="utf-8"?>
<a:theme xmlns:a="http://schemas.openxmlformats.org/drawingml/2006/main" name="Тема Office">
  <a:themeElements>
    <a:clrScheme name="Красный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312</Words>
  <Application>Microsoft Office PowerPoint</Application>
  <PresentationFormat>Широкоэкранный</PresentationFormat>
  <Paragraphs>58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Bahnschrift Condensed</vt:lpstr>
      <vt:lpstr>Calibri</vt:lpstr>
      <vt:lpstr>Calibri Light</vt:lpstr>
      <vt:lpstr>Ubuntu</vt:lpstr>
      <vt:lpstr>Ubuntu Condensed</vt:lpstr>
      <vt:lpstr>Тема Office</vt:lpstr>
      <vt:lpstr>Презентация PowerPoint</vt:lpstr>
      <vt:lpstr>Европа в эпоху наполеоновских войн</vt:lpstr>
      <vt:lpstr>План</vt:lpstr>
      <vt:lpstr>«Свобода, равенство, братство»</vt:lpstr>
      <vt:lpstr>Презентация PowerPoint</vt:lpstr>
      <vt:lpstr>Захват власти Наполеоном</vt:lpstr>
      <vt:lpstr>1799-1804 – «консульство»</vt:lpstr>
      <vt:lpstr>Презентация PowerPoint</vt:lpstr>
      <vt:lpstr>Буржуазная монархия - форма правления, основанная на правлении в интересах буржуазии</vt:lpstr>
      <vt:lpstr>Презентация PowerPoint</vt:lpstr>
      <vt:lpstr>15 июля 1801 – конкордат между Папой Римским и Наполеоном</vt:lpstr>
      <vt:lpstr>Презентация PowerPoint</vt:lpstr>
      <vt:lpstr>Повторим изученное</vt:lpstr>
      <vt:lpstr>Вспомните, как в Европе отнеслись к революции во Франции?</vt:lpstr>
      <vt:lpstr>Презентация PowerPoint</vt:lpstr>
      <vt:lpstr>Из видео ты узнаешь</vt:lpstr>
      <vt:lpstr>Презентация PowerPoint</vt:lpstr>
      <vt:lpstr>Презентация PowerPoint</vt:lpstr>
      <vt:lpstr>Повторим изученное</vt:lpstr>
      <vt:lpstr>Презентация PowerPoint</vt:lpstr>
      <vt:lpstr>Презентация PowerPoint</vt:lpstr>
      <vt:lpstr>18 июня 1815 – битва при Ватерлоо</vt:lpstr>
      <vt:lpstr>Повторим изученное</vt:lpstr>
      <vt:lpstr>Презентация PowerPoint</vt:lpstr>
      <vt:lpstr>Венский конгресс (1814-1815)</vt:lpstr>
      <vt:lpstr>Презентация PowerPoint</vt:lpstr>
      <vt:lpstr>Священный союз - организация, созданная после Наполеоновских войн для поддержания мирового порядка</vt:lpstr>
      <vt:lpstr>Подведём итоги</vt:lpstr>
      <vt:lpstr>Домашнее задание – параграф 3, в. 2-5 (у.), 6 (п.), с. 29-31 (доп. зад.)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Красинский</dc:creator>
  <cp:lastModifiedBy>Иван Красинский</cp:lastModifiedBy>
  <cp:revision>5</cp:revision>
  <dcterms:created xsi:type="dcterms:W3CDTF">2021-09-13T09:19:44Z</dcterms:created>
  <dcterms:modified xsi:type="dcterms:W3CDTF">2021-09-13T09:40:21Z</dcterms:modified>
</cp:coreProperties>
</file>