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914400" y="165417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6" name="Google Shape;26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7" name="Google Shape;27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hyperlink" Target="https://youtu.be/Xgi1TIS0KX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/>
        </p:nvSpPr>
        <p:spPr>
          <a:xfrm>
            <a:off x="3810736" y="620688"/>
            <a:ext cx="457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/>
        </p:nvSpPr>
        <p:spPr>
          <a:xfrm>
            <a:off x="1989136" y="2852936"/>
            <a:ext cx="82137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335347" y="4653136"/>
            <a:ext cx="11521279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««Великая война» и Грюнвальдская битва»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191344" y="142853"/>
            <a:ext cx="11881320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 июля 1410г.- </a:t>
            </a: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 местечка Грюнвальд (Польша) произошла решающая битва «великой войны»</a:t>
            </a:r>
            <a:endParaRPr b="1" sz="3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/>
          <p:nvPr/>
        </p:nvSpPr>
        <p:spPr>
          <a:xfrm>
            <a:off x="2023990" y="2204864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1305017" y="3503684"/>
            <a:ext cx="912017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Войска каких государств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принимали в ней участие?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Что помогло одержать победу?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u="sng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https://youtu.be/Xgi1TIS0KXo</a:t>
            </a:r>
            <a:endParaRPr b="1" sz="4000">
              <a:solidFill>
                <a:srgbClr val="EAEA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9" y="-9"/>
            <a:ext cx="1219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/>
          <p:nvPr/>
        </p:nvSpPr>
        <p:spPr>
          <a:xfrm>
            <a:off x="2166911" y="785794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1F1F8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F1F1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911424" y="2276872"/>
            <a:ext cx="38576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Каковы результаты войны?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Стр.77-78.</a:t>
            </a:r>
            <a:endParaRPr b="1"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1524001" y="1"/>
            <a:ext cx="93675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1411г.-</a:t>
            </a:r>
            <a:r>
              <a:rPr b="1"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подписание Торуньского мира.</a:t>
            </a:r>
            <a:endParaRPr b="1" sz="36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1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2684666" y="142852"/>
            <a:ext cx="6646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Результаты войны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191344" y="928671"/>
            <a:ext cx="93336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крестоносцами была возвращена Жемайтия;  Польше возвращена часть ранее захваченных Орденом земель;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Орден обязался выплатить большую денежную сумму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Польше и ВКЛ;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Орден утратил своё ведущее положение в Прибалтике;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Укрепился международный авторитет ВКЛ и Польши;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Оживилась торговля, более успешно стало развиваться хозяйство и культура обоих государств.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063553" y="1052736"/>
            <a:ext cx="825104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§8,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ПОВТОРИТЬ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§§ 4-7.</a:t>
            </a:r>
            <a:endParaRPr b="1" i="0" sz="5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2814982" y="142852"/>
            <a:ext cx="68146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Давайте повторим!</a:t>
            </a:r>
            <a:endParaRPr b="1" i="0" sz="5400" u="none" cap="none" strike="noStrike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407368" y="1340768"/>
            <a:ext cx="1123324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638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Перечислить шаги, предпринятые Витовтом для укрепления своей власти в ВКЛ.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уний, какие и когда были заключены между Ягайло и Витовтом? Каковы их результаты?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Докажите или опровергните утверждение о том, что при Витовте ВКЛ достигло  наивысшего могущества.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Почему Витовт стремился получить королевский титул?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Что помешало ему получить корону и  стать королём?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5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ли называть Витовта, по его делам, «королём ВКЛ»?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0" y="0"/>
            <a:ext cx="12117050" cy="68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" y="9325"/>
            <a:ext cx="121435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/>
          <p:nvPr/>
        </p:nvSpPr>
        <p:spPr>
          <a:xfrm>
            <a:off x="3971853" y="142852"/>
            <a:ext cx="4215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5400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138757" y="980728"/>
            <a:ext cx="118813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и как обосновались крестоносцы в Прибалтике?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Каковы были результаты борьбы Древней Руси против крестоносцев в XIIIв.?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было подписано Салинское соглашение?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его заключал и с какой целью?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складывались отношения между ВКЛ и Польшей?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и почему была подписана Виленско-Радомская уния?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Как изменилась политика Витовта после её подписания?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263352" y="142852"/>
            <a:ext cx="1166529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Декабрь 1408г.- </a:t>
            </a: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тайное совещание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Витовта и Ягайло в Новогрудке о начале войны с Тевтонским Орденом в 1409г.</a:t>
            </a: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1549208" y="2052182"/>
            <a:ext cx="90604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1401604" y="3068960"/>
            <a:ext cx="935563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Какие события послужили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поводом к началу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«великой войны»?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Стр.71.</a:t>
            </a:r>
            <a:endParaRPr b="1" sz="5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677" y="4285005"/>
            <a:ext cx="2076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7889" y="4389780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/>
          <p:nvPr/>
        </p:nvSpPr>
        <p:spPr>
          <a:xfrm>
            <a:off x="191345" y="142852"/>
            <a:ext cx="1180931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августа 1409г.- </a:t>
            </a: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Тевтонский орден объявил войну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Ягайло.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2238305" y="1357298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1524322" y="2214554"/>
            <a:ext cx="896732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Определить,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сколько этапов можно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выделить в ходе войны?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Каковы их результаты?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>
            <a:off x="3401628" y="142852"/>
            <a:ext cx="52127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I-й этап войны</a:t>
            </a:r>
            <a:endParaRPr b="1" sz="5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00867" y="1484784"/>
            <a:ext cx="11305256" cy="3139321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Август- октябрь 1409г.</a:t>
            </a:r>
            <a:endParaRPr>
              <a:solidFill>
                <a:srgbClr val="66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Неудачный для Польши, завершившийся подписанием перемирия между Польшей и Орденом;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удаётся отвоевать Жемайтию.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0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/>
          <p:nvPr/>
        </p:nvSpPr>
        <p:spPr>
          <a:xfrm>
            <a:off x="1199456" y="476672"/>
            <a:ext cx="5405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II-й этап войны</a:t>
            </a:r>
            <a:endParaRPr b="1" sz="5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551384" y="1268760"/>
            <a:ext cx="65977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rPr>
              <a:t>Июнь 1410г.- 1411г.</a:t>
            </a:r>
            <a:endParaRPr b="1" sz="5400">
              <a:solidFill>
                <a:srgbClr val="1E46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335350" y="2984175"/>
            <a:ext cx="11649300" cy="24315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Поражение Тевтонского Ордена в Грюнвальдской битве 15 июля 1410г.;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1411г.</a:t>
            </a:r>
            <a:r>
              <a:rPr b="1" lang="ru-RU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подписание мирного договора между Орденом, Польшей и ВКЛ;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Hatch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