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7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F1876-BCBE-4106-9562-58E7AAC41F99}" v="34" dt="2022-04-23T08:42:02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B9FF1876-BCBE-4106-9562-58E7AAC41F99}"/>
    <pc:docChg chg="undo custSel addSld delSld modSld">
      <pc:chgData name="Roman Zhigalov" userId="1f97e9fdf7779aa5" providerId="LiveId" clId="{B9FF1876-BCBE-4106-9562-58E7AAC41F99}" dt="2022-04-23T08:42:06.200" v="1282" actId="47"/>
      <pc:docMkLst>
        <pc:docMk/>
      </pc:docMkLst>
      <pc:sldChg chg="modSp new mod">
        <pc:chgData name="Roman Zhigalov" userId="1f97e9fdf7779aa5" providerId="LiveId" clId="{B9FF1876-BCBE-4106-9562-58E7AAC41F99}" dt="2022-04-23T07:37:02.301" v="1"/>
        <pc:sldMkLst>
          <pc:docMk/>
          <pc:sldMk cId="3375057126" sldId="256"/>
        </pc:sldMkLst>
        <pc:spChg chg="mod">
          <ac:chgData name="Roman Zhigalov" userId="1f97e9fdf7779aa5" providerId="LiveId" clId="{B9FF1876-BCBE-4106-9562-58E7AAC41F99}" dt="2022-04-23T07:37:02.301" v="1"/>
          <ac:spMkLst>
            <pc:docMk/>
            <pc:sldMk cId="3375057126" sldId="256"/>
            <ac:spMk id="2" creationId="{F442E11D-67C8-4777-809B-B88416CC7FBD}"/>
          </ac:spMkLst>
        </pc:spChg>
      </pc:sldChg>
      <pc:sldChg chg="modSp new mod">
        <pc:chgData name="Roman Zhigalov" userId="1f97e9fdf7779aa5" providerId="LiveId" clId="{B9FF1876-BCBE-4106-9562-58E7AAC41F99}" dt="2022-04-23T07:37:11.783" v="15" actId="122"/>
        <pc:sldMkLst>
          <pc:docMk/>
          <pc:sldMk cId="3440697903" sldId="257"/>
        </pc:sldMkLst>
        <pc:spChg chg="mod">
          <ac:chgData name="Roman Zhigalov" userId="1f97e9fdf7779aa5" providerId="LiveId" clId="{B9FF1876-BCBE-4106-9562-58E7AAC41F99}" dt="2022-04-23T07:37:11.783" v="15" actId="122"/>
          <ac:spMkLst>
            <pc:docMk/>
            <pc:sldMk cId="3440697903" sldId="257"/>
            <ac:spMk id="2" creationId="{E57217AB-9CD5-4921-88D5-95C87589E1D2}"/>
          </ac:spMkLst>
        </pc:spChg>
      </pc:sldChg>
      <pc:sldChg chg="addSp modSp new mod setBg">
        <pc:chgData name="Roman Zhigalov" userId="1f97e9fdf7779aa5" providerId="LiveId" clId="{B9FF1876-BCBE-4106-9562-58E7AAC41F99}" dt="2022-04-23T08:02:47.273" v="709" actId="5793"/>
        <pc:sldMkLst>
          <pc:docMk/>
          <pc:sldMk cId="48553051" sldId="258"/>
        </pc:sldMkLst>
        <pc:spChg chg="mod">
          <ac:chgData name="Roman Zhigalov" userId="1f97e9fdf7779aa5" providerId="LiveId" clId="{B9FF1876-BCBE-4106-9562-58E7AAC41F99}" dt="2022-04-23T07:38:11.700" v="106" actId="26606"/>
          <ac:spMkLst>
            <pc:docMk/>
            <pc:sldMk cId="48553051" sldId="258"/>
            <ac:spMk id="2" creationId="{0C202B24-2DA3-4695-A8EA-C98DF65655F6}"/>
          </ac:spMkLst>
        </pc:spChg>
        <pc:spChg chg="mod">
          <ac:chgData name="Roman Zhigalov" userId="1f97e9fdf7779aa5" providerId="LiveId" clId="{B9FF1876-BCBE-4106-9562-58E7AAC41F99}" dt="2022-04-23T08:02:47.273" v="709" actId="5793"/>
          <ac:spMkLst>
            <pc:docMk/>
            <pc:sldMk cId="48553051" sldId="258"/>
            <ac:spMk id="3" creationId="{606501E4-3801-450F-B74C-6902BE5A163D}"/>
          </ac:spMkLst>
        </pc:spChg>
        <pc:spChg chg="add">
          <ac:chgData name="Roman Zhigalov" userId="1f97e9fdf7779aa5" providerId="LiveId" clId="{B9FF1876-BCBE-4106-9562-58E7AAC41F99}" dt="2022-04-23T07:38:11.700" v="106" actId="26606"/>
          <ac:spMkLst>
            <pc:docMk/>
            <pc:sldMk cId="48553051" sldId="258"/>
            <ac:spMk id="8" creationId="{DBF61EA3-B236-439E-9C0B-340980D56BEE}"/>
          </ac:spMkLst>
        </pc:spChg>
        <pc:spChg chg="add">
          <ac:chgData name="Roman Zhigalov" userId="1f97e9fdf7779aa5" providerId="LiveId" clId="{B9FF1876-BCBE-4106-9562-58E7AAC41F99}" dt="2022-04-23T07:38:11.700" v="106" actId="26606"/>
          <ac:spMkLst>
            <pc:docMk/>
            <pc:sldMk cId="48553051" sldId="258"/>
            <ac:spMk id="14" creationId="{E659831F-0D9A-4C63-9EBB-8435B85A440F}"/>
          </ac:spMkLst>
        </pc:spChg>
        <pc:grpChg chg="add">
          <ac:chgData name="Roman Zhigalov" userId="1f97e9fdf7779aa5" providerId="LiveId" clId="{B9FF1876-BCBE-4106-9562-58E7AAC41F99}" dt="2022-04-23T07:38:11.700" v="106" actId="26606"/>
          <ac:grpSpMkLst>
            <pc:docMk/>
            <pc:sldMk cId="48553051" sldId="258"/>
            <ac:grpSpMk id="10" creationId="{28FAF094-D087-493F-8DF9-A486C2D6BBAA}"/>
          </ac:grpSpMkLst>
        </pc:grpChg>
      </pc:sldChg>
      <pc:sldChg chg="addSp modSp new mod setBg">
        <pc:chgData name="Roman Zhigalov" userId="1f97e9fdf7779aa5" providerId="LiveId" clId="{B9FF1876-BCBE-4106-9562-58E7AAC41F99}" dt="2022-04-23T07:38:32.748" v="156" actId="26606"/>
        <pc:sldMkLst>
          <pc:docMk/>
          <pc:sldMk cId="898050686" sldId="259"/>
        </pc:sldMkLst>
        <pc:spChg chg="mod">
          <ac:chgData name="Roman Zhigalov" userId="1f97e9fdf7779aa5" providerId="LiveId" clId="{B9FF1876-BCBE-4106-9562-58E7AAC41F99}" dt="2022-04-23T07:38:32.748" v="156" actId="26606"/>
          <ac:spMkLst>
            <pc:docMk/>
            <pc:sldMk cId="898050686" sldId="259"/>
            <ac:spMk id="2" creationId="{EB2EC752-68CD-491A-99DA-F6E91532CDB1}"/>
          </ac:spMkLst>
        </pc:spChg>
        <pc:spChg chg="mod">
          <ac:chgData name="Roman Zhigalov" userId="1f97e9fdf7779aa5" providerId="LiveId" clId="{B9FF1876-BCBE-4106-9562-58E7AAC41F99}" dt="2022-04-23T07:38:32.748" v="156" actId="26606"/>
          <ac:spMkLst>
            <pc:docMk/>
            <pc:sldMk cId="898050686" sldId="259"/>
            <ac:spMk id="3" creationId="{8790144B-53C2-4AE7-A2F2-5F86182CB517}"/>
          </ac:spMkLst>
        </pc:spChg>
        <pc:spChg chg="add">
          <ac:chgData name="Roman Zhigalov" userId="1f97e9fdf7779aa5" providerId="LiveId" clId="{B9FF1876-BCBE-4106-9562-58E7AAC41F99}" dt="2022-04-23T07:38:32.748" v="156" actId="26606"/>
          <ac:spMkLst>
            <pc:docMk/>
            <pc:sldMk cId="898050686" sldId="259"/>
            <ac:spMk id="8" creationId="{4522B21E-B2B9-4C72-9A71-C87EFD137480}"/>
          </ac:spMkLst>
        </pc:spChg>
        <pc:spChg chg="add">
          <ac:chgData name="Roman Zhigalov" userId="1f97e9fdf7779aa5" providerId="LiveId" clId="{B9FF1876-BCBE-4106-9562-58E7AAC41F99}" dt="2022-04-23T07:38:32.748" v="156" actId="26606"/>
          <ac:spMkLst>
            <pc:docMk/>
            <pc:sldMk cId="898050686" sldId="259"/>
            <ac:spMk id="10" creationId="{5EB7D2A2-F448-44D4-938C-DC84CBCB3B1E}"/>
          </ac:spMkLst>
        </pc:spChg>
        <pc:spChg chg="add">
          <ac:chgData name="Roman Zhigalov" userId="1f97e9fdf7779aa5" providerId="LiveId" clId="{B9FF1876-BCBE-4106-9562-58E7AAC41F99}" dt="2022-04-23T07:38:32.748" v="156" actId="26606"/>
          <ac:spMkLst>
            <pc:docMk/>
            <pc:sldMk cId="898050686" sldId="259"/>
            <ac:spMk id="12" creationId="{871AEA07-1E14-44B4-8E55-64EF049CD66F}"/>
          </ac:spMkLst>
        </pc:spChg>
        <pc:cxnChg chg="add">
          <ac:chgData name="Roman Zhigalov" userId="1f97e9fdf7779aa5" providerId="LiveId" clId="{B9FF1876-BCBE-4106-9562-58E7AAC41F99}" dt="2022-04-23T07:38:32.748" v="156" actId="26606"/>
          <ac:cxnSpMkLst>
            <pc:docMk/>
            <pc:sldMk cId="898050686" sldId="259"/>
            <ac:cxnSpMk id="14" creationId="{F7C8EA93-3210-4C62-99E9-153C275E3A87}"/>
          </ac:cxnSpMkLst>
        </pc:cxnChg>
      </pc:sldChg>
      <pc:sldChg chg="addSp delSp modSp new mod setBg modClrScheme chgLayout">
        <pc:chgData name="Roman Zhigalov" userId="1f97e9fdf7779aa5" providerId="LiveId" clId="{B9FF1876-BCBE-4106-9562-58E7AAC41F99}" dt="2022-04-23T07:40:50.636" v="216" actId="26606"/>
        <pc:sldMkLst>
          <pc:docMk/>
          <pc:sldMk cId="3716703847" sldId="260"/>
        </pc:sldMkLst>
        <pc:spChg chg="del mod ord">
          <ac:chgData name="Roman Zhigalov" userId="1f97e9fdf7779aa5" providerId="LiveId" clId="{B9FF1876-BCBE-4106-9562-58E7AAC41F99}" dt="2022-04-23T07:38:35.653" v="158" actId="700"/>
          <ac:spMkLst>
            <pc:docMk/>
            <pc:sldMk cId="3716703847" sldId="260"/>
            <ac:spMk id="2" creationId="{CD0A65F2-FE8C-4E0A-8907-D3B32608B222}"/>
          </ac:spMkLst>
        </pc:spChg>
        <pc:spChg chg="del mod ord">
          <ac:chgData name="Roman Zhigalov" userId="1f97e9fdf7779aa5" providerId="LiveId" clId="{B9FF1876-BCBE-4106-9562-58E7AAC41F99}" dt="2022-04-23T07:38:35.653" v="158" actId="700"/>
          <ac:spMkLst>
            <pc:docMk/>
            <pc:sldMk cId="3716703847" sldId="260"/>
            <ac:spMk id="3" creationId="{81083E36-AB06-43FE-94AE-D0E7E7B4C78A}"/>
          </ac:spMkLst>
        </pc:spChg>
        <pc:spChg chg="add mod ord">
          <ac:chgData name="Roman Zhigalov" userId="1f97e9fdf7779aa5" providerId="LiveId" clId="{B9FF1876-BCBE-4106-9562-58E7AAC41F99}" dt="2022-04-23T07:40:50.636" v="216" actId="26606"/>
          <ac:spMkLst>
            <pc:docMk/>
            <pc:sldMk cId="3716703847" sldId="260"/>
            <ac:spMk id="4" creationId="{CD4E67D0-2627-4D0F-895E-CA7A0A1D761A}"/>
          </ac:spMkLst>
        </pc:spChg>
        <pc:spChg chg="add del mod ord">
          <ac:chgData name="Roman Zhigalov" userId="1f97e9fdf7779aa5" providerId="LiveId" clId="{B9FF1876-BCBE-4106-9562-58E7AAC41F99}" dt="2022-04-23T07:40:47.877" v="215"/>
          <ac:spMkLst>
            <pc:docMk/>
            <pc:sldMk cId="3716703847" sldId="260"/>
            <ac:spMk id="5" creationId="{4D89A282-A1F4-4663-9C23-AA0E1F2650D8}"/>
          </ac:spMkLst>
        </pc:spChg>
        <pc:spChg chg="add">
          <ac:chgData name="Roman Zhigalov" userId="1f97e9fdf7779aa5" providerId="LiveId" clId="{B9FF1876-BCBE-4106-9562-58E7AAC41F99}" dt="2022-04-23T07:40:50.636" v="216" actId="26606"/>
          <ac:spMkLst>
            <pc:docMk/>
            <pc:sldMk cId="3716703847" sldId="260"/>
            <ac:spMk id="71" creationId="{37C89E4B-3C9F-44B9-8B86-D9E3D112D8EC}"/>
          </ac:spMkLst>
        </pc:spChg>
        <pc:picChg chg="add mod">
          <ac:chgData name="Roman Zhigalov" userId="1f97e9fdf7779aa5" providerId="LiveId" clId="{B9FF1876-BCBE-4106-9562-58E7AAC41F99}" dt="2022-04-23T07:40:50.636" v="216" actId="26606"/>
          <ac:picMkLst>
            <pc:docMk/>
            <pc:sldMk cId="3716703847" sldId="260"/>
            <ac:picMk id="1026" creationId="{0ABA95DF-4004-4233-9A38-14D23BC9FF22}"/>
          </ac:picMkLst>
        </pc:picChg>
        <pc:cxnChg chg="add">
          <ac:chgData name="Roman Zhigalov" userId="1f97e9fdf7779aa5" providerId="LiveId" clId="{B9FF1876-BCBE-4106-9562-58E7AAC41F99}" dt="2022-04-23T07:40:50.636" v="216" actId="26606"/>
          <ac:cxnSpMkLst>
            <pc:docMk/>
            <pc:sldMk cId="3716703847" sldId="260"/>
            <ac:cxnSpMk id="73" creationId="{AA2EAA10-076F-46BD-8F0F-B9A2FB77A85C}"/>
          </ac:cxnSpMkLst>
        </pc:cxnChg>
        <pc:cxnChg chg="add">
          <ac:chgData name="Roman Zhigalov" userId="1f97e9fdf7779aa5" providerId="LiveId" clId="{B9FF1876-BCBE-4106-9562-58E7AAC41F99}" dt="2022-04-23T07:40:50.636" v="216" actId="26606"/>
          <ac:cxnSpMkLst>
            <pc:docMk/>
            <pc:sldMk cId="3716703847" sldId="260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B9FF1876-BCBE-4106-9562-58E7AAC41F99}" dt="2022-04-23T07:41:28.388" v="261" actId="26606"/>
        <pc:sldMkLst>
          <pc:docMk/>
          <pc:sldMk cId="1506773572" sldId="261"/>
        </pc:sldMkLst>
        <pc:spChg chg="mod ord">
          <ac:chgData name="Roman Zhigalov" userId="1f97e9fdf7779aa5" providerId="LiveId" clId="{B9FF1876-BCBE-4106-9562-58E7AAC41F99}" dt="2022-04-23T07:41:28.388" v="261" actId="26606"/>
          <ac:spMkLst>
            <pc:docMk/>
            <pc:sldMk cId="1506773572" sldId="261"/>
            <ac:spMk id="2" creationId="{B3449C25-36D1-4E58-998F-F4E9214A287B}"/>
          </ac:spMkLst>
        </pc:spChg>
        <pc:spChg chg="del">
          <ac:chgData name="Roman Zhigalov" userId="1f97e9fdf7779aa5" providerId="LiveId" clId="{B9FF1876-BCBE-4106-9562-58E7AAC41F99}" dt="2022-04-23T07:41:25.545" v="260"/>
          <ac:spMkLst>
            <pc:docMk/>
            <pc:sldMk cId="1506773572" sldId="261"/>
            <ac:spMk id="3" creationId="{CD921E0C-AE80-4227-A962-BB34B9B6A93C}"/>
          </ac:spMkLst>
        </pc:spChg>
        <pc:spChg chg="add">
          <ac:chgData name="Roman Zhigalov" userId="1f97e9fdf7779aa5" providerId="LiveId" clId="{B9FF1876-BCBE-4106-9562-58E7AAC41F99}" dt="2022-04-23T07:41:28.388" v="261" actId="26606"/>
          <ac:spMkLst>
            <pc:docMk/>
            <pc:sldMk cId="1506773572" sldId="261"/>
            <ac:spMk id="71" creationId="{37C89E4B-3C9F-44B9-8B86-D9E3D112D8EC}"/>
          </ac:spMkLst>
        </pc:spChg>
        <pc:picChg chg="add mod">
          <ac:chgData name="Roman Zhigalov" userId="1f97e9fdf7779aa5" providerId="LiveId" clId="{B9FF1876-BCBE-4106-9562-58E7AAC41F99}" dt="2022-04-23T07:41:28.388" v="261" actId="26606"/>
          <ac:picMkLst>
            <pc:docMk/>
            <pc:sldMk cId="1506773572" sldId="261"/>
            <ac:picMk id="2050" creationId="{81E6D2C4-A71B-4802-BA26-366A27A763D6}"/>
          </ac:picMkLst>
        </pc:picChg>
        <pc:cxnChg chg="add">
          <ac:chgData name="Roman Zhigalov" userId="1f97e9fdf7779aa5" providerId="LiveId" clId="{B9FF1876-BCBE-4106-9562-58E7AAC41F99}" dt="2022-04-23T07:41:28.388" v="261" actId="26606"/>
          <ac:cxnSpMkLst>
            <pc:docMk/>
            <pc:sldMk cId="1506773572" sldId="261"/>
            <ac:cxnSpMk id="73" creationId="{AA2EAA10-076F-46BD-8F0F-B9A2FB77A85C}"/>
          </ac:cxnSpMkLst>
        </pc:cxnChg>
        <pc:cxnChg chg="add">
          <ac:chgData name="Roman Zhigalov" userId="1f97e9fdf7779aa5" providerId="LiveId" clId="{B9FF1876-BCBE-4106-9562-58E7AAC41F99}" dt="2022-04-23T07:41:28.388" v="261" actId="26606"/>
          <ac:cxnSpMkLst>
            <pc:docMk/>
            <pc:sldMk cId="1506773572" sldId="261"/>
            <ac:cxnSpMk id="75" creationId="{D891E407-403B-4764-86C9-33A56D3BCAA3}"/>
          </ac:cxnSpMkLst>
        </pc:cxnChg>
      </pc:sldChg>
      <pc:sldChg chg="addSp delSp modSp new mod setBg modClrScheme chgLayout">
        <pc:chgData name="Roman Zhigalov" userId="1f97e9fdf7779aa5" providerId="LiveId" clId="{B9FF1876-BCBE-4106-9562-58E7AAC41F99}" dt="2022-04-23T07:42:59.772" v="299" actId="26606"/>
        <pc:sldMkLst>
          <pc:docMk/>
          <pc:sldMk cId="2009425342" sldId="262"/>
        </pc:sldMkLst>
        <pc:spChg chg="del mod ord">
          <ac:chgData name="Roman Zhigalov" userId="1f97e9fdf7779aa5" providerId="LiveId" clId="{B9FF1876-BCBE-4106-9562-58E7AAC41F99}" dt="2022-04-23T07:41:42.749" v="263" actId="700"/>
          <ac:spMkLst>
            <pc:docMk/>
            <pc:sldMk cId="2009425342" sldId="262"/>
            <ac:spMk id="2" creationId="{CA0497B6-CB10-4150-A691-172CF8CD93CB}"/>
          </ac:spMkLst>
        </pc:spChg>
        <pc:spChg chg="del mod ord">
          <ac:chgData name="Roman Zhigalov" userId="1f97e9fdf7779aa5" providerId="LiveId" clId="{B9FF1876-BCBE-4106-9562-58E7AAC41F99}" dt="2022-04-23T07:41:42.749" v="263" actId="700"/>
          <ac:spMkLst>
            <pc:docMk/>
            <pc:sldMk cId="2009425342" sldId="262"/>
            <ac:spMk id="3" creationId="{19075F9F-4C6E-4136-8FEA-EFF937D0B80C}"/>
          </ac:spMkLst>
        </pc:spChg>
        <pc:spChg chg="add mod ord">
          <ac:chgData name="Roman Zhigalov" userId="1f97e9fdf7779aa5" providerId="LiveId" clId="{B9FF1876-BCBE-4106-9562-58E7AAC41F99}" dt="2022-04-23T07:42:59.772" v="299" actId="26606"/>
          <ac:spMkLst>
            <pc:docMk/>
            <pc:sldMk cId="2009425342" sldId="262"/>
            <ac:spMk id="4" creationId="{C19202F6-5463-4A98-964A-8246719CDE17}"/>
          </ac:spMkLst>
        </pc:spChg>
        <pc:spChg chg="add del mod ord">
          <ac:chgData name="Roman Zhigalov" userId="1f97e9fdf7779aa5" providerId="LiveId" clId="{B9FF1876-BCBE-4106-9562-58E7AAC41F99}" dt="2022-04-23T07:42:43.975" v="296"/>
          <ac:spMkLst>
            <pc:docMk/>
            <pc:sldMk cId="2009425342" sldId="262"/>
            <ac:spMk id="5" creationId="{16051B6E-6312-4E3A-AEBC-242C44FAFEEC}"/>
          </ac:spMkLst>
        </pc:spChg>
        <pc:spChg chg="add del mod ord">
          <ac:chgData name="Roman Zhigalov" userId="1f97e9fdf7779aa5" providerId="LiveId" clId="{B9FF1876-BCBE-4106-9562-58E7AAC41F99}" dt="2022-04-23T07:42:27.248" v="295"/>
          <ac:spMkLst>
            <pc:docMk/>
            <pc:sldMk cId="2009425342" sldId="262"/>
            <ac:spMk id="6" creationId="{86CC34CE-A9CD-47DD-98CF-E8D52DF8F4F2}"/>
          </ac:spMkLst>
        </pc:spChg>
        <pc:spChg chg="add del mod">
          <ac:chgData name="Roman Zhigalov" userId="1f97e9fdf7779aa5" providerId="LiveId" clId="{B9FF1876-BCBE-4106-9562-58E7AAC41F99}" dt="2022-04-23T07:42:45.681" v="297"/>
          <ac:spMkLst>
            <pc:docMk/>
            <pc:sldMk cId="2009425342" sldId="262"/>
            <ac:spMk id="7" creationId="{578C2C3B-093F-4623-993E-4B6D26CFCC2D}"/>
          </ac:spMkLst>
        </pc:spChg>
        <pc:spChg chg="add del mod">
          <ac:chgData name="Roman Zhigalov" userId="1f97e9fdf7779aa5" providerId="LiveId" clId="{B9FF1876-BCBE-4106-9562-58E7AAC41F99}" dt="2022-04-23T07:42:51.342" v="298"/>
          <ac:spMkLst>
            <pc:docMk/>
            <pc:sldMk cId="2009425342" sldId="262"/>
            <ac:spMk id="8" creationId="{CC0C63CD-582B-4237-B796-94E07D248127}"/>
          </ac:spMkLst>
        </pc:spChg>
        <pc:spChg chg="add">
          <ac:chgData name="Roman Zhigalov" userId="1f97e9fdf7779aa5" providerId="LiveId" clId="{B9FF1876-BCBE-4106-9562-58E7AAC41F99}" dt="2022-04-23T07:42:59.772" v="299" actId="26606"/>
          <ac:spMkLst>
            <pc:docMk/>
            <pc:sldMk cId="2009425342" sldId="262"/>
            <ac:spMk id="77" creationId="{197C305C-0E98-44D5-A930-21F23CC52F93}"/>
          </ac:spMkLst>
        </pc:spChg>
        <pc:spChg chg="add">
          <ac:chgData name="Roman Zhigalov" userId="1f97e9fdf7779aa5" providerId="LiveId" clId="{B9FF1876-BCBE-4106-9562-58E7AAC41F99}" dt="2022-04-23T07:42:59.772" v="299" actId="26606"/>
          <ac:spMkLst>
            <pc:docMk/>
            <pc:sldMk cId="2009425342" sldId="262"/>
            <ac:spMk id="79" creationId="{A3473CF9-37EB-43E7-89EF-D2D1C53D1DAC}"/>
          </ac:spMkLst>
        </pc:spChg>
        <pc:spChg chg="add">
          <ac:chgData name="Roman Zhigalov" userId="1f97e9fdf7779aa5" providerId="LiveId" clId="{B9FF1876-BCBE-4106-9562-58E7AAC41F99}" dt="2022-04-23T07:42:59.772" v="299" actId="26606"/>
          <ac:spMkLst>
            <pc:docMk/>
            <pc:sldMk cId="2009425342" sldId="262"/>
            <ac:spMk id="81" creationId="{586B4EF9-43BA-4655-A6FF-1D8E21574C95}"/>
          </ac:spMkLst>
        </pc:spChg>
        <pc:picChg chg="add mod">
          <ac:chgData name="Roman Zhigalov" userId="1f97e9fdf7779aa5" providerId="LiveId" clId="{B9FF1876-BCBE-4106-9562-58E7AAC41F99}" dt="2022-04-23T07:42:59.772" v="299" actId="26606"/>
          <ac:picMkLst>
            <pc:docMk/>
            <pc:sldMk cId="2009425342" sldId="262"/>
            <ac:picMk id="3074" creationId="{DC1D69E9-3B6E-4F51-A887-C6821A0A0642}"/>
          </ac:picMkLst>
        </pc:picChg>
        <pc:picChg chg="add mod">
          <ac:chgData name="Roman Zhigalov" userId="1f97e9fdf7779aa5" providerId="LiveId" clId="{B9FF1876-BCBE-4106-9562-58E7AAC41F99}" dt="2022-04-23T07:42:59.772" v="299" actId="26606"/>
          <ac:picMkLst>
            <pc:docMk/>
            <pc:sldMk cId="2009425342" sldId="262"/>
            <ac:picMk id="3080" creationId="{03A87789-5FEA-444C-8E8D-D2A334099DB0}"/>
          </ac:picMkLst>
        </pc:picChg>
      </pc:sldChg>
      <pc:sldChg chg="addSp delSp modSp new mod setBg">
        <pc:chgData name="Roman Zhigalov" userId="1f97e9fdf7779aa5" providerId="LiveId" clId="{B9FF1876-BCBE-4106-9562-58E7AAC41F99}" dt="2022-04-23T07:44:49.244" v="341" actId="26606"/>
        <pc:sldMkLst>
          <pc:docMk/>
          <pc:sldMk cId="1122798050" sldId="263"/>
        </pc:sldMkLst>
        <pc:spChg chg="mod ord">
          <ac:chgData name="Roman Zhigalov" userId="1f97e9fdf7779aa5" providerId="LiveId" clId="{B9FF1876-BCBE-4106-9562-58E7AAC41F99}" dt="2022-04-23T07:44:49.244" v="341" actId="26606"/>
          <ac:spMkLst>
            <pc:docMk/>
            <pc:sldMk cId="1122798050" sldId="263"/>
            <ac:spMk id="2" creationId="{728A8ADD-35BA-470A-91E3-B04CC099CB94}"/>
          </ac:spMkLst>
        </pc:spChg>
        <pc:spChg chg="del">
          <ac:chgData name="Roman Zhigalov" userId="1f97e9fdf7779aa5" providerId="LiveId" clId="{B9FF1876-BCBE-4106-9562-58E7AAC41F99}" dt="2022-04-23T07:44:45.719" v="340"/>
          <ac:spMkLst>
            <pc:docMk/>
            <pc:sldMk cId="1122798050" sldId="263"/>
            <ac:spMk id="3" creationId="{0176E7AC-F486-4B48-952F-58EC24E4B428}"/>
          </ac:spMkLst>
        </pc:spChg>
        <pc:spChg chg="add">
          <ac:chgData name="Roman Zhigalov" userId="1f97e9fdf7779aa5" providerId="LiveId" clId="{B9FF1876-BCBE-4106-9562-58E7AAC41F99}" dt="2022-04-23T07:44:49.244" v="341" actId="26606"/>
          <ac:spMkLst>
            <pc:docMk/>
            <pc:sldMk cId="1122798050" sldId="263"/>
            <ac:spMk id="71" creationId="{37C89E4B-3C9F-44B9-8B86-D9E3D112D8EC}"/>
          </ac:spMkLst>
        </pc:spChg>
        <pc:picChg chg="add mod">
          <ac:chgData name="Roman Zhigalov" userId="1f97e9fdf7779aa5" providerId="LiveId" clId="{B9FF1876-BCBE-4106-9562-58E7AAC41F99}" dt="2022-04-23T07:44:49.244" v="341" actId="26606"/>
          <ac:picMkLst>
            <pc:docMk/>
            <pc:sldMk cId="1122798050" sldId="263"/>
            <ac:picMk id="4098" creationId="{B78E4713-4791-47AF-AACF-07FC9912DF85}"/>
          </ac:picMkLst>
        </pc:picChg>
        <pc:cxnChg chg="add">
          <ac:chgData name="Roman Zhigalov" userId="1f97e9fdf7779aa5" providerId="LiveId" clId="{B9FF1876-BCBE-4106-9562-58E7AAC41F99}" dt="2022-04-23T07:44:49.244" v="341" actId="26606"/>
          <ac:cxnSpMkLst>
            <pc:docMk/>
            <pc:sldMk cId="1122798050" sldId="263"/>
            <ac:cxnSpMk id="73" creationId="{AA2EAA10-076F-46BD-8F0F-B9A2FB77A85C}"/>
          </ac:cxnSpMkLst>
        </pc:cxnChg>
        <pc:cxnChg chg="add">
          <ac:chgData name="Roman Zhigalov" userId="1f97e9fdf7779aa5" providerId="LiveId" clId="{B9FF1876-BCBE-4106-9562-58E7AAC41F99}" dt="2022-04-23T07:44:49.244" v="341" actId="26606"/>
          <ac:cxnSpMkLst>
            <pc:docMk/>
            <pc:sldMk cId="1122798050" sldId="263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B9FF1876-BCBE-4106-9562-58E7AAC41F99}" dt="2022-04-23T07:45:13.708" v="372" actId="26606"/>
        <pc:sldMkLst>
          <pc:docMk/>
          <pc:sldMk cId="3738598898" sldId="264"/>
        </pc:sldMkLst>
        <pc:spChg chg="mod">
          <ac:chgData name="Roman Zhigalov" userId="1f97e9fdf7779aa5" providerId="LiveId" clId="{B9FF1876-BCBE-4106-9562-58E7AAC41F99}" dt="2022-04-23T07:45:13.708" v="372" actId="26606"/>
          <ac:spMkLst>
            <pc:docMk/>
            <pc:sldMk cId="3738598898" sldId="264"/>
            <ac:spMk id="2" creationId="{D624DEFB-C874-41A4-B1FB-A81A4182F378}"/>
          </ac:spMkLst>
        </pc:spChg>
        <pc:spChg chg="mod">
          <ac:chgData name="Roman Zhigalov" userId="1f97e9fdf7779aa5" providerId="LiveId" clId="{B9FF1876-BCBE-4106-9562-58E7AAC41F99}" dt="2022-04-23T07:45:13.708" v="372" actId="26606"/>
          <ac:spMkLst>
            <pc:docMk/>
            <pc:sldMk cId="3738598898" sldId="264"/>
            <ac:spMk id="3" creationId="{03F661D4-876E-4901-95A8-53D4246C03CC}"/>
          </ac:spMkLst>
        </pc:spChg>
        <pc:spChg chg="add">
          <ac:chgData name="Roman Zhigalov" userId="1f97e9fdf7779aa5" providerId="LiveId" clId="{B9FF1876-BCBE-4106-9562-58E7AAC41F99}" dt="2022-04-23T07:45:13.708" v="372" actId="26606"/>
          <ac:spMkLst>
            <pc:docMk/>
            <pc:sldMk cId="3738598898" sldId="264"/>
            <ac:spMk id="8" creationId="{4522B21E-B2B9-4C72-9A71-C87EFD137480}"/>
          </ac:spMkLst>
        </pc:spChg>
        <pc:spChg chg="add">
          <ac:chgData name="Roman Zhigalov" userId="1f97e9fdf7779aa5" providerId="LiveId" clId="{B9FF1876-BCBE-4106-9562-58E7AAC41F99}" dt="2022-04-23T07:45:13.708" v="372" actId="26606"/>
          <ac:spMkLst>
            <pc:docMk/>
            <pc:sldMk cId="3738598898" sldId="264"/>
            <ac:spMk id="10" creationId="{5EB7D2A2-F448-44D4-938C-DC84CBCB3B1E}"/>
          </ac:spMkLst>
        </pc:spChg>
        <pc:spChg chg="add">
          <ac:chgData name="Roman Zhigalov" userId="1f97e9fdf7779aa5" providerId="LiveId" clId="{B9FF1876-BCBE-4106-9562-58E7AAC41F99}" dt="2022-04-23T07:45:13.708" v="372" actId="26606"/>
          <ac:spMkLst>
            <pc:docMk/>
            <pc:sldMk cId="3738598898" sldId="264"/>
            <ac:spMk id="12" creationId="{871AEA07-1E14-44B4-8E55-64EF049CD66F}"/>
          </ac:spMkLst>
        </pc:spChg>
        <pc:cxnChg chg="add">
          <ac:chgData name="Roman Zhigalov" userId="1f97e9fdf7779aa5" providerId="LiveId" clId="{B9FF1876-BCBE-4106-9562-58E7AAC41F99}" dt="2022-04-23T07:45:13.708" v="372" actId="26606"/>
          <ac:cxnSpMkLst>
            <pc:docMk/>
            <pc:sldMk cId="3738598898" sldId="264"/>
            <ac:cxnSpMk id="14" creationId="{F7C8EA93-3210-4C62-99E9-153C275E3A87}"/>
          </ac:cxnSpMkLst>
        </pc:cxnChg>
      </pc:sldChg>
      <pc:sldChg chg="modSp new del mod">
        <pc:chgData name="Roman Zhigalov" userId="1f97e9fdf7779aa5" providerId="LiveId" clId="{B9FF1876-BCBE-4106-9562-58E7AAC41F99}" dt="2022-04-23T08:42:06.200" v="1282" actId="47"/>
        <pc:sldMkLst>
          <pc:docMk/>
          <pc:sldMk cId="988743751" sldId="265"/>
        </pc:sldMkLst>
        <pc:spChg chg="mod">
          <ac:chgData name="Roman Zhigalov" userId="1f97e9fdf7779aa5" providerId="LiveId" clId="{B9FF1876-BCBE-4106-9562-58E7AAC41F99}" dt="2022-04-23T07:45:28.395" v="395" actId="20577"/>
          <ac:spMkLst>
            <pc:docMk/>
            <pc:sldMk cId="988743751" sldId="265"/>
            <ac:spMk id="2" creationId="{DDFA39F9-8BA8-4DF2-9267-59D702DE576C}"/>
          </ac:spMkLst>
        </pc:spChg>
      </pc:sldChg>
      <pc:sldChg chg="addSp delSp modSp new mod setBg">
        <pc:chgData name="Roman Zhigalov" userId="1f97e9fdf7779aa5" providerId="LiveId" clId="{B9FF1876-BCBE-4106-9562-58E7AAC41F99}" dt="2022-04-23T07:46:42.587" v="478" actId="26606"/>
        <pc:sldMkLst>
          <pc:docMk/>
          <pc:sldMk cId="3520570668" sldId="266"/>
        </pc:sldMkLst>
        <pc:spChg chg="mod ord">
          <ac:chgData name="Roman Zhigalov" userId="1f97e9fdf7779aa5" providerId="LiveId" clId="{B9FF1876-BCBE-4106-9562-58E7AAC41F99}" dt="2022-04-23T07:46:42.587" v="478" actId="26606"/>
          <ac:spMkLst>
            <pc:docMk/>
            <pc:sldMk cId="3520570668" sldId="266"/>
            <ac:spMk id="2" creationId="{C78BD09E-F42F-422D-B693-89A35CD8DF4E}"/>
          </ac:spMkLst>
        </pc:spChg>
        <pc:spChg chg="del">
          <ac:chgData name="Roman Zhigalov" userId="1f97e9fdf7779aa5" providerId="LiveId" clId="{B9FF1876-BCBE-4106-9562-58E7AAC41F99}" dt="2022-04-23T07:46:38.506" v="477"/>
          <ac:spMkLst>
            <pc:docMk/>
            <pc:sldMk cId="3520570668" sldId="266"/>
            <ac:spMk id="3" creationId="{226AE22E-FC81-4D10-99DF-3A468A80E126}"/>
          </ac:spMkLst>
        </pc:spChg>
        <pc:spChg chg="add">
          <ac:chgData name="Roman Zhigalov" userId="1f97e9fdf7779aa5" providerId="LiveId" clId="{B9FF1876-BCBE-4106-9562-58E7AAC41F99}" dt="2022-04-23T07:46:42.587" v="478" actId="26606"/>
          <ac:spMkLst>
            <pc:docMk/>
            <pc:sldMk cId="3520570668" sldId="266"/>
            <ac:spMk id="71" creationId="{37C89E4B-3C9F-44B9-8B86-D9E3D112D8EC}"/>
          </ac:spMkLst>
        </pc:spChg>
        <pc:picChg chg="add mod">
          <ac:chgData name="Roman Zhigalov" userId="1f97e9fdf7779aa5" providerId="LiveId" clId="{B9FF1876-BCBE-4106-9562-58E7AAC41F99}" dt="2022-04-23T07:46:42.587" v="478" actId="26606"/>
          <ac:picMkLst>
            <pc:docMk/>
            <pc:sldMk cId="3520570668" sldId="266"/>
            <ac:picMk id="5122" creationId="{31E8790F-BC70-4B45-AB44-17760AD56F83}"/>
          </ac:picMkLst>
        </pc:picChg>
        <pc:cxnChg chg="add">
          <ac:chgData name="Roman Zhigalov" userId="1f97e9fdf7779aa5" providerId="LiveId" clId="{B9FF1876-BCBE-4106-9562-58E7AAC41F99}" dt="2022-04-23T07:46:42.587" v="478" actId="26606"/>
          <ac:cxnSpMkLst>
            <pc:docMk/>
            <pc:sldMk cId="3520570668" sldId="266"/>
            <ac:cxnSpMk id="73" creationId="{AA2EAA10-076F-46BD-8F0F-B9A2FB77A85C}"/>
          </ac:cxnSpMkLst>
        </pc:cxnChg>
        <pc:cxnChg chg="add">
          <ac:chgData name="Roman Zhigalov" userId="1f97e9fdf7779aa5" providerId="LiveId" clId="{B9FF1876-BCBE-4106-9562-58E7AAC41F99}" dt="2022-04-23T07:46:42.587" v="478" actId="26606"/>
          <ac:cxnSpMkLst>
            <pc:docMk/>
            <pc:sldMk cId="3520570668" sldId="266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B9FF1876-BCBE-4106-9562-58E7AAC41F99}" dt="2022-04-23T07:51:21.629" v="512" actId="26606"/>
        <pc:sldMkLst>
          <pc:docMk/>
          <pc:sldMk cId="2168902146" sldId="267"/>
        </pc:sldMkLst>
        <pc:spChg chg="mod">
          <ac:chgData name="Roman Zhigalov" userId="1f97e9fdf7779aa5" providerId="LiveId" clId="{B9FF1876-BCBE-4106-9562-58E7AAC41F99}" dt="2022-04-23T07:51:21.629" v="512" actId="26606"/>
          <ac:spMkLst>
            <pc:docMk/>
            <pc:sldMk cId="2168902146" sldId="267"/>
            <ac:spMk id="2" creationId="{BC9A0F4D-13EE-4145-9867-740DDA5B2BD5}"/>
          </ac:spMkLst>
        </pc:spChg>
        <pc:spChg chg="mod">
          <ac:chgData name="Roman Zhigalov" userId="1f97e9fdf7779aa5" providerId="LiveId" clId="{B9FF1876-BCBE-4106-9562-58E7AAC41F99}" dt="2022-04-23T07:51:21.629" v="512" actId="26606"/>
          <ac:spMkLst>
            <pc:docMk/>
            <pc:sldMk cId="2168902146" sldId="267"/>
            <ac:spMk id="3" creationId="{03541BB2-F9EA-4781-A960-93C073F2C90D}"/>
          </ac:spMkLst>
        </pc:spChg>
        <pc:spChg chg="add">
          <ac:chgData name="Roman Zhigalov" userId="1f97e9fdf7779aa5" providerId="LiveId" clId="{B9FF1876-BCBE-4106-9562-58E7AAC41F99}" dt="2022-04-23T07:51:21.629" v="512" actId="26606"/>
          <ac:spMkLst>
            <pc:docMk/>
            <pc:sldMk cId="2168902146" sldId="267"/>
            <ac:spMk id="8" creationId="{DBF61EA3-B236-439E-9C0B-340980D56BEE}"/>
          </ac:spMkLst>
        </pc:spChg>
        <pc:spChg chg="add">
          <ac:chgData name="Roman Zhigalov" userId="1f97e9fdf7779aa5" providerId="LiveId" clId="{B9FF1876-BCBE-4106-9562-58E7AAC41F99}" dt="2022-04-23T07:51:21.629" v="512" actId="26606"/>
          <ac:spMkLst>
            <pc:docMk/>
            <pc:sldMk cId="2168902146" sldId="267"/>
            <ac:spMk id="14" creationId="{E659831F-0D9A-4C63-9EBB-8435B85A440F}"/>
          </ac:spMkLst>
        </pc:spChg>
        <pc:grpChg chg="add">
          <ac:chgData name="Roman Zhigalov" userId="1f97e9fdf7779aa5" providerId="LiveId" clId="{B9FF1876-BCBE-4106-9562-58E7AAC41F99}" dt="2022-04-23T07:51:21.629" v="512" actId="26606"/>
          <ac:grpSpMkLst>
            <pc:docMk/>
            <pc:sldMk cId="2168902146" sldId="267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B9FF1876-BCBE-4106-9562-58E7AAC41F99}" dt="2022-04-23T07:52:38.182" v="517" actId="26606"/>
        <pc:sldMkLst>
          <pc:docMk/>
          <pc:sldMk cId="2233241855" sldId="268"/>
        </pc:sldMkLst>
        <pc:spChg chg="del">
          <ac:chgData name="Roman Zhigalov" userId="1f97e9fdf7779aa5" providerId="LiveId" clId="{B9FF1876-BCBE-4106-9562-58E7AAC41F99}" dt="2022-04-23T07:52:38.182" v="517" actId="26606"/>
          <ac:spMkLst>
            <pc:docMk/>
            <pc:sldMk cId="2233241855" sldId="268"/>
            <ac:spMk id="2" creationId="{48DDECD3-CEBF-4F07-A81C-8229B85A7C03}"/>
          </ac:spMkLst>
        </pc:spChg>
        <pc:spChg chg="add del">
          <ac:chgData name="Roman Zhigalov" userId="1f97e9fdf7779aa5" providerId="LiveId" clId="{B9FF1876-BCBE-4106-9562-58E7AAC41F99}" dt="2022-04-23T07:52:35.449" v="516"/>
          <ac:spMkLst>
            <pc:docMk/>
            <pc:sldMk cId="2233241855" sldId="268"/>
            <ac:spMk id="3" creationId="{BF322931-2B4C-426C-9E61-B6F5353AFA2D}"/>
          </ac:spMkLst>
        </pc:spChg>
        <pc:spChg chg="add">
          <ac:chgData name="Roman Zhigalov" userId="1f97e9fdf7779aa5" providerId="LiveId" clId="{B9FF1876-BCBE-4106-9562-58E7AAC41F99}" dt="2022-04-23T07:52:38.182" v="517" actId="26606"/>
          <ac:spMkLst>
            <pc:docMk/>
            <pc:sldMk cId="2233241855" sldId="268"/>
            <ac:spMk id="73" creationId="{42A4FC2C-047E-45A5-965D-8E1E3BF09BC6}"/>
          </ac:spMkLst>
        </pc:spChg>
        <pc:picChg chg="add del mod">
          <ac:chgData name="Roman Zhigalov" userId="1f97e9fdf7779aa5" providerId="LiveId" clId="{B9FF1876-BCBE-4106-9562-58E7AAC41F99}" dt="2022-04-23T07:52:11.297" v="515"/>
          <ac:picMkLst>
            <pc:docMk/>
            <pc:sldMk cId="2233241855" sldId="268"/>
            <ac:picMk id="6146" creationId="{0BEBAFF7-68BB-4589-87AC-BAC0C19466D6}"/>
          </ac:picMkLst>
        </pc:picChg>
        <pc:picChg chg="add mod">
          <ac:chgData name="Roman Zhigalov" userId="1f97e9fdf7779aa5" providerId="LiveId" clId="{B9FF1876-BCBE-4106-9562-58E7AAC41F99}" dt="2022-04-23T07:52:38.182" v="517" actId="26606"/>
          <ac:picMkLst>
            <pc:docMk/>
            <pc:sldMk cId="2233241855" sldId="268"/>
            <ac:picMk id="6148" creationId="{F8078816-1514-4134-BC84-B2328885A69E}"/>
          </ac:picMkLst>
        </pc:picChg>
      </pc:sldChg>
      <pc:sldChg chg="addSp delSp modSp new mod setBg">
        <pc:chgData name="Roman Zhigalov" userId="1f97e9fdf7779aa5" providerId="LiveId" clId="{B9FF1876-BCBE-4106-9562-58E7AAC41F99}" dt="2022-04-23T07:53:10.158" v="520" actId="26606"/>
        <pc:sldMkLst>
          <pc:docMk/>
          <pc:sldMk cId="3337870309" sldId="269"/>
        </pc:sldMkLst>
        <pc:spChg chg="del">
          <ac:chgData name="Roman Zhigalov" userId="1f97e9fdf7779aa5" providerId="LiveId" clId="{B9FF1876-BCBE-4106-9562-58E7AAC41F99}" dt="2022-04-23T07:53:10.158" v="520" actId="26606"/>
          <ac:spMkLst>
            <pc:docMk/>
            <pc:sldMk cId="3337870309" sldId="269"/>
            <ac:spMk id="2" creationId="{C0D6A5B7-F071-4C4C-9931-F0FF3A126CBD}"/>
          </ac:spMkLst>
        </pc:spChg>
        <pc:spChg chg="del">
          <ac:chgData name="Roman Zhigalov" userId="1f97e9fdf7779aa5" providerId="LiveId" clId="{B9FF1876-BCBE-4106-9562-58E7AAC41F99}" dt="2022-04-23T07:53:08.219" v="519"/>
          <ac:spMkLst>
            <pc:docMk/>
            <pc:sldMk cId="3337870309" sldId="269"/>
            <ac:spMk id="3" creationId="{1BD533AF-73FE-48E0-8C3D-873E96E30F4F}"/>
          </ac:spMkLst>
        </pc:spChg>
        <pc:spChg chg="add">
          <ac:chgData name="Roman Zhigalov" userId="1f97e9fdf7779aa5" providerId="LiveId" clId="{B9FF1876-BCBE-4106-9562-58E7AAC41F99}" dt="2022-04-23T07:53:10.158" v="520" actId="26606"/>
          <ac:spMkLst>
            <pc:docMk/>
            <pc:sldMk cId="3337870309" sldId="269"/>
            <ac:spMk id="71" creationId="{42A4FC2C-047E-45A5-965D-8E1E3BF09BC6}"/>
          </ac:spMkLst>
        </pc:spChg>
        <pc:picChg chg="add mod">
          <ac:chgData name="Roman Zhigalov" userId="1f97e9fdf7779aa5" providerId="LiveId" clId="{B9FF1876-BCBE-4106-9562-58E7AAC41F99}" dt="2022-04-23T07:53:10.158" v="520" actId="26606"/>
          <ac:picMkLst>
            <pc:docMk/>
            <pc:sldMk cId="3337870309" sldId="269"/>
            <ac:picMk id="7170" creationId="{DB84D054-DD8F-4B9B-9ED1-E1B55A326FFD}"/>
          </ac:picMkLst>
        </pc:picChg>
      </pc:sldChg>
      <pc:sldChg chg="addSp modSp new mod setBg">
        <pc:chgData name="Roman Zhigalov" userId="1f97e9fdf7779aa5" providerId="LiveId" clId="{B9FF1876-BCBE-4106-9562-58E7AAC41F99}" dt="2022-04-23T07:53:28.746" v="529" actId="26606"/>
        <pc:sldMkLst>
          <pc:docMk/>
          <pc:sldMk cId="780934256" sldId="270"/>
        </pc:sldMkLst>
        <pc:spChg chg="mod">
          <ac:chgData name="Roman Zhigalov" userId="1f97e9fdf7779aa5" providerId="LiveId" clId="{B9FF1876-BCBE-4106-9562-58E7AAC41F99}" dt="2022-04-23T07:53:28.746" v="529" actId="26606"/>
          <ac:spMkLst>
            <pc:docMk/>
            <pc:sldMk cId="780934256" sldId="270"/>
            <ac:spMk id="2" creationId="{9ADD5A15-32EB-4D38-B9CD-5B4EB0383D18}"/>
          </ac:spMkLst>
        </pc:spChg>
        <pc:spChg chg="mod">
          <ac:chgData name="Roman Zhigalov" userId="1f97e9fdf7779aa5" providerId="LiveId" clId="{B9FF1876-BCBE-4106-9562-58E7AAC41F99}" dt="2022-04-23T07:53:28.746" v="529" actId="26606"/>
          <ac:spMkLst>
            <pc:docMk/>
            <pc:sldMk cId="780934256" sldId="270"/>
            <ac:spMk id="3" creationId="{A45C5879-65E9-4A42-93E1-B33CAAFB424A}"/>
          </ac:spMkLst>
        </pc:spChg>
        <pc:spChg chg="add">
          <ac:chgData name="Roman Zhigalov" userId="1f97e9fdf7779aa5" providerId="LiveId" clId="{B9FF1876-BCBE-4106-9562-58E7AAC41F99}" dt="2022-04-23T07:53:28.746" v="529" actId="26606"/>
          <ac:spMkLst>
            <pc:docMk/>
            <pc:sldMk cId="780934256" sldId="270"/>
            <ac:spMk id="8" creationId="{4522B21E-B2B9-4C72-9A71-C87EFD137480}"/>
          </ac:spMkLst>
        </pc:spChg>
        <pc:spChg chg="add">
          <ac:chgData name="Roman Zhigalov" userId="1f97e9fdf7779aa5" providerId="LiveId" clId="{B9FF1876-BCBE-4106-9562-58E7AAC41F99}" dt="2022-04-23T07:53:28.746" v="529" actId="26606"/>
          <ac:spMkLst>
            <pc:docMk/>
            <pc:sldMk cId="780934256" sldId="270"/>
            <ac:spMk id="10" creationId="{5EB7D2A2-F448-44D4-938C-DC84CBCB3B1E}"/>
          </ac:spMkLst>
        </pc:spChg>
        <pc:spChg chg="add">
          <ac:chgData name="Roman Zhigalov" userId="1f97e9fdf7779aa5" providerId="LiveId" clId="{B9FF1876-BCBE-4106-9562-58E7AAC41F99}" dt="2022-04-23T07:53:28.746" v="529" actId="26606"/>
          <ac:spMkLst>
            <pc:docMk/>
            <pc:sldMk cId="780934256" sldId="270"/>
            <ac:spMk id="12" creationId="{871AEA07-1E14-44B4-8E55-64EF049CD66F}"/>
          </ac:spMkLst>
        </pc:spChg>
        <pc:cxnChg chg="add">
          <ac:chgData name="Roman Zhigalov" userId="1f97e9fdf7779aa5" providerId="LiveId" clId="{B9FF1876-BCBE-4106-9562-58E7AAC41F99}" dt="2022-04-23T07:53:28.746" v="529" actId="26606"/>
          <ac:cxnSpMkLst>
            <pc:docMk/>
            <pc:sldMk cId="780934256" sldId="270"/>
            <ac:cxnSpMk id="14" creationId="{F7C8EA93-3210-4C62-99E9-153C275E3A87}"/>
          </ac:cxnSpMkLst>
        </pc:cxnChg>
      </pc:sldChg>
      <pc:sldChg chg="addSp delSp modSp new mod setBg modClrScheme chgLayout">
        <pc:chgData name="Roman Zhigalov" userId="1f97e9fdf7779aa5" providerId="LiveId" clId="{B9FF1876-BCBE-4106-9562-58E7AAC41F99}" dt="2022-04-23T07:54:43.775" v="594" actId="962"/>
        <pc:sldMkLst>
          <pc:docMk/>
          <pc:sldMk cId="724559614" sldId="271"/>
        </pc:sldMkLst>
        <pc:spChg chg="del mod ord">
          <ac:chgData name="Roman Zhigalov" userId="1f97e9fdf7779aa5" providerId="LiveId" clId="{B9FF1876-BCBE-4106-9562-58E7AAC41F99}" dt="2022-04-23T07:53:41.028" v="531" actId="700"/>
          <ac:spMkLst>
            <pc:docMk/>
            <pc:sldMk cId="724559614" sldId="271"/>
            <ac:spMk id="2" creationId="{D1634F86-CC0E-416B-BDE7-695F369CC93F}"/>
          </ac:spMkLst>
        </pc:spChg>
        <pc:spChg chg="del mod ord">
          <ac:chgData name="Roman Zhigalov" userId="1f97e9fdf7779aa5" providerId="LiveId" clId="{B9FF1876-BCBE-4106-9562-58E7AAC41F99}" dt="2022-04-23T07:53:41.028" v="531" actId="700"/>
          <ac:spMkLst>
            <pc:docMk/>
            <pc:sldMk cId="724559614" sldId="271"/>
            <ac:spMk id="3" creationId="{D6B2418F-2DDB-4857-A88A-471A55AA3575}"/>
          </ac:spMkLst>
        </pc:spChg>
        <pc:spChg chg="add mod ord">
          <ac:chgData name="Roman Zhigalov" userId="1f97e9fdf7779aa5" providerId="LiveId" clId="{B9FF1876-BCBE-4106-9562-58E7AAC41F99}" dt="2022-04-23T07:54:33.178" v="592" actId="26606"/>
          <ac:spMkLst>
            <pc:docMk/>
            <pc:sldMk cId="724559614" sldId="271"/>
            <ac:spMk id="4" creationId="{29A618E1-B0D8-42E1-9D9C-3F76B601C36B}"/>
          </ac:spMkLst>
        </pc:spChg>
        <pc:spChg chg="add del mod ord">
          <ac:chgData name="Roman Zhigalov" userId="1f97e9fdf7779aa5" providerId="LiveId" clId="{B9FF1876-BCBE-4106-9562-58E7AAC41F99}" dt="2022-04-23T07:54:29.618" v="591"/>
          <ac:spMkLst>
            <pc:docMk/>
            <pc:sldMk cId="724559614" sldId="271"/>
            <ac:spMk id="5" creationId="{FA5E0DD6-5FEA-49FF-92BD-8083F8103B74}"/>
          </ac:spMkLst>
        </pc:spChg>
        <pc:spChg chg="add mod ord">
          <ac:chgData name="Roman Zhigalov" userId="1f97e9fdf7779aa5" providerId="LiveId" clId="{B9FF1876-BCBE-4106-9562-58E7AAC41F99}" dt="2022-04-23T07:54:33.178" v="592" actId="26606"/>
          <ac:spMkLst>
            <pc:docMk/>
            <pc:sldMk cId="724559614" sldId="271"/>
            <ac:spMk id="6" creationId="{0E6911D9-C3ED-45A6-AB11-E2237C23C4BB}"/>
          </ac:spMkLst>
        </pc:spChg>
        <pc:spChg chg="add">
          <ac:chgData name="Roman Zhigalov" userId="1f97e9fdf7779aa5" providerId="LiveId" clId="{B9FF1876-BCBE-4106-9562-58E7AAC41F99}" dt="2022-04-23T07:54:33.178" v="592" actId="26606"/>
          <ac:spMkLst>
            <pc:docMk/>
            <pc:sldMk cId="724559614" sldId="271"/>
            <ac:spMk id="71" creationId="{201CC55D-ED54-4C5C-95E6-10947BD1103B}"/>
          </ac:spMkLst>
        </pc:spChg>
        <pc:spChg chg="add">
          <ac:chgData name="Roman Zhigalov" userId="1f97e9fdf7779aa5" providerId="LiveId" clId="{B9FF1876-BCBE-4106-9562-58E7AAC41F99}" dt="2022-04-23T07:54:33.178" v="592" actId="26606"/>
          <ac:spMkLst>
            <pc:docMk/>
            <pc:sldMk cId="724559614" sldId="271"/>
            <ac:spMk id="77" creationId="{3873B707-463F-40B0-8227-E8CC6C67EB25}"/>
          </ac:spMkLst>
        </pc:spChg>
        <pc:spChg chg="add">
          <ac:chgData name="Roman Zhigalov" userId="1f97e9fdf7779aa5" providerId="LiveId" clId="{B9FF1876-BCBE-4106-9562-58E7AAC41F99}" dt="2022-04-23T07:54:33.178" v="592" actId="26606"/>
          <ac:spMkLst>
            <pc:docMk/>
            <pc:sldMk cId="724559614" sldId="271"/>
            <ac:spMk id="79" creationId="{C13237C8-E62C-4F0D-A318-BD6FB6C2D138}"/>
          </ac:spMkLst>
        </pc:spChg>
        <pc:spChg chg="add">
          <ac:chgData name="Roman Zhigalov" userId="1f97e9fdf7779aa5" providerId="LiveId" clId="{B9FF1876-BCBE-4106-9562-58E7AAC41F99}" dt="2022-04-23T07:54:33.178" v="592" actId="26606"/>
          <ac:spMkLst>
            <pc:docMk/>
            <pc:sldMk cId="724559614" sldId="271"/>
            <ac:spMk id="81" creationId="{19C9EAEA-39D0-4B0E-A0EB-51E7B26740B1}"/>
          </ac:spMkLst>
        </pc:spChg>
        <pc:grpChg chg="add">
          <ac:chgData name="Roman Zhigalov" userId="1f97e9fdf7779aa5" providerId="LiveId" clId="{B9FF1876-BCBE-4106-9562-58E7AAC41F99}" dt="2022-04-23T07:54:33.178" v="592" actId="26606"/>
          <ac:grpSpMkLst>
            <pc:docMk/>
            <pc:sldMk cId="724559614" sldId="271"/>
            <ac:grpSpMk id="73" creationId="{1DE889C7-FAD6-4397-98E2-05D503484459}"/>
          </ac:grpSpMkLst>
        </pc:grpChg>
        <pc:picChg chg="add mod">
          <ac:chgData name="Roman Zhigalov" userId="1f97e9fdf7779aa5" providerId="LiveId" clId="{B9FF1876-BCBE-4106-9562-58E7AAC41F99}" dt="2022-04-23T07:54:43.775" v="594" actId="962"/>
          <ac:picMkLst>
            <pc:docMk/>
            <pc:sldMk cId="724559614" sldId="271"/>
            <ac:picMk id="8194" creationId="{85A1366B-66BA-4719-819C-25BC2B67DEC9}"/>
          </ac:picMkLst>
        </pc:picChg>
      </pc:sldChg>
      <pc:sldChg chg="addSp delSp modSp new mod setBg">
        <pc:chgData name="Roman Zhigalov" userId="1f97e9fdf7779aa5" providerId="LiveId" clId="{B9FF1876-BCBE-4106-9562-58E7AAC41F99}" dt="2022-04-23T07:57:41.937" v="652" actId="26606"/>
        <pc:sldMkLst>
          <pc:docMk/>
          <pc:sldMk cId="2062743561" sldId="272"/>
        </pc:sldMkLst>
        <pc:spChg chg="mod">
          <ac:chgData name="Roman Zhigalov" userId="1f97e9fdf7779aa5" providerId="LiveId" clId="{B9FF1876-BCBE-4106-9562-58E7AAC41F99}" dt="2022-04-23T07:56:40.331" v="637" actId="26606"/>
          <ac:spMkLst>
            <pc:docMk/>
            <pc:sldMk cId="2062743561" sldId="272"/>
            <ac:spMk id="2" creationId="{C6D97E29-3BDA-432C-831F-2F2971CB5D5F}"/>
          </ac:spMkLst>
        </pc:spChg>
        <pc:spChg chg="mod">
          <ac:chgData name="Roman Zhigalov" userId="1f97e9fdf7779aa5" providerId="LiveId" clId="{B9FF1876-BCBE-4106-9562-58E7AAC41F99}" dt="2022-04-23T07:57:38.007" v="651" actId="20577"/>
          <ac:spMkLst>
            <pc:docMk/>
            <pc:sldMk cId="2062743561" sldId="272"/>
            <ac:spMk id="3" creationId="{9CD81D75-7D41-486C-BA88-3CB6B2A735CC}"/>
          </ac:spMkLst>
        </pc:spChg>
        <pc:spChg chg="add del">
          <ac:chgData name="Roman Zhigalov" userId="1f97e9fdf7779aa5" providerId="LiveId" clId="{B9FF1876-BCBE-4106-9562-58E7AAC41F99}" dt="2022-04-23T07:57:27.618" v="643" actId="26606"/>
          <ac:spMkLst>
            <pc:docMk/>
            <pc:sldMk cId="2062743561" sldId="272"/>
            <ac:spMk id="8" creationId="{DBF61EA3-B236-439E-9C0B-340980D56BEE}"/>
          </ac:spMkLst>
        </pc:spChg>
        <pc:spChg chg="add del">
          <ac:chgData name="Roman Zhigalov" userId="1f97e9fdf7779aa5" providerId="LiveId" clId="{B9FF1876-BCBE-4106-9562-58E7AAC41F99}" dt="2022-04-23T07:57:27.618" v="643" actId="26606"/>
          <ac:spMkLst>
            <pc:docMk/>
            <pc:sldMk cId="2062743561" sldId="272"/>
            <ac:spMk id="14" creationId="{E659831F-0D9A-4C63-9EBB-8435B85A440F}"/>
          </ac:spMkLst>
        </pc:spChg>
        <pc:spChg chg="add del">
          <ac:chgData name="Roman Zhigalov" userId="1f97e9fdf7779aa5" providerId="LiveId" clId="{B9FF1876-BCBE-4106-9562-58E7AAC41F99}" dt="2022-04-23T07:57:41.937" v="652" actId="26606"/>
          <ac:spMkLst>
            <pc:docMk/>
            <pc:sldMk cId="2062743561" sldId="272"/>
            <ac:spMk id="19" creationId="{DBF61EA3-B236-439E-9C0B-340980D56BEE}"/>
          </ac:spMkLst>
        </pc:spChg>
        <pc:spChg chg="add del">
          <ac:chgData name="Roman Zhigalov" userId="1f97e9fdf7779aa5" providerId="LiveId" clId="{B9FF1876-BCBE-4106-9562-58E7AAC41F99}" dt="2022-04-23T07:57:41.937" v="652" actId="26606"/>
          <ac:spMkLst>
            <pc:docMk/>
            <pc:sldMk cId="2062743561" sldId="272"/>
            <ac:spMk id="25" creationId="{E659831F-0D9A-4C63-9EBB-8435B85A440F}"/>
          </ac:spMkLst>
        </pc:spChg>
        <pc:spChg chg="add">
          <ac:chgData name="Roman Zhigalov" userId="1f97e9fdf7779aa5" providerId="LiveId" clId="{B9FF1876-BCBE-4106-9562-58E7AAC41F99}" dt="2022-04-23T07:57:41.937" v="652" actId="26606"/>
          <ac:spMkLst>
            <pc:docMk/>
            <pc:sldMk cId="2062743561" sldId="272"/>
            <ac:spMk id="30" creationId="{DBF61EA3-B236-439E-9C0B-340980D56BEE}"/>
          </ac:spMkLst>
        </pc:spChg>
        <pc:spChg chg="add">
          <ac:chgData name="Roman Zhigalov" userId="1f97e9fdf7779aa5" providerId="LiveId" clId="{B9FF1876-BCBE-4106-9562-58E7AAC41F99}" dt="2022-04-23T07:57:41.937" v="652" actId="26606"/>
          <ac:spMkLst>
            <pc:docMk/>
            <pc:sldMk cId="2062743561" sldId="272"/>
            <ac:spMk id="36" creationId="{E659831F-0D9A-4C63-9EBB-8435B85A440F}"/>
          </ac:spMkLst>
        </pc:spChg>
        <pc:grpChg chg="add del">
          <ac:chgData name="Roman Zhigalov" userId="1f97e9fdf7779aa5" providerId="LiveId" clId="{B9FF1876-BCBE-4106-9562-58E7AAC41F99}" dt="2022-04-23T07:57:27.618" v="643" actId="26606"/>
          <ac:grpSpMkLst>
            <pc:docMk/>
            <pc:sldMk cId="2062743561" sldId="272"/>
            <ac:grpSpMk id="10" creationId="{28FAF094-D087-493F-8DF9-A486C2D6BBAA}"/>
          </ac:grpSpMkLst>
        </pc:grpChg>
        <pc:grpChg chg="add del">
          <ac:chgData name="Roman Zhigalov" userId="1f97e9fdf7779aa5" providerId="LiveId" clId="{B9FF1876-BCBE-4106-9562-58E7AAC41F99}" dt="2022-04-23T07:57:41.937" v="652" actId="26606"/>
          <ac:grpSpMkLst>
            <pc:docMk/>
            <pc:sldMk cId="2062743561" sldId="272"/>
            <ac:grpSpMk id="21" creationId="{28FAF094-D087-493F-8DF9-A486C2D6BBAA}"/>
          </ac:grpSpMkLst>
        </pc:grpChg>
        <pc:grpChg chg="add">
          <ac:chgData name="Roman Zhigalov" userId="1f97e9fdf7779aa5" providerId="LiveId" clId="{B9FF1876-BCBE-4106-9562-58E7AAC41F99}" dt="2022-04-23T07:57:41.937" v="652" actId="26606"/>
          <ac:grpSpMkLst>
            <pc:docMk/>
            <pc:sldMk cId="2062743561" sldId="272"/>
            <ac:grpSpMk id="32" creationId="{28FAF094-D087-493F-8DF9-A486C2D6BBAA}"/>
          </ac:grpSpMkLst>
        </pc:grpChg>
      </pc:sldChg>
      <pc:sldChg chg="addSp delSp modSp new mod setBg">
        <pc:chgData name="Roman Zhigalov" userId="1f97e9fdf7779aa5" providerId="LiveId" clId="{B9FF1876-BCBE-4106-9562-58E7AAC41F99}" dt="2022-04-23T07:58:07.774" v="655" actId="26606"/>
        <pc:sldMkLst>
          <pc:docMk/>
          <pc:sldMk cId="2703093342" sldId="273"/>
        </pc:sldMkLst>
        <pc:spChg chg="del">
          <ac:chgData name="Roman Zhigalov" userId="1f97e9fdf7779aa5" providerId="LiveId" clId="{B9FF1876-BCBE-4106-9562-58E7AAC41F99}" dt="2022-04-23T07:58:07.774" v="655" actId="26606"/>
          <ac:spMkLst>
            <pc:docMk/>
            <pc:sldMk cId="2703093342" sldId="273"/>
            <ac:spMk id="2" creationId="{58186ADF-7F96-4638-B03F-79DA3F32D308}"/>
          </ac:spMkLst>
        </pc:spChg>
        <pc:spChg chg="del">
          <ac:chgData name="Roman Zhigalov" userId="1f97e9fdf7779aa5" providerId="LiveId" clId="{B9FF1876-BCBE-4106-9562-58E7AAC41F99}" dt="2022-04-23T07:58:05.428" v="654"/>
          <ac:spMkLst>
            <pc:docMk/>
            <pc:sldMk cId="2703093342" sldId="273"/>
            <ac:spMk id="3" creationId="{AE80928C-E470-4509-98FB-3D3780AAA6D3}"/>
          </ac:spMkLst>
        </pc:spChg>
        <pc:spChg chg="add">
          <ac:chgData name="Roman Zhigalov" userId="1f97e9fdf7779aa5" providerId="LiveId" clId="{B9FF1876-BCBE-4106-9562-58E7AAC41F99}" dt="2022-04-23T07:58:07.774" v="655" actId="26606"/>
          <ac:spMkLst>
            <pc:docMk/>
            <pc:sldMk cId="2703093342" sldId="273"/>
            <ac:spMk id="71" creationId="{42A4FC2C-047E-45A5-965D-8E1E3BF09BC6}"/>
          </ac:spMkLst>
        </pc:spChg>
        <pc:picChg chg="add mod">
          <ac:chgData name="Roman Zhigalov" userId="1f97e9fdf7779aa5" providerId="LiveId" clId="{B9FF1876-BCBE-4106-9562-58E7AAC41F99}" dt="2022-04-23T07:58:07.774" v="655" actId="26606"/>
          <ac:picMkLst>
            <pc:docMk/>
            <pc:sldMk cId="2703093342" sldId="273"/>
            <ac:picMk id="9218" creationId="{C57457DF-4174-4FE9-975A-0EA9DA170842}"/>
          </ac:picMkLst>
        </pc:picChg>
      </pc:sldChg>
      <pc:sldChg chg="addSp delSp modSp new mod setBg">
        <pc:chgData name="Roman Zhigalov" userId="1f97e9fdf7779aa5" providerId="LiveId" clId="{B9FF1876-BCBE-4106-9562-58E7AAC41F99}" dt="2022-04-23T07:58:32.501" v="658" actId="26606"/>
        <pc:sldMkLst>
          <pc:docMk/>
          <pc:sldMk cId="1663290146" sldId="274"/>
        </pc:sldMkLst>
        <pc:spChg chg="del">
          <ac:chgData name="Roman Zhigalov" userId="1f97e9fdf7779aa5" providerId="LiveId" clId="{B9FF1876-BCBE-4106-9562-58E7AAC41F99}" dt="2022-04-23T07:58:32.501" v="658" actId="26606"/>
          <ac:spMkLst>
            <pc:docMk/>
            <pc:sldMk cId="1663290146" sldId="274"/>
            <ac:spMk id="2" creationId="{AC47C1CA-F831-449E-A6B5-30531BDC4F6F}"/>
          </ac:spMkLst>
        </pc:spChg>
        <pc:spChg chg="del">
          <ac:chgData name="Roman Zhigalov" userId="1f97e9fdf7779aa5" providerId="LiveId" clId="{B9FF1876-BCBE-4106-9562-58E7AAC41F99}" dt="2022-04-23T07:58:30.611" v="657"/>
          <ac:spMkLst>
            <pc:docMk/>
            <pc:sldMk cId="1663290146" sldId="274"/>
            <ac:spMk id="3" creationId="{B7BAA246-3D3B-4EF3-B706-E747EBC3394F}"/>
          </ac:spMkLst>
        </pc:spChg>
        <pc:spChg chg="add">
          <ac:chgData name="Roman Zhigalov" userId="1f97e9fdf7779aa5" providerId="LiveId" clId="{B9FF1876-BCBE-4106-9562-58E7AAC41F99}" dt="2022-04-23T07:58:32.501" v="658" actId="26606"/>
          <ac:spMkLst>
            <pc:docMk/>
            <pc:sldMk cId="1663290146" sldId="274"/>
            <ac:spMk id="71" creationId="{42A4FC2C-047E-45A5-965D-8E1E3BF09BC6}"/>
          </ac:spMkLst>
        </pc:spChg>
        <pc:picChg chg="add mod">
          <ac:chgData name="Roman Zhigalov" userId="1f97e9fdf7779aa5" providerId="LiveId" clId="{B9FF1876-BCBE-4106-9562-58E7AAC41F99}" dt="2022-04-23T07:58:32.501" v="658" actId="26606"/>
          <ac:picMkLst>
            <pc:docMk/>
            <pc:sldMk cId="1663290146" sldId="274"/>
            <ac:picMk id="10242" creationId="{8CB37E69-6335-4980-9F6B-46EEF0E924B9}"/>
          </ac:picMkLst>
        </pc:picChg>
      </pc:sldChg>
      <pc:sldChg chg="addSp delSp modSp new mod setBg">
        <pc:chgData name="Roman Zhigalov" userId="1f97e9fdf7779aa5" providerId="LiveId" clId="{B9FF1876-BCBE-4106-9562-58E7AAC41F99}" dt="2022-04-23T07:59:06.757" v="661" actId="26606"/>
        <pc:sldMkLst>
          <pc:docMk/>
          <pc:sldMk cId="3829873215" sldId="275"/>
        </pc:sldMkLst>
        <pc:spChg chg="del">
          <ac:chgData name="Roman Zhigalov" userId="1f97e9fdf7779aa5" providerId="LiveId" clId="{B9FF1876-BCBE-4106-9562-58E7AAC41F99}" dt="2022-04-23T07:59:06.757" v="661" actId="26606"/>
          <ac:spMkLst>
            <pc:docMk/>
            <pc:sldMk cId="3829873215" sldId="275"/>
            <ac:spMk id="2" creationId="{B794F21E-3F04-4F67-9861-F5BB8A807C3A}"/>
          </ac:spMkLst>
        </pc:spChg>
        <pc:spChg chg="del">
          <ac:chgData name="Roman Zhigalov" userId="1f97e9fdf7779aa5" providerId="LiveId" clId="{B9FF1876-BCBE-4106-9562-58E7AAC41F99}" dt="2022-04-23T07:58:54.498" v="660"/>
          <ac:spMkLst>
            <pc:docMk/>
            <pc:sldMk cId="3829873215" sldId="275"/>
            <ac:spMk id="3" creationId="{17EEB138-9877-46D4-AFD7-894CC3BB76D8}"/>
          </ac:spMkLst>
        </pc:spChg>
        <pc:spChg chg="add">
          <ac:chgData name="Roman Zhigalov" userId="1f97e9fdf7779aa5" providerId="LiveId" clId="{B9FF1876-BCBE-4106-9562-58E7AAC41F99}" dt="2022-04-23T07:59:06.757" v="661" actId="26606"/>
          <ac:spMkLst>
            <pc:docMk/>
            <pc:sldMk cId="3829873215" sldId="275"/>
            <ac:spMk id="71" creationId="{42A4FC2C-047E-45A5-965D-8E1E3BF09BC6}"/>
          </ac:spMkLst>
        </pc:spChg>
        <pc:picChg chg="add mod">
          <ac:chgData name="Roman Zhigalov" userId="1f97e9fdf7779aa5" providerId="LiveId" clId="{B9FF1876-BCBE-4106-9562-58E7AAC41F99}" dt="2022-04-23T07:59:06.757" v="661" actId="26606"/>
          <ac:picMkLst>
            <pc:docMk/>
            <pc:sldMk cId="3829873215" sldId="275"/>
            <ac:picMk id="11266" creationId="{ADAA4CBC-979B-426A-9E62-947EE9317A8C}"/>
          </ac:picMkLst>
        </pc:picChg>
      </pc:sldChg>
      <pc:sldChg chg="addSp modSp new mod setBg">
        <pc:chgData name="Roman Zhigalov" userId="1f97e9fdf7779aa5" providerId="LiveId" clId="{B9FF1876-BCBE-4106-9562-58E7AAC41F99}" dt="2022-04-23T08:02:10.754" v="697" actId="26606"/>
        <pc:sldMkLst>
          <pc:docMk/>
          <pc:sldMk cId="3477407868" sldId="276"/>
        </pc:sldMkLst>
        <pc:spChg chg="mod">
          <ac:chgData name="Roman Zhigalov" userId="1f97e9fdf7779aa5" providerId="LiveId" clId="{B9FF1876-BCBE-4106-9562-58E7AAC41F99}" dt="2022-04-23T08:02:10.754" v="697" actId="26606"/>
          <ac:spMkLst>
            <pc:docMk/>
            <pc:sldMk cId="3477407868" sldId="276"/>
            <ac:spMk id="2" creationId="{08E3322A-BB83-4275-BAF8-E371418765D4}"/>
          </ac:spMkLst>
        </pc:spChg>
        <pc:spChg chg="mod">
          <ac:chgData name="Roman Zhigalov" userId="1f97e9fdf7779aa5" providerId="LiveId" clId="{B9FF1876-BCBE-4106-9562-58E7AAC41F99}" dt="2022-04-23T08:02:10.754" v="697" actId="26606"/>
          <ac:spMkLst>
            <pc:docMk/>
            <pc:sldMk cId="3477407868" sldId="276"/>
            <ac:spMk id="3" creationId="{E3BD5107-97AD-4960-8223-51D88F2F4D56}"/>
          </ac:spMkLst>
        </pc:spChg>
        <pc:spChg chg="add">
          <ac:chgData name="Roman Zhigalov" userId="1f97e9fdf7779aa5" providerId="LiveId" clId="{B9FF1876-BCBE-4106-9562-58E7AAC41F99}" dt="2022-04-23T08:02:10.754" v="697" actId="26606"/>
          <ac:spMkLst>
            <pc:docMk/>
            <pc:sldMk cId="3477407868" sldId="276"/>
            <ac:spMk id="8" creationId="{DBF61EA3-B236-439E-9C0B-340980D56BEE}"/>
          </ac:spMkLst>
        </pc:spChg>
        <pc:spChg chg="add">
          <ac:chgData name="Roman Zhigalov" userId="1f97e9fdf7779aa5" providerId="LiveId" clId="{B9FF1876-BCBE-4106-9562-58E7AAC41F99}" dt="2022-04-23T08:02:10.754" v="697" actId="26606"/>
          <ac:spMkLst>
            <pc:docMk/>
            <pc:sldMk cId="3477407868" sldId="276"/>
            <ac:spMk id="14" creationId="{E659831F-0D9A-4C63-9EBB-8435B85A440F}"/>
          </ac:spMkLst>
        </pc:spChg>
        <pc:grpChg chg="add">
          <ac:chgData name="Roman Zhigalov" userId="1f97e9fdf7779aa5" providerId="LiveId" clId="{B9FF1876-BCBE-4106-9562-58E7AAC41F99}" dt="2022-04-23T08:02:10.754" v="697" actId="26606"/>
          <ac:grpSpMkLst>
            <pc:docMk/>
            <pc:sldMk cId="3477407868" sldId="276"/>
            <ac:grpSpMk id="10" creationId="{28FAF094-D087-493F-8DF9-A486C2D6BBAA}"/>
          </ac:grpSpMkLst>
        </pc:grpChg>
      </pc:sldChg>
      <pc:sldChg chg="addSp modSp new mod setBg">
        <pc:chgData name="Roman Zhigalov" userId="1f97e9fdf7779aa5" providerId="LiveId" clId="{B9FF1876-BCBE-4106-9562-58E7AAC41F99}" dt="2022-04-23T08:02:35.081" v="706" actId="27636"/>
        <pc:sldMkLst>
          <pc:docMk/>
          <pc:sldMk cId="2784658558" sldId="277"/>
        </pc:sldMkLst>
        <pc:spChg chg="mod">
          <ac:chgData name="Roman Zhigalov" userId="1f97e9fdf7779aa5" providerId="LiveId" clId="{B9FF1876-BCBE-4106-9562-58E7AAC41F99}" dt="2022-04-23T08:02:35.081" v="706" actId="27636"/>
          <ac:spMkLst>
            <pc:docMk/>
            <pc:sldMk cId="2784658558" sldId="277"/>
            <ac:spMk id="2" creationId="{39735ADA-7A51-4121-81BE-5089F36B3203}"/>
          </ac:spMkLst>
        </pc:spChg>
        <pc:spChg chg="mod">
          <ac:chgData name="Roman Zhigalov" userId="1f97e9fdf7779aa5" providerId="LiveId" clId="{B9FF1876-BCBE-4106-9562-58E7AAC41F99}" dt="2022-04-23T08:02:33.114" v="704" actId="26606"/>
          <ac:spMkLst>
            <pc:docMk/>
            <pc:sldMk cId="2784658558" sldId="277"/>
            <ac:spMk id="3" creationId="{CD7B0750-3DD8-4EA4-B980-7EAC41A15D2B}"/>
          </ac:spMkLst>
        </pc:spChg>
        <pc:spChg chg="add">
          <ac:chgData name="Roman Zhigalov" userId="1f97e9fdf7779aa5" providerId="LiveId" clId="{B9FF1876-BCBE-4106-9562-58E7AAC41F99}" dt="2022-04-23T08:02:33.114" v="704" actId="26606"/>
          <ac:spMkLst>
            <pc:docMk/>
            <pc:sldMk cId="2784658558" sldId="277"/>
            <ac:spMk id="8" creationId="{4522B21E-B2B9-4C72-9A71-C87EFD137480}"/>
          </ac:spMkLst>
        </pc:spChg>
        <pc:spChg chg="add">
          <ac:chgData name="Roman Zhigalov" userId="1f97e9fdf7779aa5" providerId="LiveId" clId="{B9FF1876-BCBE-4106-9562-58E7AAC41F99}" dt="2022-04-23T08:02:33.114" v="704" actId="26606"/>
          <ac:spMkLst>
            <pc:docMk/>
            <pc:sldMk cId="2784658558" sldId="277"/>
            <ac:spMk id="10" creationId="{5EB7D2A2-F448-44D4-938C-DC84CBCB3B1E}"/>
          </ac:spMkLst>
        </pc:spChg>
        <pc:spChg chg="add">
          <ac:chgData name="Roman Zhigalov" userId="1f97e9fdf7779aa5" providerId="LiveId" clId="{B9FF1876-BCBE-4106-9562-58E7AAC41F99}" dt="2022-04-23T08:02:33.114" v="704" actId="26606"/>
          <ac:spMkLst>
            <pc:docMk/>
            <pc:sldMk cId="2784658558" sldId="277"/>
            <ac:spMk id="12" creationId="{871AEA07-1E14-44B4-8E55-64EF049CD66F}"/>
          </ac:spMkLst>
        </pc:spChg>
        <pc:cxnChg chg="add">
          <ac:chgData name="Roman Zhigalov" userId="1f97e9fdf7779aa5" providerId="LiveId" clId="{B9FF1876-BCBE-4106-9562-58E7AAC41F99}" dt="2022-04-23T08:02:33.114" v="704" actId="26606"/>
          <ac:cxnSpMkLst>
            <pc:docMk/>
            <pc:sldMk cId="2784658558" sldId="277"/>
            <ac:cxnSpMk id="14" creationId="{F7C8EA93-3210-4C62-99E9-153C275E3A87}"/>
          </ac:cxnSpMkLst>
        </pc:cxnChg>
      </pc:sldChg>
      <pc:sldChg chg="addSp delSp modSp new mod setBg modClrScheme chgLayout">
        <pc:chgData name="Roman Zhigalov" userId="1f97e9fdf7779aa5" providerId="LiveId" clId="{B9FF1876-BCBE-4106-9562-58E7AAC41F99}" dt="2022-04-23T08:08:08.157" v="760" actId="962"/>
        <pc:sldMkLst>
          <pc:docMk/>
          <pc:sldMk cId="520173842" sldId="278"/>
        </pc:sldMkLst>
        <pc:spChg chg="mod ord">
          <ac:chgData name="Roman Zhigalov" userId="1f97e9fdf7779aa5" providerId="LiveId" clId="{B9FF1876-BCBE-4106-9562-58E7AAC41F99}" dt="2022-04-23T08:08:05.113" v="758" actId="26606"/>
          <ac:spMkLst>
            <pc:docMk/>
            <pc:sldMk cId="520173842" sldId="278"/>
            <ac:spMk id="2" creationId="{D9EC8385-EBA4-46B3-967E-C0D2BB9D5142}"/>
          </ac:spMkLst>
        </pc:spChg>
        <pc:spChg chg="del mod ord">
          <ac:chgData name="Roman Zhigalov" userId="1f97e9fdf7779aa5" providerId="LiveId" clId="{B9FF1876-BCBE-4106-9562-58E7AAC41F99}" dt="2022-04-23T08:05:54.700" v="754" actId="700"/>
          <ac:spMkLst>
            <pc:docMk/>
            <pc:sldMk cId="520173842" sldId="278"/>
            <ac:spMk id="3" creationId="{95A97A2D-0FB9-4BDE-B21A-320C8C821B62}"/>
          </ac:spMkLst>
        </pc:spChg>
        <pc:spChg chg="mod ord">
          <ac:chgData name="Roman Zhigalov" userId="1f97e9fdf7779aa5" providerId="LiveId" clId="{B9FF1876-BCBE-4106-9562-58E7AAC41F99}" dt="2022-04-23T08:08:05.113" v="758" actId="26606"/>
          <ac:spMkLst>
            <pc:docMk/>
            <pc:sldMk cId="520173842" sldId="278"/>
            <ac:spMk id="4" creationId="{BA99C2A9-C35B-4A8F-B026-7FC4CFAD9301}"/>
          </ac:spMkLst>
        </pc:spChg>
        <pc:spChg chg="add del mod ord">
          <ac:chgData name="Roman Zhigalov" userId="1f97e9fdf7779aa5" providerId="LiveId" clId="{B9FF1876-BCBE-4106-9562-58E7AAC41F99}" dt="2022-04-23T08:08:01.682" v="757"/>
          <ac:spMkLst>
            <pc:docMk/>
            <pc:sldMk cId="520173842" sldId="278"/>
            <ac:spMk id="5" creationId="{C0FA7C0A-A4BF-43D8-B0B5-3D1C92A64C74}"/>
          </ac:spMkLst>
        </pc:spChg>
        <pc:spChg chg="add">
          <ac:chgData name="Roman Zhigalov" userId="1f97e9fdf7779aa5" providerId="LiveId" clId="{B9FF1876-BCBE-4106-9562-58E7AAC41F99}" dt="2022-04-23T08:08:05.113" v="758" actId="26606"/>
          <ac:spMkLst>
            <pc:docMk/>
            <pc:sldMk cId="520173842" sldId="278"/>
            <ac:spMk id="71" creationId="{71FC7D98-7B8B-402A-90FC-F027482F2142}"/>
          </ac:spMkLst>
        </pc:spChg>
        <pc:spChg chg="add">
          <ac:chgData name="Roman Zhigalov" userId="1f97e9fdf7779aa5" providerId="LiveId" clId="{B9FF1876-BCBE-4106-9562-58E7AAC41F99}" dt="2022-04-23T08:08:05.113" v="758" actId="26606"/>
          <ac:spMkLst>
            <pc:docMk/>
            <pc:sldMk cId="520173842" sldId="278"/>
            <ac:spMk id="73" creationId="{AD7356EA-285B-4E5D-8FEC-104659A4FD2C}"/>
          </ac:spMkLst>
        </pc:spChg>
        <pc:picChg chg="add mod">
          <ac:chgData name="Roman Zhigalov" userId="1f97e9fdf7779aa5" providerId="LiveId" clId="{B9FF1876-BCBE-4106-9562-58E7AAC41F99}" dt="2022-04-23T08:08:08.157" v="760" actId="962"/>
          <ac:picMkLst>
            <pc:docMk/>
            <pc:sldMk cId="520173842" sldId="278"/>
            <ac:picMk id="12290" creationId="{5BC0AC25-9CAE-4F2C-ACC5-D596F545A417}"/>
          </ac:picMkLst>
        </pc:picChg>
      </pc:sldChg>
      <pc:sldChg chg="addSp modSp new mod setBg">
        <pc:chgData name="Roman Zhigalov" userId="1f97e9fdf7779aa5" providerId="LiveId" clId="{B9FF1876-BCBE-4106-9562-58E7AAC41F99}" dt="2022-04-23T08:27:02.891" v="811" actId="26606"/>
        <pc:sldMkLst>
          <pc:docMk/>
          <pc:sldMk cId="2540721266" sldId="279"/>
        </pc:sldMkLst>
        <pc:spChg chg="mod">
          <ac:chgData name="Roman Zhigalov" userId="1f97e9fdf7779aa5" providerId="LiveId" clId="{B9FF1876-BCBE-4106-9562-58E7AAC41F99}" dt="2022-04-23T08:27:02.891" v="811" actId="26606"/>
          <ac:spMkLst>
            <pc:docMk/>
            <pc:sldMk cId="2540721266" sldId="279"/>
            <ac:spMk id="2" creationId="{09264F42-57A0-4D0A-94A1-99F635B7C0C7}"/>
          </ac:spMkLst>
        </pc:spChg>
        <pc:spChg chg="mod">
          <ac:chgData name="Roman Zhigalov" userId="1f97e9fdf7779aa5" providerId="LiveId" clId="{B9FF1876-BCBE-4106-9562-58E7AAC41F99}" dt="2022-04-23T08:27:02.891" v="811" actId="26606"/>
          <ac:spMkLst>
            <pc:docMk/>
            <pc:sldMk cId="2540721266" sldId="279"/>
            <ac:spMk id="3" creationId="{342109A9-B27B-49BC-BFDE-ED0FE879F463}"/>
          </ac:spMkLst>
        </pc:spChg>
        <pc:spChg chg="add">
          <ac:chgData name="Roman Zhigalov" userId="1f97e9fdf7779aa5" providerId="LiveId" clId="{B9FF1876-BCBE-4106-9562-58E7AAC41F99}" dt="2022-04-23T08:27:02.891" v="811" actId="26606"/>
          <ac:spMkLst>
            <pc:docMk/>
            <pc:sldMk cId="2540721266" sldId="279"/>
            <ac:spMk id="8" creationId="{DBF61EA3-B236-439E-9C0B-340980D56BEE}"/>
          </ac:spMkLst>
        </pc:spChg>
        <pc:spChg chg="add">
          <ac:chgData name="Roman Zhigalov" userId="1f97e9fdf7779aa5" providerId="LiveId" clId="{B9FF1876-BCBE-4106-9562-58E7AAC41F99}" dt="2022-04-23T08:27:02.891" v="811" actId="26606"/>
          <ac:spMkLst>
            <pc:docMk/>
            <pc:sldMk cId="2540721266" sldId="279"/>
            <ac:spMk id="14" creationId="{E659831F-0D9A-4C63-9EBB-8435B85A440F}"/>
          </ac:spMkLst>
        </pc:spChg>
        <pc:grpChg chg="add">
          <ac:chgData name="Roman Zhigalov" userId="1f97e9fdf7779aa5" providerId="LiveId" clId="{B9FF1876-BCBE-4106-9562-58E7AAC41F99}" dt="2022-04-23T08:27:02.891" v="811" actId="26606"/>
          <ac:grpSpMkLst>
            <pc:docMk/>
            <pc:sldMk cId="2540721266" sldId="279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B9FF1876-BCBE-4106-9562-58E7AAC41F99}" dt="2022-04-23T08:28:00.525" v="834" actId="26606"/>
        <pc:sldMkLst>
          <pc:docMk/>
          <pc:sldMk cId="2225669990" sldId="280"/>
        </pc:sldMkLst>
        <pc:spChg chg="mod">
          <ac:chgData name="Roman Zhigalov" userId="1f97e9fdf7779aa5" providerId="LiveId" clId="{B9FF1876-BCBE-4106-9562-58E7AAC41F99}" dt="2022-04-23T08:28:00.525" v="834" actId="26606"/>
          <ac:spMkLst>
            <pc:docMk/>
            <pc:sldMk cId="2225669990" sldId="280"/>
            <ac:spMk id="2" creationId="{37B706DD-7A96-48CA-8CC2-3BB243DD5E6F}"/>
          </ac:spMkLst>
        </pc:spChg>
        <pc:spChg chg="del">
          <ac:chgData name="Roman Zhigalov" userId="1f97e9fdf7779aa5" providerId="LiveId" clId="{B9FF1876-BCBE-4106-9562-58E7AAC41F99}" dt="2022-04-23T08:27:50.662" v="813"/>
          <ac:spMkLst>
            <pc:docMk/>
            <pc:sldMk cId="2225669990" sldId="280"/>
            <ac:spMk id="3" creationId="{07E5A8EA-7683-45BA-BC07-DA415E7FFB84}"/>
          </ac:spMkLst>
        </pc:spChg>
        <pc:spChg chg="add">
          <ac:chgData name="Roman Zhigalov" userId="1f97e9fdf7779aa5" providerId="LiveId" clId="{B9FF1876-BCBE-4106-9562-58E7AAC41F99}" dt="2022-04-23T08:28:00.525" v="834" actId="26606"/>
          <ac:spMkLst>
            <pc:docMk/>
            <pc:sldMk cId="2225669990" sldId="280"/>
            <ac:spMk id="71" creationId="{BA79A7CF-01AF-4178-9369-94E0C90EB046}"/>
          </ac:spMkLst>
        </pc:spChg>
        <pc:spChg chg="add">
          <ac:chgData name="Roman Zhigalov" userId="1f97e9fdf7779aa5" providerId="LiveId" clId="{B9FF1876-BCBE-4106-9562-58E7AAC41F99}" dt="2022-04-23T08:28:00.525" v="834" actId="26606"/>
          <ac:spMkLst>
            <pc:docMk/>
            <pc:sldMk cId="2225669990" sldId="280"/>
            <ac:spMk id="73" creationId="{99413ED5-9ED4-4772-BCE4-2BCAE6B12E35}"/>
          </ac:spMkLst>
        </pc:spChg>
        <pc:spChg chg="add">
          <ac:chgData name="Roman Zhigalov" userId="1f97e9fdf7779aa5" providerId="LiveId" clId="{B9FF1876-BCBE-4106-9562-58E7AAC41F99}" dt="2022-04-23T08:28:00.525" v="834" actId="26606"/>
          <ac:spMkLst>
            <pc:docMk/>
            <pc:sldMk cId="2225669990" sldId="280"/>
            <ac:spMk id="75" creationId="{04357C93-F0CB-4A1C-8F77-4E9063789819}"/>
          </ac:spMkLst>
        </pc:spChg>
        <pc:spChg chg="add">
          <ac:chgData name="Roman Zhigalov" userId="1f97e9fdf7779aa5" providerId="LiveId" clId="{B9FF1876-BCBE-4106-9562-58E7AAC41F99}" dt="2022-04-23T08:28:00.525" v="834" actId="26606"/>
          <ac:spMkLst>
            <pc:docMk/>
            <pc:sldMk cId="2225669990" sldId="280"/>
            <ac:spMk id="77" creationId="{90F533E9-6690-41A8-A372-4C6C622D028D}"/>
          </ac:spMkLst>
        </pc:spChg>
        <pc:picChg chg="add mod">
          <ac:chgData name="Roman Zhigalov" userId="1f97e9fdf7779aa5" providerId="LiveId" clId="{B9FF1876-BCBE-4106-9562-58E7AAC41F99}" dt="2022-04-23T08:28:00.525" v="834" actId="26606"/>
          <ac:picMkLst>
            <pc:docMk/>
            <pc:sldMk cId="2225669990" sldId="280"/>
            <ac:picMk id="13314" creationId="{C211199C-2ED4-4BD0-B365-967F3EBCA4DA}"/>
          </ac:picMkLst>
        </pc:picChg>
      </pc:sldChg>
      <pc:sldChg chg="addSp delSp modSp new mod setBg">
        <pc:chgData name="Roman Zhigalov" userId="1f97e9fdf7779aa5" providerId="LiveId" clId="{B9FF1876-BCBE-4106-9562-58E7AAC41F99}" dt="2022-04-23T08:28:57.367" v="873" actId="26606"/>
        <pc:sldMkLst>
          <pc:docMk/>
          <pc:sldMk cId="1327333424" sldId="281"/>
        </pc:sldMkLst>
        <pc:spChg chg="mod">
          <ac:chgData name="Roman Zhigalov" userId="1f97e9fdf7779aa5" providerId="LiveId" clId="{B9FF1876-BCBE-4106-9562-58E7AAC41F99}" dt="2022-04-23T08:28:57.367" v="873" actId="26606"/>
          <ac:spMkLst>
            <pc:docMk/>
            <pc:sldMk cId="1327333424" sldId="281"/>
            <ac:spMk id="2" creationId="{93272705-C7DB-4131-B3E7-1CE9F3B81929}"/>
          </ac:spMkLst>
        </pc:spChg>
        <pc:spChg chg="del">
          <ac:chgData name="Roman Zhigalov" userId="1f97e9fdf7779aa5" providerId="LiveId" clId="{B9FF1876-BCBE-4106-9562-58E7AAC41F99}" dt="2022-04-23T08:28:45.710" v="836"/>
          <ac:spMkLst>
            <pc:docMk/>
            <pc:sldMk cId="1327333424" sldId="281"/>
            <ac:spMk id="3" creationId="{870F5DAD-2453-4FB6-A786-A05960A4B0FC}"/>
          </ac:spMkLst>
        </pc:spChg>
        <pc:spChg chg="add">
          <ac:chgData name="Roman Zhigalov" userId="1f97e9fdf7779aa5" providerId="LiveId" clId="{B9FF1876-BCBE-4106-9562-58E7AAC41F99}" dt="2022-04-23T08:28:57.367" v="873" actId="26606"/>
          <ac:spMkLst>
            <pc:docMk/>
            <pc:sldMk cId="1327333424" sldId="281"/>
            <ac:spMk id="71" creationId="{BA79A7CF-01AF-4178-9369-94E0C90EB046}"/>
          </ac:spMkLst>
        </pc:spChg>
        <pc:spChg chg="add">
          <ac:chgData name="Roman Zhigalov" userId="1f97e9fdf7779aa5" providerId="LiveId" clId="{B9FF1876-BCBE-4106-9562-58E7AAC41F99}" dt="2022-04-23T08:28:57.367" v="873" actId="26606"/>
          <ac:spMkLst>
            <pc:docMk/>
            <pc:sldMk cId="1327333424" sldId="281"/>
            <ac:spMk id="73" creationId="{99413ED5-9ED4-4772-BCE4-2BCAE6B12E35}"/>
          </ac:spMkLst>
        </pc:spChg>
        <pc:spChg chg="add">
          <ac:chgData name="Roman Zhigalov" userId="1f97e9fdf7779aa5" providerId="LiveId" clId="{B9FF1876-BCBE-4106-9562-58E7AAC41F99}" dt="2022-04-23T08:28:57.367" v="873" actId="26606"/>
          <ac:spMkLst>
            <pc:docMk/>
            <pc:sldMk cId="1327333424" sldId="281"/>
            <ac:spMk id="75" creationId="{04357C93-F0CB-4A1C-8F77-4E9063789819}"/>
          </ac:spMkLst>
        </pc:spChg>
        <pc:spChg chg="add">
          <ac:chgData name="Roman Zhigalov" userId="1f97e9fdf7779aa5" providerId="LiveId" clId="{B9FF1876-BCBE-4106-9562-58E7AAC41F99}" dt="2022-04-23T08:28:57.367" v="873" actId="26606"/>
          <ac:spMkLst>
            <pc:docMk/>
            <pc:sldMk cId="1327333424" sldId="281"/>
            <ac:spMk id="77" creationId="{90F533E9-6690-41A8-A372-4C6C622D028D}"/>
          </ac:spMkLst>
        </pc:spChg>
        <pc:picChg chg="add mod">
          <ac:chgData name="Roman Zhigalov" userId="1f97e9fdf7779aa5" providerId="LiveId" clId="{B9FF1876-BCBE-4106-9562-58E7AAC41F99}" dt="2022-04-23T08:28:57.367" v="873" actId="26606"/>
          <ac:picMkLst>
            <pc:docMk/>
            <pc:sldMk cId="1327333424" sldId="281"/>
            <ac:picMk id="14338" creationId="{13A58E71-9A17-441D-968F-98BD0BE0DA4D}"/>
          </ac:picMkLst>
        </pc:picChg>
      </pc:sldChg>
      <pc:sldChg chg="addSp delSp modSp new mod setBg">
        <pc:chgData name="Roman Zhigalov" userId="1f97e9fdf7779aa5" providerId="LiveId" clId="{B9FF1876-BCBE-4106-9562-58E7AAC41F99}" dt="2022-04-23T08:29:35.976" v="904" actId="26606"/>
        <pc:sldMkLst>
          <pc:docMk/>
          <pc:sldMk cId="3940684671" sldId="282"/>
        </pc:sldMkLst>
        <pc:spChg chg="mod">
          <ac:chgData name="Roman Zhigalov" userId="1f97e9fdf7779aa5" providerId="LiveId" clId="{B9FF1876-BCBE-4106-9562-58E7AAC41F99}" dt="2022-04-23T08:29:35.976" v="904" actId="26606"/>
          <ac:spMkLst>
            <pc:docMk/>
            <pc:sldMk cId="3940684671" sldId="282"/>
            <ac:spMk id="2" creationId="{BF079C5A-D073-4146-9E03-0233CD651940}"/>
          </ac:spMkLst>
        </pc:spChg>
        <pc:spChg chg="del">
          <ac:chgData name="Roman Zhigalov" userId="1f97e9fdf7779aa5" providerId="LiveId" clId="{B9FF1876-BCBE-4106-9562-58E7AAC41F99}" dt="2022-04-23T08:29:19.176" v="875"/>
          <ac:spMkLst>
            <pc:docMk/>
            <pc:sldMk cId="3940684671" sldId="282"/>
            <ac:spMk id="3" creationId="{51E25710-DC80-4EA3-B7EE-6DC5E0300E88}"/>
          </ac:spMkLst>
        </pc:spChg>
        <pc:spChg chg="add">
          <ac:chgData name="Roman Zhigalov" userId="1f97e9fdf7779aa5" providerId="LiveId" clId="{B9FF1876-BCBE-4106-9562-58E7AAC41F99}" dt="2022-04-23T08:29:35.976" v="904" actId="26606"/>
          <ac:spMkLst>
            <pc:docMk/>
            <pc:sldMk cId="3940684671" sldId="282"/>
            <ac:spMk id="71" creationId="{BA79A7CF-01AF-4178-9369-94E0C90EB046}"/>
          </ac:spMkLst>
        </pc:spChg>
        <pc:spChg chg="add">
          <ac:chgData name="Roman Zhigalov" userId="1f97e9fdf7779aa5" providerId="LiveId" clId="{B9FF1876-BCBE-4106-9562-58E7AAC41F99}" dt="2022-04-23T08:29:35.976" v="904" actId="26606"/>
          <ac:spMkLst>
            <pc:docMk/>
            <pc:sldMk cId="3940684671" sldId="282"/>
            <ac:spMk id="73" creationId="{99413ED5-9ED4-4772-BCE4-2BCAE6B12E35}"/>
          </ac:spMkLst>
        </pc:spChg>
        <pc:spChg chg="add">
          <ac:chgData name="Roman Zhigalov" userId="1f97e9fdf7779aa5" providerId="LiveId" clId="{B9FF1876-BCBE-4106-9562-58E7AAC41F99}" dt="2022-04-23T08:29:35.976" v="904" actId="26606"/>
          <ac:spMkLst>
            <pc:docMk/>
            <pc:sldMk cId="3940684671" sldId="282"/>
            <ac:spMk id="75" creationId="{04357C93-F0CB-4A1C-8F77-4E9063789819}"/>
          </ac:spMkLst>
        </pc:spChg>
        <pc:spChg chg="add">
          <ac:chgData name="Roman Zhigalov" userId="1f97e9fdf7779aa5" providerId="LiveId" clId="{B9FF1876-BCBE-4106-9562-58E7AAC41F99}" dt="2022-04-23T08:29:35.976" v="904" actId="26606"/>
          <ac:spMkLst>
            <pc:docMk/>
            <pc:sldMk cId="3940684671" sldId="282"/>
            <ac:spMk id="77" creationId="{90F533E9-6690-41A8-A372-4C6C622D028D}"/>
          </ac:spMkLst>
        </pc:spChg>
        <pc:picChg chg="add mod">
          <ac:chgData name="Roman Zhigalov" userId="1f97e9fdf7779aa5" providerId="LiveId" clId="{B9FF1876-BCBE-4106-9562-58E7AAC41F99}" dt="2022-04-23T08:29:35.976" v="904" actId="26606"/>
          <ac:picMkLst>
            <pc:docMk/>
            <pc:sldMk cId="3940684671" sldId="282"/>
            <ac:picMk id="15362" creationId="{EE7A53B4-BB72-48AB-BFE4-D1E1CDE0C6FA}"/>
          </ac:picMkLst>
        </pc:picChg>
      </pc:sldChg>
      <pc:sldChg chg="addSp modSp new mod setBg">
        <pc:chgData name="Roman Zhigalov" userId="1f97e9fdf7779aa5" providerId="LiveId" clId="{B9FF1876-BCBE-4106-9562-58E7AAC41F99}" dt="2022-04-23T08:30:01.142" v="911" actId="26606"/>
        <pc:sldMkLst>
          <pc:docMk/>
          <pc:sldMk cId="715062419" sldId="283"/>
        </pc:sldMkLst>
        <pc:spChg chg="mod">
          <ac:chgData name="Roman Zhigalov" userId="1f97e9fdf7779aa5" providerId="LiveId" clId="{B9FF1876-BCBE-4106-9562-58E7AAC41F99}" dt="2022-04-23T08:30:01.142" v="911" actId="26606"/>
          <ac:spMkLst>
            <pc:docMk/>
            <pc:sldMk cId="715062419" sldId="283"/>
            <ac:spMk id="2" creationId="{2371F5FF-02E6-424D-83DC-B807A60170FB}"/>
          </ac:spMkLst>
        </pc:spChg>
        <pc:spChg chg="mod">
          <ac:chgData name="Roman Zhigalov" userId="1f97e9fdf7779aa5" providerId="LiveId" clId="{B9FF1876-BCBE-4106-9562-58E7AAC41F99}" dt="2022-04-23T08:30:01.142" v="911" actId="26606"/>
          <ac:spMkLst>
            <pc:docMk/>
            <pc:sldMk cId="715062419" sldId="283"/>
            <ac:spMk id="3" creationId="{8AC5095E-5555-41B2-8DBE-9040B6C8465C}"/>
          </ac:spMkLst>
        </pc:spChg>
        <pc:spChg chg="add">
          <ac:chgData name="Roman Zhigalov" userId="1f97e9fdf7779aa5" providerId="LiveId" clId="{B9FF1876-BCBE-4106-9562-58E7AAC41F99}" dt="2022-04-23T08:30:01.142" v="911" actId="26606"/>
          <ac:spMkLst>
            <pc:docMk/>
            <pc:sldMk cId="715062419" sldId="283"/>
            <ac:spMk id="8" creationId="{4522B21E-B2B9-4C72-9A71-C87EFD137480}"/>
          </ac:spMkLst>
        </pc:spChg>
        <pc:spChg chg="add">
          <ac:chgData name="Roman Zhigalov" userId="1f97e9fdf7779aa5" providerId="LiveId" clId="{B9FF1876-BCBE-4106-9562-58E7AAC41F99}" dt="2022-04-23T08:30:01.142" v="911" actId="26606"/>
          <ac:spMkLst>
            <pc:docMk/>
            <pc:sldMk cId="715062419" sldId="283"/>
            <ac:spMk id="10" creationId="{5EB7D2A2-F448-44D4-938C-DC84CBCB3B1E}"/>
          </ac:spMkLst>
        </pc:spChg>
        <pc:spChg chg="add">
          <ac:chgData name="Roman Zhigalov" userId="1f97e9fdf7779aa5" providerId="LiveId" clId="{B9FF1876-BCBE-4106-9562-58E7AAC41F99}" dt="2022-04-23T08:30:01.142" v="911" actId="26606"/>
          <ac:spMkLst>
            <pc:docMk/>
            <pc:sldMk cId="715062419" sldId="283"/>
            <ac:spMk id="12" creationId="{871AEA07-1E14-44B4-8E55-64EF049CD66F}"/>
          </ac:spMkLst>
        </pc:spChg>
        <pc:cxnChg chg="add">
          <ac:chgData name="Roman Zhigalov" userId="1f97e9fdf7779aa5" providerId="LiveId" clId="{B9FF1876-BCBE-4106-9562-58E7AAC41F99}" dt="2022-04-23T08:30:01.142" v="911" actId="26606"/>
          <ac:cxnSpMkLst>
            <pc:docMk/>
            <pc:sldMk cId="715062419" sldId="283"/>
            <ac:cxnSpMk id="14" creationId="{F7C8EA93-3210-4C62-99E9-153C275E3A87}"/>
          </ac:cxnSpMkLst>
        </pc:cxnChg>
      </pc:sldChg>
      <pc:sldChg chg="addSp delSp modSp new mod setBg modClrScheme chgLayout">
        <pc:chgData name="Roman Zhigalov" userId="1f97e9fdf7779aa5" providerId="LiveId" clId="{B9FF1876-BCBE-4106-9562-58E7AAC41F99}" dt="2022-04-23T08:31:50.350" v="920" actId="26606"/>
        <pc:sldMkLst>
          <pc:docMk/>
          <pc:sldMk cId="3791027520" sldId="284"/>
        </pc:sldMkLst>
        <pc:spChg chg="del mod ord">
          <ac:chgData name="Roman Zhigalov" userId="1f97e9fdf7779aa5" providerId="LiveId" clId="{B9FF1876-BCBE-4106-9562-58E7AAC41F99}" dt="2022-04-23T08:30:19.406" v="913" actId="700"/>
          <ac:spMkLst>
            <pc:docMk/>
            <pc:sldMk cId="3791027520" sldId="284"/>
            <ac:spMk id="2" creationId="{DDB7555E-B1B7-4E25-A050-5957D003A23D}"/>
          </ac:spMkLst>
        </pc:spChg>
        <pc:spChg chg="del mod ord">
          <ac:chgData name="Roman Zhigalov" userId="1f97e9fdf7779aa5" providerId="LiveId" clId="{B9FF1876-BCBE-4106-9562-58E7AAC41F99}" dt="2022-04-23T08:30:19.406" v="913" actId="700"/>
          <ac:spMkLst>
            <pc:docMk/>
            <pc:sldMk cId="3791027520" sldId="284"/>
            <ac:spMk id="3" creationId="{411AAF70-DC01-4EBC-B1A7-C326BA3F0131}"/>
          </ac:spMkLst>
        </pc:spChg>
        <pc:spChg chg="add mod ord">
          <ac:chgData name="Roman Zhigalov" userId="1f97e9fdf7779aa5" providerId="LiveId" clId="{B9FF1876-BCBE-4106-9562-58E7AAC41F99}" dt="2022-04-23T08:31:50.350" v="920" actId="26606"/>
          <ac:spMkLst>
            <pc:docMk/>
            <pc:sldMk cId="3791027520" sldId="284"/>
            <ac:spMk id="4" creationId="{9CF12CDE-009D-4095-BC20-C4CE70D57374}"/>
          </ac:spMkLst>
        </pc:spChg>
        <pc:spChg chg="add del mod ord">
          <ac:chgData name="Roman Zhigalov" userId="1f97e9fdf7779aa5" providerId="LiveId" clId="{B9FF1876-BCBE-4106-9562-58E7AAC41F99}" dt="2022-04-23T08:31:46.869" v="919"/>
          <ac:spMkLst>
            <pc:docMk/>
            <pc:sldMk cId="3791027520" sldId="284"/>
            <ac:spMk id="5" creationId="{0CA16E9F-FC4A-479D-BA4B-054957A7EFE2}"/>
          </ac:spMkLst>
        </pc:spChg>
        <pc:spChg chg="add mod ord">
          <ac:chgData name="Roman Zhigalov" userId="1f97e9fdf7779aa5" providerId="LiveId" clId="{B9FF1876-BCBE-4106-9562-58E7AAC41F99}" dt="2022-04-23T08:31:50.350" v="920" actId="26606"/>
          <ac:spMkLst>
            <pc:docMk/>
            <pc:sldMk cId="3791027520" sldId="284"/>
            <ac:spMk id="6" creationId="{79EECAF9-0575-4175-AE6D-B4884FAFD4A6}"/>
          </ac:spMkLst>
        </pc:spChg>
        <pc:spChg chg="add">
          <ac:chgData name="Roman Zhigalov" userId="1f97e9fdf7779aa5" providerId="LiveId" clId="{B9FF1876-BCBE-4106-9562-58E7AAC41F99}" dt="2022-04-23T08:31:50.350" v="920" actId="26606"/>
          <ac:spMkLst>
            <pc:docMk/>
            <pc:sldMk cId="3791027520" sldId="284"/>
            <ac:spMk id="71" creationId="{201CC55D-ED54-4C5C-95E6-10947BD1103B}"/>
          </ac:spMkLst>
        </pc:spChg>
        <pc:spChg chg="add">
          <ac:chgData name="Roman Zhigalov" userId="1f97e9fdf7779aa5" providerId="LiveId" clId="{B9FF1876-BCBE-4106-9562-58E7AAC41F99}" dt="2022-04-23T08:31:50.350" v="920" actId="26606"/>
          <ac:spMkLst>
            <pc:docMk/>
            <pc:sldMk cId="3791027520" sldId="284"/>
            <ac:spMk id="77" creationId="{3873B707-463F-40B0-8227-E8CC6C67EB25}"/>
          </ac:spMkLst>
        </pc:spChg>
        <pc:spChg chg="add">
          <ac:chgData name="Roman Zhigalov" userId="1f97e9fdf7779aa5" providerId="LiveId" clId="{B9FF1876-BCBE-4106-9562-58E7AAC41F99}" dt="2022-04-23T08:31:50.350" v="920" actId="26606"/>
          <ac:spMkLst>
            <pc:docMk/>
            <pc:sldMk cId="3791027520" sldId="284"/>
            <ac:spMk id="79" creationId="{C13237C8-E62C-4F0D-A318-BD6FB6C2D138}"/>
          </ac:spMkLst>
        </pc:spChg>
        <pc:spChg chg="add">
          <ac:chgData name="Roman Zhigalov" userId="1f97e9fdf7779aa5" providerId="LiveId" clId="{B9FF1876-BCBE-4106-9562-58E7AAC41F99}" dt="2022-04-23T08:31:50.350" v="920" actId="26606"/>
          <ac:spMkLst>
            <pc:docMk/>
            <pc:sldMk cId="3791027520" sldId="284"/>
            <ac:spMk id="81" creationId="{19C9EAEA-39D0-4B0E-A0EB-51E7B26740B1}"/>
          </ac:spMkLst>
        </pc:spChg>
        <pc:grpChg chg="add">
          <ac:chgData name="Roman Zhigalov" userId="1f97e9fdf7779aa5" providerId="LiveId" clId="{B9FF1876-BCBE-4106-9562-58E7AAC41F99}" dt="2022-04-23T08:31:50.350" v="920" actId="26606"/>
          <ac:grpSpMkLst>
            <pc:docMk/>
            <pc:sldMk cId="3791027520" sldId="284"/>
            <ac:grpSpMk id="73" creationId="{1DE889C7-FAD6-4397-98E2-05D503484459}"/>
          </ac:grpSpMkLst>
        </pc:grpChg>
        <pc:picChg chg="add mod">
          <ac:chgData name="Roman Zhigalov" userId="1f97e9fdf7779aa5" providerId="LiveId" clId="{B9FF1876-BCBE-4106-9562-58E7AAC41F99}" dt="2022-04-23T08:31:50.350" v="920" actId="26606"/>
          <ac:picMkLst>
            <pc:docMk/>
            <pc:sldMk cId="3791027520" sldId="284"/>
            <ac:picMk id="16386" creationId="{015F431C-E96F-4E54-9E04-18EA3880DD23}"/>
          </ac:picMkLst>
        </pc:picChg>
      </pc:sldChg>
      <pc:sldChg chg="addSp modSp new mod setBg">
        <pc:chgData name="Roman Zhigalov" userId="1f97e9fdf7779aa5" providerId="LiveId" clId="{B9FF1876-BCBE-4106-9562-58E7AAC41F99}" dt="2022-04-23T08:37:13.738" v="1084" actId="26606"/>
        <pc:sldMkLst>
          <pc:docMk/>
          <pc:sldMk cId="3637936855" sldId="285"/>
        </pc:sldMkLst>
        <pc:spChg chg="mod">
          <ac:chgData name="Roman Zhigalov" userId="1f97e9fdf7779aa5" providerId="LiveId" clId="{B9FF1876-BCBE-4106-9562-58E7AAC41F99}" dt="2022-04-23T08:37:13.738" v="1084" actId="26606"/>
          <ac:spMkLst>
            <pc:docMk/>
            <pc:sldMk cId="3637936855" sldId="285"/>
            <ac:spMk id="2" creationId="{2FDB1E32-E985-49A5-8A59-59F7A39D5306}"/>
          </ac:spMkLst>
        </pc:spChg>
        <pc:spChg chg="mod">
          <ac:chgData name="Roman Zhigalov" userId="1f97e9fdf7779aa5" providerId="LiveId" clId="{B9FF1876-BCBE-4106-9562-58E7AAC41F99}" dt="2022-04-23T08:37:13.738" v="1084" actId="26606"/>
          <ac:spMkLst>
            <pc:docMk/>
            <pc:sldMk cId="3637936855" sldId="285"/>
            <ac:spMk id="3" creationId="{80E932E7-93E8-4FEB-B80C-11A4613BE7E7}"/>
          </ac:spMkLst>
        </pc:spChg>
        <pc:spChg chg="add">
          <ac:chgData name="Roman Zhigalov" userId="1f97e9fdf7779aa5" providerId="LiveId" clId="{B9FF1876-BCBE-4106-9562-58E7AAC41F99}" dt="2022-04-23T08:37:13.738" v="1084" actId="26606"/>
          <ac:spMkLst>
            <pc:docMk/>
            <pc:sldMk cId="3637936855" sldId="285"/>
            <ac:spMk id="8" creationId="{DBF61EA3-B236-439E-9C0B-340980D56BEE}"/>
          </ac:spMkLst>
        </pc:spChg>
        <pc:spChg chg="add">
          <ac:chgData name="Roman Zhigalov" userId="1f97e9fdf7779aa5" providerId="LiveId" clId="{B9FF1876-BCBE-4106-9562-58E7AAC41F99}" dt="2022-04-23T08:37:13.738" v="1084" actId="26606"/>
          <ac:spMkLst>
            <pc:docMk/>
            <pc:sldMk cId="3637936855" sldId="285"/>
            <ac:spMk id="14" creationId="{E659831F-0D9A-4C63-9EBB-8435B85A440F}"/>
          </ac:spMkLst>
        </pc:spChg>
        <pc:grpChg chg="add">
          <ac:chgData name="Roman Zhigalov" userId="1f97e9fdf7779aa5" providerId="LiveId" clId="{B9FF1876-BCBE-4106-9562-58E7AAC41F99}" dt="2022-04-23T08:37:13.738" v="1084" actId="26606"/>
          <ac:grpSpMkLst>
            <pc:docMk/>
            <pc:sldMk cId="3637936855" sldId="285"/>
            <ac:grpSpMk id="10" creationId="{28FAF094-D087-493F-8DF9-A486C2D6BBAA}"/>
          </ac:grpSpMkLst>
        </pc:grpChg>
      </pc:sldChg>
      <pc:sldChg chg="addSp delSp modSp new mod setBg modClrScheme chgLayout">
        <pc:chgData name="Roman Zhigalov" userId="1f97e9fdf7779aa5" providerId="LiveId" clId="{B9FF1876-BCBE-4106-9562-58E7AAC41F99}" dt="2022-04-23T08:33:01.613" v="967" actId="26606"/>
        <pc:sldMkLst>
          <pc:docMk/>
          <pc:sldMk cId="1677399477" sldId="286"/>
        </pc:sldMkLst>
        <pc:spChg chg="mod ord">
          <ac:chgData name="Roman Zhigalov" userId="1f97e9fdf7779aa5" providerId="LiveId" clId="{B9FF1876-BCBE-4106-9562-58E7AAC41F99}" dt="2022-04-23T08:33:01.613" v="967" actId="26606"/>
          <ac:spMkLst>
            <pc:docMk/>
            <pc:sldMk cId="1677399477" sldId="286"/>
            <ac:spMk id="2" creationId="{CFA59C62-E98D-4685-A005-71D99DF2A5BC}"/>
          </ac:spMkLst>
        </pc:spChg>
        <pc:spChg chg="del mod ord">
          <ac:chgData name="Roman Zhigalov" userId="1f97e9fdf7779aa5" providerId="LiveId" clId="{B9FF1876-BCBE-4106-9562-58E7AAC41F99}" dt="2022-04-23T08:32:57.271" v="964"/>
          <ac:spMkLst>
            <pc:docMk/>
            <pc:sldMk cId="1677399477" sldId="286"/>
            <ac:spMk id="3" creationId="{75034B13-F487-4E75-B1AA-7B1F3E674D1F}"/>
          </ac:spMkLst>
        </pc:spChg>
        <pc:spChg chg="add mod ord">
          <ac:chgData name="Roman Zhigalov" userId="1f97e9fdf7779aa5" providerId="LiveId" clId="{B9FF1876-BCBE-4106-9562-58E7AAC41F99}" dt="2022-04-23T08:33:01.613" v="967" actId="26606"/>
          <ac:spMkLst>
            <pc:docMk/>
            <pc:sldMk cId="1677399477" sldId="286"/>
            <ac:spMk id="4" creationId="{8E182F7B-706E-45FD-9B59-FF8CA3BA35AA}"/>
          </ac:spMkLst>
        </pc:spChg>
        <pc:spChg chg="add del">
          <ac:chgData name="Roman Zhigalov" userId="1f97e9fdf7779aa5" providerId="LiveId" clId="{B9FF1876-BCBE-4106-9562-58E7AAC41F99}" dt="2022-04-23T08:33:01.598" v="966" actId="26606"/>
          <ac:spMkLst>
            <pc:docMk/>
            <pc:sldMk cId="1677399477" sldId="286"/>
            <ac:spMk id="71" creationId="{201CC55D-ED54-4C5C-95E6-10947BD1103B}"/>
          </ac:spMkLst>
        </pc:spChg>
        <pc:spChg chg="add del">
          <ac:chgData name="Roman Zhigalov" userId="1f97e9fdf7779aa5" providerId="LiveId" clId="{B9FF1876-BCBE-4106-9562-58E7AAC41F99}" dt="2022-04-23T08:33:01.598" v="966" actId="26606"/>
          <ac:spMkLst>
            <pc:docMk/>
            <pc:sldMk cId="1677399477" sldId="286"/>
            <ac:spMk id="77" creationId="{3873B707-463F-40B0-8227-E8CC6C67EB25}"/>
          </ac:spMkLst>
        </pc:spChg>
        <pc:spChg chg="add del">
          <ac:chgData name="Roman Zhigalov" userId="1f97e9fdf7779aa5" providerId="LiveId" clId="{B9FF1876-BCBE-4106-9562-58E7AAC41F99}" dt="2022-04-23T08:33:01.598" v="966" actId="26606"/>
          <ac:spMkLst>
            <pc:docMk/>
            <pc:sldMk cId="1677399477" sldId="286"/>
            <ac:spMk id="79" creationId="{C13237C8-E62C-4F0D-A318-BD6FB6C2D138}"/>
          </ac:spMkLst>
        </pc:spChg>
        <pc:spChg chg="add del">
          <ac:chgData name="Roman Zhigalov" userId="1f97e9fdf7779aa5" providerId="LiveId" clId="{B9FF1876-BCBE-4106-9562-58E7AAC41F99}" dt="2022-04-23T08:33:01.598" v="966" actId="26606"/>
          <ac:spMkLst>
            <pc:docMk/>
            <pc:sldMk cId="1677399477" sldId="286"/>
            <ac:spMk id="81" creationId="{19C9EAEA-39D0-4B0E-A0EB-51E7B26740B1}"/>
          </ac:spMkLst>
        </pc:spChg>
        <pc:spChg chg="add">
          <ac:chgData name="Roman Zhigalov" userId="1f97e9fdf7779aa5" providerId="LiveId" clId="{B9FF1876-BCBE-4106-9562-58E7AAC41F99}" dt="2022-04-23T08:33:01.613" v="967" actId="26606"/>
          <ac:spMkLst>
            <pc:docMk/>
            <pc:sldMk cId="1677399477" sldId="286"/>
            <ac:spMk id="17412" creationId="{FF81F8D5-515A-45DC-B296-30AB11F2C19F}"/>
          </ac:spMkLst>
        </pc:spChg>
        <pc:spChg chg="add">
          <ac:chgData name="Roman Zhigalov" userId="1f97e9fdf7779aa5" providerId="LiveId" clId="{B9FF1876-BCBE-4106-9562-58E7AAC41F99}" dt="2022-04-23T08:33:01.613" v="967" actId="26606"/>
          <ac:spMkLst>
            <pc:docMk/>
            <pc:sldMk cId="1677399477" sldId="286"/>
            <ac:spMk id="17413" creationId="{90464369-70FA-42AF-948F-80664CA7BFE5}"/>
          </ac:spMkLst>
        </pc:spChg>
        <pc:spChg chg="add">
          <ac:chgData name="Roman Zhigalov" userId="1f97e9fdf7779aa5" providerId="LiveId" clId="{B9FF1876-BCBE-4106-9562-58E7AAC41F99}" dt="2022-04-23T08:33:01.613" v="967" actId="26606"/>
          <ac:spMkLst>
            <pc:docMk/>
            <pc:sldMk cId="1677399477" sldId="286"/>
            <ac:spMk id="17414" creationId="{A6604B49-AD5C-4590-B051-06C8222ECD99}"/>
          </ac:spMkLst>
        </pc:spChg>
        <pc:spChg chg="add">
          <ac:chgData name="Roman Zhigalov" userId="1f97e9fdf7779aa5" providerId="LiveId" clId="{B9FF1876-BCBE-4106-9562-58E7AAC41F99}" dt="2022-04-23T08:33:01.613" v="967" actId="26606"/>
          <ac:spMkLst>
            <pc:docMk/>
            <pc:sldMk cId="1677399477" sldId="286"/>
            <ac:spMk id="17415" creationId="{CC552A98-EF7D-4D42-AB69-066B786AB55B}"/>
          </ac:spMkLst>
        </pc:spChg>
        <pc:spChg chg="add">
          <ac:chgData name="Roman Zhigalov" userId="1f97e9fdf7779aa5" providerId="LiveId" clId="{B9FF1876-BCBE-4106-9562-58E7AAC41F99}" dt="2022-04-23T08:33:01.613" v="967" actId="26606"/>
          <ac:spMkLst>
            <pc:docMk/>
            <pc:sldMk cId="1677399477" sldId="286"/>
            <ac:spMk id="17416" creationId="{A648176E-454C-437C-B0FC-9B82FCF32B24}"/>
          </ac:spMkLst>
        </pc:spChg>
        <pc:grpChg chg="add del">
          <ac:chgData name="Roman Zhigalov" userId="1f97e9fdf7779aa5" providerId="LiveId" clId="{B9FF1876-BCBE-4106-9562-58E7AAC41F99}" dt="2022-04-23T08:33:01.598" v="966" actId="26606"/>
          <ac:grpSpMkLst>
            <pc:docMk/>
            <pc:sldMk cId="1677399477" sldId="286"/>
            <ac:grpSpMk id="73" creationId="{1DE889C7-FAD6-4397-98E2-05D503484459}"/>
          </ac:grpSpMkLst>
        </pc:grpChg>
        <pc:picChg chg="add mod">
          <ac:chgData name="Roman Zhigalov" userId="1f97e9fdf7779aa5" providerId="LiveId" clId="{B9FF1876-BCBE-4106-9562-58E7AAC41F99}" dt="2022-04-23T08:33:01.613" v="967" actId="26606"/>
          <ac:picMkLst>
            <pc:docMk/>
            <pc:sldMk cId="1677399477" sldId="286"/>
            <ac:picMk id="17410" creationId="{33D7EFB3-AA68-49C7-BDF1-6745752DF02F}"/>
          </ac:picMkLst>
        </pc:picChg>
      </pc:sldChg>
      <pc:sldChg chg="addSp delSp modSp new mod setBg">
        <pc:chgData name="Roman Zhigalov" userId="1f97e9fdf7779aa5" providerId="LiveId" clId="{B9FF1876-BCBE-4106-9562-58E7AAC41F99}" dt="2022-04-23T08:38:03.281" v="1089" actId="26606"/>
        <pc:sldMkLst>
          <pc:docMk/>
          <pc:sldMk cId="2227736236" sldId="287"/>
        </pc:sldMkLst>
        <pc:spChg chg="del">
          <ac:chgData name="Roman Zhigalov" userId="1f97e9fdf7779aa5" providerId="LiveId" clId="{B9FF1876-BCBE-4106-9562-58E7AAC41F99}" dt="2022-04-23T08:38:03.281" v="1089" actId="26606"/>
          <ac:spMkLst>
            <pc:docMk/>
            <pc:sldMk cId="2227736236" sldId="287"/>
            <ac:spMk id="2" creationId="{43ACBA54-F81A-437B-A2BE-A4F9B95241CD}"/>
          </ac:spMkLst>
        </pc:spChg>
        <pc:spChg chg="del">
          <ac:chgData name="Roman Zhigalov" userId="1f97e9fdf7779aa5" providerId="LiveId" clId="{B9FF1876-BCBE-4106-9562-58E7AAC41F99}" dt="2022-04-23T08:38:00.390" v="1088"/>
          <ac:spMkLst>
            <pc:docMk/>
            <pc:sldMk cId="2227736236" sldId="287"/>
            <ac:spMk id="3" creationId="{881BEB5D-086C-4F8E-AE19-4601ADC6A70C}"/>
          </ac:spMkLst>
        </pc:spChg>
        <pc:spChg chg="add">
          <ac:chgData name="Roman Zhigalov" userId="1f97e9fdf7779aa5" providerId="LiveId" clId="{B9FF1876-BCBE-4106-9562-58E7AAC41F99}" dt="2022-04-23T08:38:03.281" v="1089" actId="26606"/>
          <ac:spMkLst>
            <pc:docMk/>
            <pc:sldMk cId="2227736236" sldId="287"/>
            <ac:spMk id="73" creationId="{42A4FC2C-047E-45A5-965D-8E1E3BF09BC6}"/>
          </ac:spMkLst>
        </pc:spChg>
        <pc:picChg chg="add del">
          <ac:chgData name="Roman Zhigalov" userId="1f97e9fdf7779aa5" providerId="LiveId" clId="{B9FF1876-BCBE-4106-9562-58E7AAC41F99}" dt="2022-04-23T08:37:59.640" v="1087"/>
          <ac:picMkLst>
            <pc:docMk/>
            <pc:sldMk cId="2227736236" sldId="287"/>
            <ac:picMk id="18434" creationId="{053650C0-1F0B-4D11-AE31-EDDEC1D3248E}"/>
          </ac:picMkLst>
        </pc:picChg>
        <pc:picChg chg="add mod">
          <ac:chgData name="Roman Zhigalov" userId="1f97e9fdf7779aa5" providerId="LiveId" clId="{B9FF1876-BCBE-4106-9562-58E7AAC41F99}" dt="2022-04-23T08:38:03.281" v="1089" actId="26606"/>
          <ac:picMkLst>
            <pc:docMk/>
            <pc:sldMk cId="2227736236" sldId="287"/>
            <ac:picMk id="18436" creationId="{4812D47A-AB5B-4758-9E43-15B6F38830DD}"/>
          </ac:picMkLst>
        </pc:picChg>
      </pc:sldChg>
      <pc:sldChg chg="addSp delSp modSp new mod setBg">
        <pc:chgData name="Roman Zhigalov" userId="1f97e9fdf7779aa5" providerId="LiveId" clId="{B9FF1876-BCBE-4106-9562-58E7AAC41F99}" dt="2022-04-23T08:38:16.634" v="1092" actId="26606"/>
        <pc:sldMkLst>
          <pc:docMk/>
          <pc:sldMk cId="3461290164" sldId="288"/>
        </pc:sldMkLst>
        <pc:spChg chg="del">
          <ac:chgData name="Roman Zhigalov" userId="1f97e9fdf7779aa5" providerId="LiveId" clId="{B9FF1876-BCBE-4106-9562-58E7AAC41F99}" dt="2022-04-23T08:38:16.634" v="1092" actId="26606"/>
          <ac:spMkLst>
            <pc:docMk/>
            <pc:sldMk cId="3461290164" sldId="288"/>
            <ac:spMk id="2" creationId="{8B095163-BD8D-4E12-AE9B-B60E2DC26ACD}"/>
          </ac:spMkLst>
        </pc:spChg>
        <pc:spChg chg="del">
          <ac:chgData name="Roman Zhigalov" userId="1f97e9fdf7779aa5" providerId="LiveId" clId="{B9FF1876-BCBE-4106-9562-58E7AAC41F99}" dt="2022-04-23T08:38:14.582" v="1091"/>
          <ac:spMkLst>
            <pc:docMk/>
            <pc:sldMk cId="3461290164" sldId="288"/>
            <ac:spMk id="3" creationId="{8558CC69-4FF3-460C-9307-7069F98A706A}"/>
          </ac:spMkLst>
        </pc:spChg>
        <pc:spChg chg="add">
          <ac:chgData name="Roman Zhigalov" userId="1f97e9fdf7779aa5" providerId="LiveId" clId="{B9FF1876-BCBE-4106-9562-58E7AAC41F99}" dt="2022-04-23T08:38:16.634" v="1092" actId="26606"/>
          <ac:spMkLst>
            <pc:docMk/>
            <pc:sldMk cId="3461290164" sldId="288"/>
            <ac:spMk id="71" creationId="{42A4FC2C-047E-45A5-965D-8E1E3BF09BC6}"/>
          </ac:spMkLst>
        </pc:spChg>
        <pc:picChg chg="add mod">
          <ac:chgData name="Roman Zhigalov" userId="1f97e9fdf7779aa5" providerId="LiveId" clId="{B9FF1876-BCBE-4106-9562-58E7AAC41F99}" dt="2022-04-23T08:38:16.634" v="1092" actId="26606"/>
          <ac:picMkLst>
            <pc:docMk/>
            <pc:sldMk cId="3461290164" sldId="288"/>
            <ac:picMk id="19458" creationId="{33EA3DBD-A39F-47DD-BFED-23FB0FCBECFE}"/>
          </ac:picMkLst>
        </pc:picChg>
      </pc:sldChg>
      <pc:sldChg chg="addSp delSp modSp new mod setBg">
        <pc:chgData name="Roman Zhigalov" userId="1f97e9fdf7779aa5" providerId="LiveId" clId="{B9FF1876-BCBE-4106-9562-58E7AAC41F99}" dt="2022-04-23T08:38:47.281" v="1095" actId="26606"/>
        <pc:sldMkLst>
          <pc:docMk/>
          <pc:sldMk cId="3398730982" sldId="289"/>
        </pc:sldMkLst>
        <pc:spChg chg="del">
          <ac:chgData name="Roman Zhigalov" userId="1f97e9fdf7779aa5" providerId="LiveId" clId="{B9FF1876-BCBE-4106-9562-58E7AAC41F99}" dt="2022-04-23T08:38:47.281" v="1095" actId="26606"/>
          <ac:spMkLst>
            <pc:docMk/>
            <pc:sldMk cId="3398730982" sldId="289"/>
            <ac:spMk id="2" creationId="{C8046626-092B-49EC-9BB4-124848CF2308}"/>
          </ac:spMkLst>
        </pc:spChg>
        <pc:spChg chg="del">
          <ac:chgData name="Roman Zhigalov" userId="1f97e9fdf7779aa5" providerId="LiveId" clId="{B9FF1876-BCBE-4106-9562-58E7AAC41F99}" dt="2022-04-23T08:38:45.316" v="1094"/>
          <ac:spMkLst>
            <pc:docMk/>
            <pc:sldMk cId="3398730982" sldId="289"/>
            <ac:spMk id="3" creationId="{B02FA7B6-4F6E-4D44-8C68-57FE289C5842}"/>
          </ac:spMkLst>
        </pc:spChg>
        <pc:spChg chg="add">
          <ac:chgData name="Roman Zhigalov" userId="1f97e9fdf7779aa5" providerId="LiveId" clId="{B9FF1876-BCBE-4106-9562-58E7AAC41F99}" dt="2022-04-23T08:38:47.281" v="1095" actId="26606"/>
          <ac:spMkLst>
            <pc:docMk/>
            <pc:sldMk cId="3398730982" sldId="289"/>
            <ac:spMk id="71" creationId="{42A4FC2C-047E-45A5-965D-8E1E3BF09BC6}"/>
          </ac:spMkLst>
        </pc:spChg>
        <pc:picChg chg="add mod">
          <ac:chgData name="Roman Zhigalov" userId="1f97e9fdf7779aa5" providerId="LiveId" clId="{B9FF1876-BCBE-4106-9562-58E7AAC41F99}" dt="2022-04-23T08:38:47.281" v="1095" actId="26606"/>
          <ac:picMkLst>
            <pc:docMk/>
            <pc:sldMk cId="3398730982" sldId="289"/>
            <ac:picMk id="20482" creationId="{C0ECCE93-C447-4D1C-814F-478DED3CA069}"/>
          </ac:picMkLst>
        </pc:picChg>
      </pc:sldChg>
      <pc:sldChg chg="addSp delSp modSp new mod setBg">
        <pc:chgData name="Roman Zhigalov" userId="1f97e9fdf7779aa5" providerId="LiveId" clId="{B9FF1876-BCBE-4106-9562-58E7AAC41F99}" dt="2022-04-23T08:40:26.658" v="1201" actId="26606"/>
        <pc:sldMkLst>
          <pc:docMk/>
          <pc:sldMk cId="720068483" sldId="290"/>
        </pc:sldMkLst>
        <pc:spChg chg="mod">
          <ac:chgData name="Roman Zhigalov" userId="1f97e9fdf7779aa5" providerId="LiveId" clId="{B9FF1876-BCBE-4106-9562-58E7AAC41F99}" dt="2022-04-23T08:40:26.658" v="1201" actId="26606"/>
          <ac:spMkLst>
            <pc:docMk/>
            <pc:sldMk cId="720068483" sldId="290"/>
            <ac:spMk id="2" creationId="{4D5E3659-AFA2-4C20-BB98-5DACCE82DEE6}"/>
          </ac:spMkLst>
        </pc:spChg>
        <pc:spChg chg="add del mod">
          <ac:chgData name="Roman Zhigalov" userId="1f97e9fdf7779aa5" providerId="LiveId" clId="{B9FF1876-BCBE-4106-9562-58E7AAC41F99}" dt="2022-04-23T08:40:26.658" v="1201" actId="26606"/>
          <ac:spMkLst>
            <pc:docMk/>
            <pc:sldMk cId="720068483" sldId="290"/>
            <ac:spMk id="3" creationId="{DC4345B7-F177-4E4E-924F-F998A34DFB09}"/>
          </ac:spMkLst>
        </pc:spChg>
        <pc:spChg chg="add">
          <ac:chgData name="Roman Zhigalov" userId="1f97e9fdf7779aa5" providerId="LiveId" clId="{B9FF1876-BCBE-4106-9562-58E7AAC41F99}" dt="2022-04-23T08:40:26.658" v="1201" actId="26606"/>
          <ac:spMkLst>
            <pc:docMk/>
            <pc:sldMk cId="720068483" sldId="290"/>
            <ac:spMk id="8" creationId="{DBF61EA3-B236-439E-9C0B-340980D56BEE}"/>
          </ac:spMkLst>
        </pc:spChg>
        <pc:spChg chg="add del">
          <ac:chgData name="Roman Zhigalov" userId="1f97e9fdf7779aa5" providerId="LiveId" clId="{B9FF1876-BCBE-4106-9562-58E7AAC41F99}" dt="2022-04-23T08:40:26.643" v="1200" actId="26606"/>
          <ac:spMkLst>
            <pc:docMk/>
            <pc:sldMk cId="720068483" sldId="290"/>
            <ac:spMk id="9" creationId="{53B021B3-DE93-4AB7-8A18-CF5F1CED88B8}"/>
          </ac:spMkLst>
        </pc:spChg>
        <pc:spChg chg="add del">
          <ac:chgData name="Roman Zhigalov" userId="1f97e9fdf7779aa5" providerId="LiveId" clId="{B9FF1876-BCBE-4106-9562-58E7AAC41F99}" dt="2022-04-23T08:40:26.643" v="1200" actId="26606"/>
          <ac:spMkLst>
            <pc:docMk/>
            <pc:sldMk cId="720068483" sldId="290"/>
            <ac:spMk id="11" creationId="{52D502E5-F6B4-4D58-B4AE-FC466FF15EE8}"/>
          </ac:spMkLst>
        </pc:spChg>
        <pc:spChg chg="add del">
          <ac:chgData name="Roman Zhigalov" userId="1f97e9fdf7779aa5" providerId="LiveId" clId="{B9FF1876-BCBE-4106-9562-58E7AAC41F99}" dt="2022-04-23T08:40:26.643" v="1200" actId="26606"/>
          <ac:spMkLst>
            <pc:docMk/>
            <pc:sldMk cId="720068483" sldId="290"/>
            <ac:spMk id="13" creationId="{9DECDBF4-02B6-4BB4-B65B-B8107AD6A9E8}"/>
          </ac:spMkLst>
        </pc:spChg>
        <pc:spChg chg="add">
          <ac:chgData name="Roman Zhigalov" userId="1f97e9fdf7779aa5" providerId="LiveId" clId="{B9FF1876-BCBE-4106-9562-58E7AAC41F99}" dt="2022-04-23T08:40:26.658" v="1201" actId="26606"/>
          <ac:spMkLst>
            <pc:docMk/>
            <pc:sldMk cId="720068483" sldId="290"/>
            <ac:spMk id="14" creationId="{E659831F-0D9A-4C63-9EBB-8435B85A440F}"/>
          </ac:spMkLst>
        </pc:spChg>
        <pc:spChg chg="add">
          <ac:chgData name="Roman Zhigalov" userId="1f97e9fdf7779aa5" providerId="LiveId" clId="{B9FF1876-BCBE-4106-9562-58E7AAC41F99}" dt="2022-04-23T08:40:26.658" v="1201" actId="26606"/>
          <ac:spMkLst>
            <pc:docMk/>
            <pc:sldMk cId="720068483" sldId="290"/>
            <ac:spMk id="16" creationId="{DC4345B7-F177-4E4E-924F-F998A34DFB09}"/>
          </ac:spMkLst>
        </pc:spChg>
        <pc:grpChg chg="add">
          <ac:chgData name="Roman Zhigalov" userId="1f97e9fdf7779aa5" providerId="LiveId" clId="{B9FF1876-BCBE-4106-9562-58E7AAC41F99}" dt="2022-04-23T08:40:26.658" v="1201" actId="26606"/>
          <ac:grpSpMkLst>
            <pc:docMk/>
            <pc:sldMk cId="720068483" sldId="290"/>
            <ac:grpSpMk id="10" creationId="{28FAF094-D087-493F-8DF9-A486C2D6BBAA}"/>
          </ac:grpSpMkLst>
        </pc:grpChg>
        <pc:graphicFrameChg chg="add del">
          <ac:chgData name="Roman Zhigalov" userId="1f97e9fdf7779aa5" providerId="LiveId" clId="{B9FF1876-BCBE-4106-9562-58E7AAC41F99}" dt="2022-04-23T08:40:26.643" v="1200" actId="26606"/>
          <ac:graphicFrameMkLst>
            <pc:docMk/>
            <pc:sldMk cId="720068483" sldId="290"/>
            <ac:graphicFrameMk id="5" creationId="{474241EC-9670-64A7-8B38-FEE3CD164D0E}"/>
          </ac:graphicFrameMkLst>
        </pc:graphicFrameChg>
      </pc:sldChg>
      <pc:sldChg chg="addSp delSp modSp new mod setBg">
        <pc:chgData name="Roman Zhigalov" userId="1f97e9fdf7779aa5" providerId="LiveId" clId="{B9FF1876-BCBE-4106-9562-58E7AAC41F99}" dt="2022-04-23T08:41:04.220" v="1237" actId="26606"/>
        <pc:sldMkLst>
          <pc:docMk/>
          <pc:sldMk cId="1673380451" sldId="291"/>
        </pc:sldMkLst>
        <pc:spChg chg="mod ord">
          <ac:chgData name="Roman Zhigalov" userId="1f97e9fdf7779aa5" providerId="LiveId" clId="{B9FF1876-BCBE-4106-9562-58E7AAC41F99}" dt="2022-04-23T08:41:04.220" v="1237" actId="26606"/>
          <ac:spMkLst>
            <pc:docMk/>
            <pc:sldMk cId="1673380451" sldId="291"/>
            <ac:spMk id="2" creationId="{CBE1CC9B-F190-4263-94DC-4BFD769AB7AA}"/>
          </ac:spMkLst>
        </pc:spChg>
        <pc:spChg chg="del">
          <ac:chgData name="Roman Zhigalov" userId="1f97e9fdf7779aa5" providerId="LiveId" clId="{B9FF1876-BCBE-4106-9562-58E7AAC41F99}" dt="2022-04-23T08:41:01.742" v="1236"/>
          <ac:spMkLst>
            <pc:docMk/>
            <pc:sldMk cId="1673380451" sldId="291"/>
            <ac:spMk id="3" creationId="{B87BB290-AABB-4328-B5BB-FBC92288A2EA}"/>
          </ac:spMkLst>
        </pc:spChg>
        <pc:spChg chg="add">
          <ac:chgData name="Roman Zhigalov" userId="1f97e9fdf7779aa5" providerId="LiveId" clId="{B9FF1876-BCBE-4106-9562-58E7AAC41F99}" dt="2022-04-23T08:41:04.220" v="1237" actId="26606"/>
          <ac:spMkLst>
            <pc:docMk/>
            <pc:sldMk cId="1673380451" sldId="291"/>
            <ac:spMk id="71" creationId="{37C89E4B-3C9F-44B9-8B86-D9E3D112D8EC}"/>
          </ac:spMkLst>
        </pc:spChg>
        <pc:picChg chg="add mod">
          <ac:chgData name="Roman Zhigalov" userId="1f97e9fdf7779aa5" providerId="LiveId" clId="{B9FF1876-BCBE-4106-9562-58E7AAC41F99}" dt="2022-04-23T08:41:04.220" v="1237" actId="26606"/>
          <ac:picMkLst>
            <pc:docMk/>
            <pc:sldMk cId="1673380451" sldId="291"/>
            <ac:picMk id="21506" creationId="{C99A2DE2-A771-4978-9A39-AFF71CF2A95C}"/>
          </ac:picMkLst>
        </pc:picChg>
        <pc:cxnChg chg="add">
          <ac:chgData name="Roman Zhigalov" userId="1f97e9fdf7779aa5" providerId="LiveId" clId="{B9FF1876-BCBE-4106-9562-58E7AAC41F99}" dt="2022-04-23T08:41:04.220" v="1237" actId="26606"/>
          <ac:cxnSpMkLst>
            <pc:docMk/>
            <pc:sldMk cId="1673380451" sldId="291"/>
            <ac:cxnSpMk id="73" creationId="{AA2EAA10-076F-46BD-8F0F-B9A2FB77A85C}"/>
          </ac:cxnSpMkLst>
        </pc:cxnChg>
        <pc:cxnChg chg="add">
          <ac:chgData name="Roman Zhigalov" userId="1f97e9fdf7779aa5" providerId="LiveId" clId="{B9FF1876-BCBE-4106-9562-58E7AAC41F99}" dt="2022-04-23T08:41:04.220" v="1237" actId="26606"/>
          <ac:cxnSpMkLst>
            <pc:docMk/>
            <pc:sldMk cId="1673380451" sldId="291"/>
            <ac:cxnSpMk id="75" creationId="{D891E407-403B-4764-86C9-33A56D3BCAA3}"/>
          </ac:cxnSpMkLst>
        </pc:cxnChg>
      </pc:sldChg>
      <pc:sldChg chg="addSp delSp modSp new mod setBg modClrScheme chgLayout">
        <pc:chgData name="Roman Zhigalov" userId="1f97e9fdf7779aa5" providerId="LiveId" clId="{B9FF1876-BCBE-4106-9562-58E7AAC41F99}" dt="2022-04-23T08:41:22.117" v="1241" actId="26606"/>
        <pc:sldMkLst>
          <pc:docMk/>
          <pc:sldMk cId="3107465607" sldId="292"/>
        </pc:sldMkLst>
        <pc:spChg chg="del mod ord">
          <ac:chgData name="Roman Zhigalov" userId="1f97e9fdf7779aa5" providerId="LiveId" clId="{B9FF1876-BCBE-4106-9562-58E7AAC41F99}" dt="2022-04-23T08:41:07.231" v="1239" actId="700"/>
          <ac:spMkLst>
            <pc:docMk/>
            <pc:sldMk cId="3107465607" sldId="292"/>
            <ac:spMk id="2" creationId="{48A69254-86F9-49F6-B1CF-A418CC1377E8}"/>
          </ac:spMkLst>
        </pc:spChg>
        <pc:spChg chg="del mod ord">
          <ac:chgData name="Roman Zhigalov" userId="1f97e9fdf7779aa5" providerId="LiveId" clId="{B9FF1876-BCBE-4106-9562-58E7AAC41F99}" dt="2022-04-23T08:41:07.231" v="1239" actId="700"/>
          <ac:spMkLst>
            <pc:docMk/>
            <pc:sldMk cId="3107465607" sldId="292"/>
            <ac:spMk id="3" creationId="{363EE900-8339-4013-98F8-D2F5842CC7DF}"/>
          </ac:spMkLst>
        </pc:spChg>
        <pc:spChg chg="add del mod ord">
          <ac:chgData name="Roman Zhigalov" userId="1f97e9fdf7779aa5" providerId="LiveId" clId="{B9FF1876-BCBE-4106-9562-58E7AAC41F99}" dt="2022-04-23T08:41:22.117" v="1241" actId="26606"/>
          <ac:spMkLst>
            <pc:docMk/>
            <pc:sldMk cId="3107465607" sldId="292"/>
            <ac:spMk id="4" creationId="{09F76EAA-9D3E-4909-80AD-48BD2767D1E3}"/>
          </ac:spMkLst>
        </pc:spChg>
        <pc:spChg chg="add del mod ord">
          <ac:chgData name="Roman Zhigalov" userId="1f97e9fdf7779aa5" providerId="LiveId" clId="{B9FF1876-BCBE-4106-9562-58E7AAC41F99}" dt="2022-04-23T08:41:15.380" v="1240"/>
          <ac:spMkLst>
            <pc:docMk/>
            <pc:sldMk cId="3107465607" sldId="292"/>
            <ac:spMk id="5" creationId="{0DFD276F-E9F6-470F-AD98-D08D1AD6E829}"/>
          </ac:spMkLst>
        </pc:spChg>
        <pc:spChg chg="add">
          <ac:chgData name="Roman Zhigalov" userId="1f97e9fdf7779aa5" providerId="LiveId" clId="{B9FF1876-BCBE-4106-9562-58E7AAC41F99}" dt="2022-04-23T08:41:22.117" v="1241" actId="26606"/>
          <ac:spMkLst>
            <pc:docMk/>
            <pc:sldMk cId="3107465607" sldId="292"/>
            <ac:spMk id="71" creationId="{42A4FC2C-047E-45A5-965D-8E1E3BF09BC6}"/>
          </ac:spMkLst>
        </pc:spChg>
        <pc:picChg chg="add mod">
          <ac:chgData name="Roman Zhigalov" userId="1f97e9fdf7779aa5" providerId="LiveId" clId="{B9FF1876-BCBE-4106-9562-58E7AAC41F99}" dt="2022-04-23T08:41:22.117" v="1241" actId="26606"/>
          <ac:picMkLst>
            <pc:docMk/>
            <pc:sldMk cId="3107465607" sldId="292"/>
            <ac:picMk id="22530" creationId="{47FD86B4-921C-4071-814D-394641A75A95}"/>
          </ac:picMkLst>
        </pc:picChg>
      </pc:sldChg>
      <pc:sldChg chg="modSp new mod">
        <pc:chgData name="Roman Zhigalov" userId="1f97e9fdf7779aa5" providerId="LiveId" clId="{B9FF1876-BCBE-4106-9562-58E7AAC41F99}" dt="2022-04-23T08:41:36.124" v="1262" actId="122"/>
        <pc:sldMkLst>
          <pc:docMk/>
          <pc:sldMk cId="1108452717" sldId="293"/>
        </pc:sldMkLst>
        <pc:spChg chg="mod">
          <ac:chgData name="Roman Zhigalov" userId="1f97e9fdf7779aa5" providerId="LiveId" clId="{B9FF1876-BCBE-4106-9562-58E7AAC41F99}" dt="2022-04-23T08:41:36.124" v="1262" actId="122"/>
          <ac:spMkLst>
            <pc:docMk/>
            <pc:sldMk cId="1108452717" sldId="293"/>
            <ac:spMk id="2" creationId="{52537E13-551B-41A8-A953-6CE08F3FE330}"/>
          </ac:spMkLst>
        </pc:spChg>
      </pc:sldChg>
      <pc:sldChg chg="modSp new mod">
        <pc:chgData name="Roman Zhigalov" userId="1f97e9fdf7779aa5" providerId="LiveId" clId="{B9FF1876-BCBE-4106-9562-58E7AAC41F99}" dt="2022-04-23T08:41:41.672" v="1280" actId="122"/>
        <pc:sldMkLst>
          <pc:docMk/>
          <pc:sldMk cId="3190321794" sldId="294"/>
        </pc:sldMkLst>
        <pc:spChg chg="mod">
          <ac:chgData name="Roman Zhigalov" userId="1f97e9fdf7779aa5" providerId="LiveId" clId="{B9FF1876-BCBE-4106-9562-58E7AAC41F99}" dt="2022-04-23T08:41:41.672" v="1280" actId="122"/>
          <ac:spMkLst>
            <pc:docMk/>
            <pc:sldMk cId="3190321794" sldId="294"/>
            <ac:spMk id="2" creationId="{9F6B552D-55B5-46D8-816E-03D5491A3B2A}"/>
          </ac:spMkLst>
        </pc:spChg>
      </pc:sldChg>
      <pc:sldChg chg="add">
        <pc:chgData name="Roman Zhigalov" userId="1f97e9fdf7779aa5" providerId="LiveId" clId="{B9FF1876-BCBE-4106-9562-58E7AAC41F99}" dt="2022-04-23T08:42:02.794" v="1281"/>
        <pc:sldMkLst>
          <pc:docMk/>
          <pc:sldMk cId="2181256658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5A0F0-2366-4519-8F48-FDC8A4808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156C22-4A21-4F86-9B8B-FE8D3B494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BB9F5-2FA0-4910-AA98-863D2C98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8F0D-0854-4914-BCFF-EA085AD7E271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718657-1B6E-465F-AEB3-97056C4C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02F01E-AEE7-477D-B7C0-6380F823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8301-92D1-4964-9B56-30DCFDE2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6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BB0AF-A5B6-48CA-82D7-DD082369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BDB074-671B-4437-B5F8-7AACE6204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BD4AB-CBD1-4D53-A9AA-8F23E88A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8F0D-0854-4914-BCFF-EA085AD7E271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E3506E-E706-4DA4-AA34-F17A5F15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38B36-C6FC-4A37-B271-294E0855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8301-92D1-4964-9B56-30DCFDE2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3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AFDBA3-813D-40FC-9175-75F470C52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7A8B44-89F7-4DC8-B7D9-7D107ABE0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066D08-E702-4B04-9C8B-288B2B47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8F0D-0854-4914-BCFF-EA085AD7E271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CF4E3-99A7-40E3-A8A3-7AB56F70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9F108C-8236-4588-B88C-F3564632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8301-92D1-4964-9B56-30DCFDE2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71030-4379-4FF1-81E7-8C72088C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AF816-89EF-4041-9F25-F0651C641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9A36F-1B8B-4342-8FF2-5C199BDA6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8F0D-0854-4914-BCFF-EA085AD7E271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EE94A-A5D4-458C-9BB3-49A236DF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237102-C0DB-4238-B7AE-B42894B9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8301-92D1-4964-9B56-30DCFDE2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6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D7C13-7EFB-4401-962F-AC44A754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2FEC7-0436-4E6D-990F-02C92F7B9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775A1D-1B78-4682-88FB-FA2FB649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8F0D-0854-4914-BCFF-EA085AD7E271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617762-20DB-4621-AB72-956449E1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E96B89-D3B8-4159-AD4B-51FAE106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8301-92D1-4964-9B56-30DCFDE2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4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239DC-98E8-4ED4-9695-46EB2A08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481642-EC7F-4AA7-8FF1-06E5915A1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2A7F27-7231-4AA9-8A2D-1D06234E3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572791-1C6F-4822-A819-B22A9401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8F0D-0854-4914-BCFF-EA085AD7E271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CD367-8EDF-46AB-B8D9-84B2E8B6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0E062B-923A-4F98-A35B-D5E89200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8301-92D1-4964-9B56-30DCFDE2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0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04083-7EC7-4391-925C-E1F4290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8A9B30-FE48-43CD-9C03-6F8CFC097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1FF1DB-C090-4AF7-953A-BB6E5479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820EA1-9A8D-45E1-B5D9-430FADC5B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782BCF-8320-424C-B860-2748C7326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979DFA-E4FF-42BD-890F-E97B3706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8F0D-0854-4914-BCFF-EA085AD7E271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17B378-44F7-4A1D-9B24-7F6FE34C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7D21B-1752-4A96-B654-2357B38F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8301-92D1-4964-9B56-30DCFDE2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1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7DF7E-5E63-4FDB-997B-7F29CA31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09CBCD-63DA-4220-9D8A-8AC99EE8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8F0D-0854-4914-BCFF-EA085AD7E271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05AE15-CF0F-45D7-8F4D-14A73757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3E624E-4776-4D7C-9966-CA6A44D1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8301-92D1-4964-9B56-30DCFDE2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53352B-56B3-4DDF-BB56-DDA89A58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8F0D-0854-4914-BCFF-EA085AD7E271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3FE295-2C4F-4092-A29E-0A5EB100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2A6416-5633-4FB4-82CB-EC68255F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8301-92D1-4964-9B56-30DCFDE2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6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71EBE-1652-40F7-AC96-A169B44B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4B8EF6-B2DA-4FC3-A2EC-B8439F7A8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843570-B3D8-4FD7-B70E-A883D0724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0511AD-5665-4D61-BD1D-8BE58E25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8F0D-0854-4914-BCFF-EA085AD7E271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99D623-E697-4184-BA63-A0B00565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EB9AF8-E333-4D79-A193-044689AD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8301-92D1-4964-9B56-30DCFDE2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2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CC7BF-CD12-42EF-A8E2-98C0AB85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A8E7CE-3881-42A8-86AD-CE71C6551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839679-714F-40EC-B386-A374FB982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DA7B65-415A-4A6C-93FB-EEF2F4A2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8F0D-0854-4914-BCFF-EA085AD7E271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D78FB-1EB2-43E4-8DD5-752F236B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B1989E-9DCF-454C-A8BE-A9355AB4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8301-92D1-4964-9B56-30DCFDE2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3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B94C7-62F7-465E-8AE3-EE673435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B59DDB-5D39-4089-B3F3-3ACB69666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6E72E1-4C40-4008-9652-85DA96BF8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88F0D-0854-4914-BCFF-EA085AD7E271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1EF22B-8512-4141-9CBD-2E5EA1AF5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5699D-D2A3-45C2-B691-2622986C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18301-92D1-4964-9B56-30DCFDE2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7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2E11D-67C8-4777-809B-B88416CC7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40. Китай в 1945—1978 гг.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FD31B-4AC5-4960-BF46-700AC4DB72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5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оговор о дружбе СССР и Китая стал жертвой холодной войны - Парламентская  газета">
            <a:extLst>
              <a:ext uri="{FF2B5EF4-FFF2-40B4-BE49-F238E27FC236}">
                <a16:creationId xmlns:a16="http://schemas.microsoft.com/office/drawing/2014/main" id="{31E8790F-BC70-4B45-AB44-17760AD56F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b="2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BD09E-F42F-422D-B693-89A35CD8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1950 г. – договор о дружбе, союзе и взаимопомощи между СССР и КНР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57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A0F4D-13EE-4145-9867-740DDA5B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мероприятия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541BB2-F9EA-4781-A960-93C073F2C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В стране начала проводиться аграрная реформа</a:t>
            </a:r>
          </a:p>
          <a:p>
            <a:r>
              <a:rPr lang="ru-RU" sz="2000" dirty="0"/>
              <a:t>Значительная часть помещичьих земель национализировалась, а остальная передавалась во владение сельским жителям</a:t>
            </a:r>
          </a:p>
          <a:p>
            <a:r>
              <a:rPr lang="ru-RU" sz="2000" dirty="0"/>
              <a:t>Одновременно создавался государственный сектор экономики за счет конфискации собственности крупной национальной буржуазии и иностранного капитала</a:t>
            </a:r>
          </a:p>
          <a:p>
            <a:r>
              <a:rPr lang="ru-RU" sz="2000" dirty="0"/>
              <a:t>В 1953 г. в КНР начались «социалистические преобразования». При помощи СССР было построено свыше 500 крупных промышленных объектов. </a:t>
            </a:r>
          </a:p>
          <a:p>
            <a:r>
              <a:rPr lang="ru-RU" sz="2000" dirty="0"/>
              <a:t>В 1956 г. промышленность и торговля были практически полностью национализированы, проведено повсеместное кооперирование сельского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2168902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8" name="Picture 4" descr="Освобожденный Китай (1950)">
            <a:extLst>
              <a:ext uri="{FF2B5EF4-FFF2-40B4-BE49-F238E27FC236}">
                <a16:creationId xmlns:a16="http://schemas.microsoft.com/office/drawing/2014/main" id="{F8078816-1514-4134-BC84-B2328885A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24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Куда пропали воробьи в 1950-х гг в Китае и к чему это привело » uCrazy.ru -  Источник Хорошего Настроения">
            <a:extLst>
              <a:ext uri="{FF2B5EF4-FFF2-40B4-BE49-F238E27FC236}">
                <a16:creationId xmlns:a16="http://schemas.microsoft.com/office/drawing/2014/main" id="{DB84D054-DD8F-4B9B-9ED1-E1B55A326F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7" b="985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70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D5A15-32EB-4D38-B9CD-5B4EB038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Политика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трех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красных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знамен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C5879-65E9-4A42-93E1-B33CAAFB4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93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9A618E1-B0D8-42E1-9D9C-3F76B601C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Политика «Трех красных знамен»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E6911D9-C3ED-45A6-AB11-E2237C23C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План экономического развития страны, принятый в 1958 г. Под ними подразумевались «генеральная линия», «большой скачок» и «народные коммуны»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85A1366B-66BA-4719-819C-25BC2B67DE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7" r="4596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59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97E29-3BDA-432C-831F-2F2971CB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 dirty="0"/>
              <a:t>Основные мероприятия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81D75-7D41-486C-BA88-3CB6B2A7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000" dirty="0"/>
              <a:t>«Генеральная линия» означала форсированное строительство коммунизма посредством «большого скачка» в промышленности и сельском хозяйстве</a:t>
            </a:r>
          </a:p>
          <a:p>
            <a:r>
              <a:rPr lang="ru-RU" sz="2000" dirty="0"/>
              <a:t>Во дворах предприятий, учреждений, коммун начали строиться маленькие примитивные домны для выплавки чугуна и стали. Одновременно миллионы людей работали на строительстве каналов и других гигантских сооружений</a:t>
            </a:r>
          </a:p>
          <a:p>
            <a:r>
              <a:rPr lang="ru-RU" sz="2000" dirty="0"/>
              <a:t>Массовая кампания по реализации политики «большого скачка» проходила под лозунгом: «Три года упорного труда — 10 тысяч лет счастья!»</a:t>
            </a:r>
          </a:p>
          <a:p>
            <a:r>
              <a:rPr lang="ru-RU" sz="2000" dirty="0"/>
              <a:t>В это же время на селе сотни тысяч кооперативов были преобразованы в 26 тыс. «народных коммун». Целью коммун было увеличение сельскохозяйственного производства и «воспитание нового человека»</a:t>
            </a:r>
          </a:p>
        </p:txBody>
      </p:sp>
    </p:spTree>
    <p:extLst>
      <p:ext uri="{BB962C8B-B14F-4D97-AF65-F5344CB8AC3E}">
        <p14:creationId xmlns:p14="http://schemas.microsoft.com/office/powerpoint/2010/main" val="206274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Большой скачок - индустриализация Китая, погубившая миллионы человек -  Mydiscoveries.ru">
            <a:extLst>
              <a:ext uri="{FF2B5EF4-FFF2-40B4-BE49-F238E27FC236}">
                <a16:creationId xmlns:a16="http://schemas.microsoft.com/office/drawing/2014/main" id="{C57457DF-4174-4FE9-975A-0EA9DA1708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" b="114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9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Китай 1949-1961. &quot;Большой скачок&quot;. - YouTube">
            <a:extLst>
              <a:ext uri="{FF2B5EF4-FFF2-40B4-BE49-F238E27FC236}">
                <a16:creationId xmlns:a16="http://schemas.microsoft.com/office/drawing/2014/main" id="{8CB37E69-6335-4980-9F6B-46EEF0E924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b="648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90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Большой скачок&quot; в Китае, или как Китай попытался обогнать весь мир –  Reconomica — истории из жизни реальных людей">
            <a:extLst>
              <a:ext uri="{FF2B5EF4-FFF2-40B4-BE49-F238E27FC236}">
                <a16:creationId xmlns:a16="http://schemas.microsoft.com/office/drawing/2014/main" id="{ADAA4CBC-979B-426A-9E62-947EE9317A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87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217AB-9CD5-4921-88D5-95C87589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1D505C-32E6-4B14-8C40-6F8448BD2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97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3322A-BB83-4275-BAF8-E3714187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Итоги «большого скачка»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D5107-97AD-4960-8223-51D88F2F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Однако курс на «большой скачок» в 1960 г. потерпел провал. Промышленное и сельскохозяйственное производство сократилось</a:t>
            </a:r>
          </a:p>
          <a:p>
            <a:r>
              <a:rPr lang="ru-RU" sz="2400" dirty="0"/>
              <a:t>Миллионы тонн выплавленной стали были низкого качества, да и новых заводов в достаточном количестве не построили</a:t>
            </a:r>
          </a:p>
          <a:p>
            <a:r>
              <a:rPr lang="ru-RU" sz="2400" dirty="0"/>
              <a:t> Кроме того, в это время ухудшились советско-китайские отношения. СССР сократил помощь Китаю, а в 1960 г. и вовсе прекратил ее</a:t>
            </a:r>
          </a:p>
          <a:p>
            <a:r>
              <a:rPr lang="ru-RU" sz="2400" dirty="0"/>
              <a:t> В отдельных районах Китая начался голо</a:t>
            </a:r>
          </a:p>
        </p:txBody>
      </p:sp>
    </p:spTree>
    <p:extLst>
      <p:ext uri="{BB962C8B-B14F-4D97-AF65-F5344CB8AC3E}">
        <p14:creationId xmlns:p14="http://schemas.microsoft.com/office/powerpoint/2010/main" val="3477407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35ADA-7A51-4121-81BE-5089F36B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ru-RU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«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Курс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регулирование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экономики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</a:t>
            </a:r>
            <a:b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7B0750-3DD8-4EA4-B980-7EAC41A15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658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C8385-EBA4-46B3-967E-C0D2BB9D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«Курс на регулирование экономики»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99C2A9-C35B-4A8F-B026-7FC4CFAD9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858" y="4571999"/>
            <a:ext cx="3494342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Мероприятия по преодолению ошибок прошлого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0" name="Picture 2" descr="Изображение выглядит как человек, внешний, стоит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5BC0AC25-9CAE-4F2C-ACC5-D596F545A4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6008" y="804672"/>
            <a:ext cx="3765910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73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64F42-57A0-4D0A-94A1-99F635B7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мероприятия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2109A9-B27B-49BC-BFDE-ED0FE879F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Крестьянам были возвращены приусадебные участки. Им разрешили держать мелкий скот и птицу, заниматься ремеслами и торговать на рынке</a:t>
            </a:r>
          </a:p>
          <a:p>
            <a:r>
              <a:rPr lang="ru-RU" sz="2400" dirty="0"/>
              <a:t>Повсюду вводился принцип материальной заинтересованности в результатах труда</a:t>
            </a:r>
          </a:p>
          <a:p>
            <a:r>
              <a:rPr lang="ru-RU" sz="2400" dirty="0"/>
              <a:t>В стране в целом было восстановлено производство и покончено с голодом. Тем не менее внутриполитическая ситуация оставалась сложной</a:t>
            </a:r>
          </a:p>
          <a:p>
            <a:r>
              <a:rPr lang="ru-RU" sz="2400" dirty="0"/>
              <a:t> Все чаще в адрес Мао Цзэдуна раздавались критические высказывания со стороны интеллигенции и части партийного аппарата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0721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706DD-7A96-48CA-8CC2-3BB243DD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Китай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1960-е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гг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Архитектура Китайской Народной Республики. 1950-е - 60-е гг. | Архитектура  СССР и социалистических стран | Totalarch">
            <a:extLst>
              <a:ext uri="{FF2B5EF4-FFF2-40B4-BE49-F238E27FC236}">
                <a16:creationId xmlns:a16="http://schemas.microsoft.com/office/drawing/2014/main" id="{C211199C-2ED4-4BD0-B365-967F3EBCA4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158" y="858525"/>
            <a:ext cx="595646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69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72705-C7DB-4131-B3E7-1CE9F3B8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Китай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конце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1950-х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гг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Пекин. Музей Китайской революции и Исторический музей Китая. 1958—1959 гг. Общий вид">
            <a:extLst>
              <a:ext uri="{FF2B5EF4-FFF2-40B4-BE49-F238E27FC236}">
                <a16:creationId xmlns:a16="http://schemas.microsoft.com/office/drawing/2014/main" id="{13A58E71-9A17-441D-968F-98BD0BE0DA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915696"/>
            <a:ext cx="7608304" cy="50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33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79C5A-D073-4146-9E03-0233CD65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Китайский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химический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завод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Далянь. Химический завод. 1958 г.">
            <a:extLst>
              <a:ext uri="{FF2B5EF4-FFF2-40B4-BE49-F238E27FC236}">
                <a16:creationId xmlns:a16="http://schemas.microsoft.com/office/drawing/2014/main" id="{EE7A53B4-BB72-48AB-BFE4-D1E1CDE0C6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229539"/>
            <a:ext cx="7608304" cy="44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84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F5FF-02E6-424D-83DC-B807A601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«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Культурная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революция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5095E-5555-41B2-8DBE-9040B6C84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062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F12CDE-009D-4095-BC20-C4CE70D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«Великая пролетарская культурная революция»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9EECAF9-0575-4175-AE6D-B4884FAFD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серия идейно-политических кампаний 1966—1976 годах в Китае, в рамках которых под предлогами противодействия возможной «реставрации капитализма» в КНР и «борьбы с внутренним и внешним ревизионизмом»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Великая пролетарская культурная революция в Китае">
            <a:extLst>
              <a:ext uri="{FF2B5EF4-FFF2-40B4-BE49-F238E27FC236}">
                <a16:creationId xmlns:a16="http://schemas.microsoft.com/office/drawing/2014/main" id="{015F431C-E96F-4E54-9E04-18EA3880DD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10793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27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2" name="Rectangle 70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3" name="Rectangle 72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59C62-E98D-4685-A005-71D99DF2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Цели компании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182F7B-706E-45FD-9B59-FF8CA3BA3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988" y="2620641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подавить критиков и оппозиционеров, устранить «предателей», которые мешали строить «образцовое коммунистическое общество» в соответствии с учением Мао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7414" name="Rectangle 7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5" name="Rectangle 7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Глава 9. Великая пролетарская культурная революция. Итоги периода Мао |  Сохраним Тибет! Далай-лама: биография, новости, события, фото">
            <a:extLst>
              <a:ext uri="{FF2B5EF4-FFF2-40B4-BE49-F238E27FC236}">
                <a16:creationId xmlns:a16="http://schemas.microsoft.com/office/drawing/2014/main" id="{33D7EFB3-AA68-49C7-BDF1-6745752DF0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 r="2" b="2"/>
          <a:stretch/>
        </p:blipFill>
        <p:spPr bwMode="auto">
          <a:xfrm>
            <a:off x="7421373" y="627954"/>
            <a:ext cx="4235516" cy="5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Rectangle 78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02B24-2DA3-4695-A8EA-C98DF656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6501E4-3801-450F-B74C-6902BE5A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Образование Китайской Народной Республики</a:t>
            </a:r>
          </a:p>
          <a:p>
            <a:r>
              <a:rPr lang="ru-RU" sz="2400" dirty="0"/>
              <a:t>Восстановительный период</a:t>
            </a:r>
          </a:p>
          <a:p>
            <a:r>
              <a:rPr lang="ru-RU" sz="2400" dirty="0"/>
              <a:t>Политика «трех красных знамен»</a:t>
            </a:r>
          </a:p>
          <a:p>
            <a:r>
              <a:rPr lang="ru-RU" sz="2400" dirty="0"/>
              <a:t>«Курс на регулирование экономики»</a:t>
            </a:r>
          </a:p>
          <a:p>
            <a:r>
              <a:rPr lang="ru-RU" sz="2400" dirty="0"/>
              <a:t>«Культурная революция»</a:t>
            </a:r>
          </a:p>
        </p:txBody>
      </p:sp>
    </p:spTree>
    <p:extLst>
      <p:ext uri="{BB962C8B-B14F-4D97-AF65-F5344CB8AC3E}">
        <p14:creationId xmlns:p14="http://schemas.microsoft.com/office/powerpoint/2010/main" val="48553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B1E32-E985-49A5-8A59-59F7A39D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Первый этап (1966-1969 гг.)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E932E7-93E8-4FEB-B80C-11A4613BE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Начали создаваться отряды хунвейбинов — «красных охранников» из школьной и студенческой молодежи и отряды цзаофаней — «бунтарей» из молодых рабочих и служащих</a:t>
            </a:r>
          </a:p>
          <a:p>
            <a:r>
              <a:rPr lang="ru-RU" sz="2000" dirty="0"/>
              <a:t>Карательные органы «культурной революции» наводили страх и ужас на всех китайцев, независимо от их положения в обществе</a:t>
            </a:r>
          </a:p>
          <a:p>
            <a:r>
              <a:rPr lang="ru-RU" sz="2000" dirty="0"/>
              <a:t>Устраивались показательные суды. Больше всего страдали представители интеллигенции и все те, кто носил заграничную одежду и модные прически. Их избивали, срывали одежду, брили наголо</a:t>
            </a:r>
          </a:p>
          <a:p>
            <a:r>
              <a:rPr lang="ru-RU" sz="2000" dirty="0"/>
              <a:t>На улицах полыхали костры из «буржуазных» книг и пластинок. Библиотеки и музеи были разграблены. Города Китая погрузились в насилие и хаос.</a:t>
            </a:r>
          </a:p>
        </p:txBody>
      </p:sp>
    </p:spTree>
    <p:extLst>
      <p:ext uri="{BB962C8B-B14F-4D97-AF65-F5344CB8AC3E}">
        <p14:creationId xmlns:p14="http://schemas.microsoft.com/office/powerpoint/2010/main" val="3637936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436" name="Picture 4" descr="6 вопросов о ″культурной революции″ в Китае | События в мире - оценки и  прогнозы из Германии и Европы | DW | 11.05.2016">
            <a:extLst>
              <a:ext uri="{FF2B5EF4-FFF2-40B4-BE49-F238E27FC236}">
                <a16:creationId xmlns:a16="http://schemas.microsoft.com/office/drawing/2014/main" id="{4812D47A-AB5B-4758-9E43-15B6F38830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36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458" name="Picture 2" descr="Великая кровавая культурная">
            <a:extLst>
              <a:ext uri="{FF2B5EF4-FFF2-40B4-BE49-F238E27FC236}">
                <a16:creationId xmlns:a16="http://schemas.microsoft.com/office/drawing/2014/main" id="{33EA3DBD-A39F-47DD-BFED-23FB0FCBEC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290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482" name="Picture 2" descr="Пекин проигнорировал 50-летие &quot;культурной революции&quot; - BBC News Русская  служба">
            <a:extLst>
              <a:ext uri="{FF2B5EF4-FFF2-40B4-BE49-F238E27FC236}">
                <a16:creationId xmlns:a16="http://schemas.microsoft.com/office/drawing/2014/main" id="{C0ECCE93-C447-4D1C-814F-478DED3CA0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" b="1008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30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E3659-AFA2-4C20-BB98-5DACCE82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Второй этап (1969-1976 гг.)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DC4345B7-F177-4E4E-924F-F998A34DF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Укрепление режима личной власти Мао, , экономическая нестабильность и острая внутриполитическая борьба</a:t>
            </a:r>
          </a:p>
          <a:p>
            <a:r>
              <a:rPr lang="ru-RU" sz="2400"/>
              <a:t>Ситуация в стране по-прежнему оставалась сложной и нестабильной. Поэтому правящая верхушка партии и государства вынуждена была восстановить часть репрессированных кадров на довольно высоких государственных постах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720068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мерть Мао Цзэдуна и свержение императрицы">
            <a:extLst>
              <a:ext uri="{FF2B5EF4-FFF2-40B4-BE49-F238E27FC236}">
                <a16:creationId xmlns:a16="http://schemas.microsoft.com/office/drawing/2014/main" id="{C99A2DE2-A771-4978-9A39-AFF71CF2A9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" b="1315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1CC9B-F190-4263-94DC-4BFD769A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1976 г. – смерть Мао Цзэдуна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80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530" name="Picture 2" descr="Смерть Мао Цзэдуна и свержение императрицы">
            <a:extLst>
              <a:ext uri="{FF2B5EF4-FFF2-40B4-BE49-F238E27FC236}">
                <a16:creationId xmlns:a16="http://schemas.microsoft.com/office/drawing/2014/main" id="{47FD86B4-921C-4071-814D-394641A75A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65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37E13-551B-41A8-A953-6CE08F3F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91098-84C3-4DA4-B299-B0D562C93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52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B552D-55B5-46D8-816E-03D5491A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65C6D5-ABEC-4B99-953F-EC58A8C12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21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5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EC752-68CD-491A-99DA-F6E91532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Образование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Китайской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Народной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Республики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90144B-53C2-4AE7-A2F2-5F86182CB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ньчжурская операция началась 75 лет назад - Парламентская газета">
            <a:extLst>
              <a:ext uri="{FF2B5EF4-FFF2-40B4-BE49-F238E27FC236}">
                <a16:creationId xmlns:a16="http://schemas.microsoft.com/office/drawing/2014/main" id="{0ABA95DF-4004-4233-9A38-14D23BC9FF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 b="668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4E67D0-2627-4D0F-895E-CA7A0A1D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Лето 1945 г. – освобождение Китая от японских войск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70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ражданская война в Китае 1946-1949: причины, ход и итоги войны">
            <a:extLst>
              <a:ext uri="{FF2B5EF4-FFF2-40B4-BE49-F238E27FC236}">
                <a16:creationId xmlns:a16="http://schemas.microsoft.com/office/drawing/2014/main" id="{81E6D2C4-A71B-4802-BA26-366A27A763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49C25-36D1-4E58-998F-F4E9214A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1945-1949 гг. – Гражданская война в Китае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77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97C305C-0E98-44D5-A930-21F23CC52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ЦЗЭДУН Мао - биография, новости, фото, дата рождения, пресс-досье.  Персоналии ГлобалМСК.ру.">
            <a:extLst>
              <a:ext uri="{FF2B5EF4-FFF2-40B4-BE49-F238E27FC236}">
                <a16:creationId xmlns:a16="http://schemas.microsoft.com/office/drawing/2014/main" id="{DC1D69E9-3B6E-4F51-A887-C6821A0A06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r="1093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Чан Кайши — Википедия">
            <a:extLst>
              <a:ext uri="{FF2B5EF4-FFF2-40B4-BE49-F238E27FC236}">
                <a16:creationId xmlns:a16="http://schemas.microsoft.com/office/drawing/2014/main" id="{03A87789-5FEA-444C-8E8D-D2A334099D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082"/>
          <a:stretch/>
        </p:blipFill>
        <p:spPr bwMode="auto">
          <a:xfrm>
            <a:off x="6096000" y="1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19202F6-5463-4A98-964A-8246719C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Чан Кайши и Мао Цзэдун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42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АО ЦЗЕ ДУН ПРОВОЗГЛАШЕНИЕ РЕСПУБЛИКИ КИТАЙ | Библиотека изображений &quot;РИА  Новости&quot;">
            <a:extLst>
              <a:ext uri="{FF2B5EF4-FFF2-40B4-BE49-F238E27FC236}">
                <a16:creationId xmlns:a16="http://schemas.microsoft.com/office/drawing/2014/main" id="{B78E4713-4791-47AF-AACF-07FC9912DF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A8ADD-35BA-470A-91E3-B04CC099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 октября 1949 г. – провозглашение КНР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79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4DEFB-C874-41A4-B1FB-A81A4182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Восстановительный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период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F661D4-876E-4901-95A8-53D4246C0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598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723</Words>
  <Application>Microsoft Office PowerPoint</Application>
  <PresentationFormat>Широкоэкранный</PresentationFormat>
  <Paragraphs>62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Avenir Next LT Pro</vt:lpstr>
      <vt:lpstr>Calibri</vt:lpstr>
      <vt:lpstr>Calibri Light</vt:lpstr>
      <vt:lpstr>Тема Office</vt:lpstr>
      <vt:lpstr>§ 40. Китай в 1945—1978 гг.</vt:lpstr>
      <vt:lpstr>Проверка д/з</vt:lpstr>
      <vt:lpstr>План урока</vt:lpstr>
      <vt:lpstr>1. Образование Китайской Народной Республики</vt:lpstr>
      <vt:lpstr>Лето 1945 г. – освобождение Китая от японских войск</vt:lpstr>
      <vt:lpstr>1945-1949 гг. – Гражданская война в Китае</vt:lpstr>
      <vt:lpstr>Чан Кайши и Мао Цзэдун</vt:lpstr>
      <vt:lpstr>1 октября 1949 г. – провозглашение КНР</vt:lpstr>
      <vt:lpstr>2. Восстановительный период</vt:lpstr>
      <vt:lpstr>1950 г. – договор о дружбе, союзе и взаимопомощи между СССР и КНР</vt:lpstr>
      <vt:lpstr>Основные мероприятия</vt:lpstr>
      <vt:lpstr>Презентация PowerPoint</vt:lpstr>
      <vt:lpstr>Презентация PowerPoint</vt:lpstr>
      <vt:lpstr>3. Политика «трех красных знамен»</vt:lpstr>
      <vt:lpstr>Политика «Трех красных знамен»</vt:lpstr>
      <vt:lpstr>Основные мероприятия</vt:lpstr>
      <vt:lpstr>Презентация PowerPoint</vt:lpstr>
      <vt:lpstr>Презентация PowerPoint</vt:lpstr>
      <vt:lpstr>Презентация PowerPoint</vt:lpstr>
      <vt:lpstr>Итоги «большого скачка»</vt:lpstr>
      <vt:lpstr> 4. «Курс на регулирование экономики» </vt:lpstr>
      <vt:lpstr>«Курс на регулирование экономики»</vt:lpstr>
      <vt:lpstr>Основные мероприятия</vt:lpstr>
      <vt:lpstr>Китай в 1960-е гг.</vt:lpstr>
      <vt:lpstr>Китай в конце 1950-х гг.</vt:lpstr>
      <vt:lpstr>Китайский химический завод</vt:lpstr>
      <vt:lpstr>5. «Культурная революция»</vt:lpstr>
      <vt:lpstr>«Великая пролетарская культурная революция»</vt:lpstr>
      <vt:lpstr>Цели компании</vt:lpstr>
      <vt:lpstr>Первый этап (1966-1969 гг.)</vt:lpstr>
      <vt:lpstr>Презентация PowerPoint</vt:lpstr>
      <vt:lpstr>Презентация PowerPoint</vt:lpstr>
      <vt:lpstr>Презентация PowerPoint</vt:lpstr>
      <vt:lpstr>Второй этап (1969-1976 гг.)</vt:lpstr>
      <vt:lpstr>1976 г. – смерть Мао Цзэдуна</vt:lpstr>
      <vt:lpstr>Презентация PowerPoint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40. Китай в 1945—1978 гг.</dc:title>
  <dc:creator>Роман Жигалов</dc:creator>
  <cp:lastModifiedBy>Роман Жигалов</cp:lastModifiedBy>
  <cp:revision>1</cp:revision>
  <dcterms:created xsi:type="dcterms:W3CDTF">2022-04-23T07:36:59Z</dcterms:created>
  <dcterms:modified xsi:type="dcterms:W3CDTF">2022-04-23T08:42:12Z</dcterms:modified>
</cp:coreProperties>
</file>