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59" r:id="rId24"/>
  </p:sldIdLst>
  <p:sldSz cx="12192000" cy="6858000"/>
  <p:notesSz cx="6858000" cy="9144000"/>
  <p:defaultTextStyle>
    <a:defPPr>
      <a:defRPr lang="ru-B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CEB5C8-FA8E-4692-8BD9-528451093C08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BD68243D-7D2A-49E3-8E11-76F80131FD1D}">
      <dgm:prSet/>
      <dgm:spPr/>
      <dgm:t>
        <a:bodyPr/>
        <a:lstStyle/>
        <a:p>
          <a:r>
            <a:rPr lang="ru-RU">
              <a:latin typeface="Ubuntu" panose="020B0504030602030204" pitchFamily="34" charset="0"/>
            </a:rPr>
            <a:t>Социальный статус</a:t>
          </a:r>
          <a:endParaRPr lang="en-US">
            <a:latin typeface="Ubuntu" panose="020B0504030602030204" pitchFamily="34" charset="0"/>
          </a:endParaRPr>
        </a:p>
      </dgm:t>
    </dgm:pt>
    <dgm:pt modelId="{168719F8-930E-47E7-9975-CBB303236ACC}" type="parTrans" cxnId="{FE6553CD-1D86-4166-A320-15DA2462619C}">
      <dgm:prSet/>
      <dgm:spPr/>
      <dgm:t>
        <a:bodyPr/>
        <a:lstStyle/>
        <a:p>
          <a:endParaRPr lang="en-US"/>
        </a:p>
      </dgm:t>
    </dgm:pt>
    <dgm:pt modelId="{47F9A29B-5C01-4C00-940E-5B5A6F839C85}" type="sibTrans" cxnId="{FE6553CD-1D86-4166-A320-15DA2462619C}">
      <dgm:prSet/>
      <dgm:spPr/>
      <dgm:t>
        <a:bodyPr/>
        <a:lstStyle/>
        <a:p>
          <a:endParaRPr lang="en-US"/>
        </a:p>
      </dgm:t>
    </dgm:pt>
    <dgm:pt modelId="{799C9011-715E-49E4-9553-A136952E17EC}">
      <dgm:prSet/>
      <dgm:spPr/>
      <dgm:t>
        <a:bodyPr/>
        <a:lstStyle/>
        <a:p>
          <a:r>
            <a:rPr lang="ru-RU">
              <a:latin typeface="Ubuntu" panose="020B0504030602030204" pitchFamily="34" charset="0"/>
            </a:rPr>
            <a:t>Социальные роли</a:t>
          </a:r>
          <a:endParaRPr lang="en-US">
            <a:latin typeface="Ubuntu" panose="020B0504030602030204" pitchFamily="34" charset="0"/>
          </a:endParaRPr>
        </a:p>
      </dgm:t>
    </dgm:pt>
    <dgm:pt modelId="{8EBCCB15-2BF2-49D3-8C61-71DE57B8B60D}" type="parTrans" cxnId="{C17AFC86-28F2-47D1-84E8-9F4D535A1047}">
      <dgm:prSet/>
      <dgm:spPr/>
      <dgm:t>
        <a:bodyPr/>
        <a:lstStyle/>
        <a:p>
          <a:endParaRPr lang="en-US"/>
        </a:p>
      </dgm:t>
    </dgm:pt>
    <dgm:pt modelId="{DB4BF512-A764-403E-83A3-363EA0D82EEA}" type="sibTrans" cxnId="{C17AFC86-28F2-47D1-84E8-9F4D535A1047}">
      <dgm:prSet/>
      <dgm:spPr/>
      <dgm:t>
        <a:bodyPr/>
        <a:lstStyle/>
        <a:p>
          <a:endParaRPr lang="en-US"/>
        </a:p>
      </dgm:t>
    </dgm:pt>
    <dgm:pt modelId="{7C70590A-36E3-4443-9BBB-553287741AD6}">
      <dgm:prSet/>
      <dgm:spPr/>
      <dgm:t>
        <a:bodyPr/>
        <a:lstStyle/>
        <a:p>
          <a:r>
            <a:rPr lang="ru-RU">
              <a:latin typeface="Ubuntu" panose="020B0504030602030204" pitchFamily="34" charset="0"/>
            </a:rPr>
            <a:t>Социальная мобильность</a:t>
          </a:r>
          <a:endParaRPr lang="en-US">
            <a:latin typeface="Ubuntu" panose="020B0504030602030204" pitchFamily="34" charset="0"/>
          </a:endParaRPr>
        </a:p>
      </dgm:t>
    </dgm:pt>
    <dgm:pt modelId="{F00D9D1D-3ADE-4BED-B315-4E3D8AABC56D}" type="parTrans" cxnId="{65E98D11-65BB-47D6-9933-A37068BCCD38}">
      <dgm:prSet/>
      <dgm:spPr/>
      <dgm:t>
        <a:bodyPr/>
        <a:lstStyle/>
        <a:p>
          <a:endParaRPr lang="en-US"/>
        </a:p>
      </dgm:t>
    </dgm:pt>
    <dgm:pt modelId="{7EE33D48-4F08-4F48-B7A7-D452C4AD4F72}" type="sibTrans" cxnId="{65E98D11-65BB-47D6-9933-A37068BCCD38}">
      <dgm:prSet/>
      <dgm:spPr/>
      <dgm:t>
        <a:bodyPr/>
        <a:lstStyle/>
        <a:p>
          <a:endParaRPr lang="en-US"/>
        </a:p>
      </dgm:t>
    </dgm:pt>
    <dgm:pt modelId="{8AE099B1-3168-4389-8B7E-C9DE98096A5D}" type="pres">
      <dgm:prSet presAssocID="{C2CEB5C8-FA8E-4692-8BD9-528451093C08}" presName="linear" presStyleCnt="0">
        <dgm:presLayoutVars>
          <dgm:animLvl val="lvl"/>
          <dgm:resizeHandles val="exact"/>
        </dgm:presLayoutVars>
      </dgm:prSet>
      <dgm:spPr/>
    </dgm:pt>
    <dgm:pt modelId="{1FBB4EA9-1BE7-4642-AE5A-15A9B0DD5699}" type="pres">
      <dgm:prSet presAssocID="{BD68243D-7D2A-49E3-8E11-76F80131FD1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C32485B-8A90-4E72-845C-1067FCF35B2F}" type="pres">
      <dgm:prSet presAssocID="{47F9A29B-5C01-4C00-940E-5B5A6F839C85}" presName="spacer" presStyleCnt="0"/>
      <dgm:spPr/>
    </dgm:pt>
    <dgm:pt modelId="{FFEF416F-95F1-4D25-99EF-607F65C3152F}" type="pres">
      <dgm:prSet presAssocID="{799C9011-715E-49E4-9553-A136952E17E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2018832-0E84-4078-B4D2-4D4FB3A85434}" type="pres">
      <dgm:prSet presAssocID="{DB4BF512-A764-403E-83A3-363EA0D82EEA}" presName="spacer" presStyleCnt="0"/>
      <dgm:spPr/>
    </dgm:pt>
    <dgm:pt modelId="{A4220336-6998-4FA7-9DF9-6C95A56EC96E}" type="pres">
      <dgm:prSet presAssocID="{7C70590A-36E3-4443-9BBB-553287741AD6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7911F206-6613-4B8F-851B-6C8415231557}" type="presOf" srcId="{7C70590A-36E3-4443-9BBB-553287741AD6}" destId="{A4220336-6998-4FA7-9DF9-6C95A56EC96E}" srcOrd="0" destOrd="0" presId="urn:microsoft.com/office/officeart/2005/8/layout/vList2"/>
    <dgm:cxn modelId="{65E98D11-65BB-47D6-9933-A37068BCCD38}" srcId="{C2CEB5C8-FA8E-4692-8BD9-528451093C08}" destId="{7C70590A-36E3-4443-9BBB-553287741AD6}" srcOrd="2" destOrd="0" parTransId="{F00D9D1D-3ADE-4BED-B315-4E3D8AABC56D}" sibTransId="{7EE33D48-4F08-4F48-B7A7-D452C4AD4F72}"/>
    <dgm:cxn modelId="{5C2A5C6A-F798-491E-BE14-E7CDCF84ADF7}" type="presOf" srcId="{799C9011-715E-49E4-9553-A136952E17EC}" destId="{FFEF416F-95F1-4D25-99EF-607F65C3152F}" srcOrd="0" destOrd="0" presId="urn:microsoft.com/office/officeart/2005/8/layout/vList2"/>
    <dgm:cxn modelId="{D7A10058-93B2-438B-A350-1178495B97BD}" type="presOf" srcId="{C2CEB5C8-FA8E-4692-8BD9-528451093C08}" destId="{8AE099B1-3168-4389-8B7E-C9DE98096A5D}" srcOrd="0" destOrd="0" presId="urn:microsoft.com/office/officeart/2005/8/layout/vList2"/>
    <dgm:cxn modelId="{C17AFC86-28F2-47D1-84E8-9F4D535A1047}" srcId="{C2CEB5C8-FA8E-4692-8BD9-528451093C08}" destId="{799C9011-715E-49E4-9553-A136952E17EC}" srcOrd="1" destOrd="0" parTransId="{8EBCCB15-2BF2-49D3-8C61-71DE57B8B60D}" sibTransId="{DB4BF512-A764-403E-83A3-363EA0D82EEA}"/>
    <dgm:cxn modelId="{319AB6AB-E3B1-4E27-8CB7-4DBD1C53617B}" type="presOf" srcId="{BD68243D-7D2A-49E3-8E11-76F80131FD1D}" destId="{1FBB4EA9-1BE7-4642-AE5A-15A9B0DD5699}" srcOrd="0" destOrd="0" presId="urn:microsoft.com/office/officeart/2005/8/layout/vList2"/>
    <dgm:cxn modelId="{FE6553CD-1D86-4166-A320-15DA2462619C}" srcId="{C2CEB5C8-FA8E-4692-8BD9-528451093C08}" destId="{BD68243D-7D2A-49E3-8E11-76F80131FD1D}" srcOrd="0" destOrd="0" parTransId="{168719F8-930E-47E7-9975-CBB303236ACC}" sibTransId="{47F9A29B-5C01-4C00-940E-5B5A6F839C85}"/>
    <dgm:cxn modelId="{643F5933-9D24-4E79-BF7B-E5AC354E4F2B}" type="presParOf" srcId="{8AE099B1-3168-4389-8B7E-C9DE98096A5D}" destId="{1FBB4EA9-1BE7-4642-AE5A-15A9B0DD5699}" srcOrd="0" destOrd="0" presId="urn:microsoft.com/office/officeart/2005/8/layout/vList2"/>
    <dgm:cxn modelId="{0CA0B058-0EF3-445A-9C1A-260BE6BE16EE}" type="presParOf" srcId="{8AE099B1-3168-4389-8B7E-C9DE98096A5D}" destId="{7C32485B-8A90-4E72-845C-1067FCF35B2F}" srcOrd="1" destOrd="0" presId="urn:microsoft.com/office/officeart/2005/8/layout/vList2"/>
    <dgm:cxn modelId="{7EFD20FC-811D-4847-A770-06450C2BF255}" type="presParOf" srcId="{8AE099B1-3168-4389-8B7E-C9DE98096A5D}" destId="{FFEF416F-95F1-4D25-99EF-607F65C3152F}" srcOrd="2" destOrd="0" presId="urn:microsoft.com/office/officeart/2005/8/layout/vList2"/>
    <dgm:cxn modelId="{CE8CF00B-768D-416A-9CA8-ABC5EB68708A}" type="presParOf" srcId="{8AE099B1-3168-4389-8B7E-C9DE98096A5D}" destId="{22018832-0E84-4078-B4D2-4D4FB3A85434}" srcOrd="3" destOrd="0" presId="urn:microsoft.com/office/officeart/2005/8/layout/vList2"/>
    <dgm:cxn modelId="{51B95AB6-BD32-4A1A-A9B9-3133163B3664}" type="presParOf" srcId="{8AE099B1-3168-4389-8B7E-C9DE98096A5D}" destId="{A4220336-6998-4FA7-9DF9-6C95A56EC96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88C54D-2660-4444-98A3-153A4C562F3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0E21F11F-5184-41E3-BB4C-37A87D483258}">
      <dgm:prSet/>
      <dgm:spPr/>
      <dgm:t>
        <a:bodyPr/>
        <a:lstStyle/>
        <a:p>
          <a:r>
            <a:rPr lang="ru-RU">
              <a:latin typeface="Ubuntu" panose="020B0504030602030204" pitchFamily="34" charset="0"/>
            </a:rPr>
            <a:t>Что такое социальная роль?</a:t>
          </a:r>
          <a:endParaRPr lang="en-US">
            <a:latin typeface="Ubuntu" panose="020B0504030602030204" pitchFamily="34" charset="0"/>
          </a:endParaRPr>
        </a:p>
      </dgm:t>
    </dgm:pt>
    <dgm:pt modelId="{5C41C3FF-3707-452F-8CF4-430BB745759A}" type="parTrans" cxnId="{2754243E-6988-4CC6-B051-D006D4B2DBBC}">
      <dgm:prSet/>
      <dgm:spPr/>
      <dgm:t>
        <a:bodyPr/>
        <a:lstStyle/>
        <a:p>
          <a:endParaRPr lang="en-US"/>
        </a:p>
      </dgm:t>
    </dgm:pt>
    <dgm:pt modelId="{609C7A73-A642-4F91-AC2E-DD9A3B9DDFFB}" type="sibTrans" cxnId="{2754243E-6988-4CC6-B051-D006D4B2DBBC}">
      <dgm:prSet/>
      <dgm:spPr/>
      <dgm:t>
        <a:bodyPr/>
        <a:lstStyle/>
        <a:p>
          <a:endParaRPr lang="en-US"/>
        </a:p>
      </dgm:t>
    </dgm:pt>
    <dgm:pt modelId="{A5956F37-F8D5-476D-8E43-82D4F713C731}">
      <dgm:prSet/>
      <dgm:spPr/>
      <dgm:t>
        <a:bodyPr/>
        <a:lstStyle/>
        <a:p>
          <a:r>
            <a:rPr lang="ru-RU">
              <a:latin typeface="Ubuntu" panose="020B0504030602030204" pitchFamily="34" charset="0"/>
            </a:rPr>
            <a:t>Из чего состоит ролевой набор?</a:t>
          </a:r>
          <a:endParaRPr lang="en-US">
            <a:latin typeface="Ubuntu" panose="020B0504030602030204" pitchFamily="34" charset="0"/>
          </a:endParaRPr>
        </a:p>
      </dgm:t>
    </dgm:pt>
    <dgm:pt modelId="{C545445F-94DE-45A0-BB6D-D1EC99E9F1A5}" type="parTrans" cxnId="{D29FB700-944B-4105-BDCD-268CF8384769}">
      <dgm:prSet/>
      <dgm:spPr/>
      <dgm:t>
        <a:bodyPr/>
        <a:lstStyle/>
        <a:p>
          <a:endParaRPr lang="en-US"/>
        </a:p>
      </dgm:t>
    </dgm:pt>
    <dgm:pt modelId="{50D3D223-57C8-4C6B-91E8-D9BF1C51C26E}" type="sibTrans" cxnId="{D29FB700-944B-4105-BDCD-268CF8384769}">
      <dgm:prSet/>
      <dgm:spPr/>
      <dgm:t>
        <a:bodyPr/>
        <a:lstStyle/>
        <a:p>
          <a:endParaRPr lang="en-US"/>
        </a:p>
      </dgm:t>
    </dgm:pt>
    <dgm:pt modelId="{B387FD74-D4B2-4F0C-A87D-64895C700956}">
      <dgm:prSet/>
      <dgm:spPr/>
      <dgm:t>
        <a:bodyPr/>
        <a:lstStyle/>
        <a:p>
          <a:r>
            <a:rPr lang="ru-RU">
              <a:latin typeface="Ubuntu" panose="020B0504030602030204" pitchFamily="34" charset="0"/>
            </a:rPr>
            <a:t>К чему может привнести отсутствие понимания собственной социальной роли?</a:t>
          </a:r>
          <a:endParaRPr lang="en-US">
            <a:latin typeface="Ubuntu" panose="020B0504030602030204" pitchFamily="34" charset="0"/>
          </a:endParaRPr>
        </a:p>
      </dgm:t>
    </dgm:pt>
    <dgm:pt modelId="{13ABBE19-2AED-413D-86D8-547A3D1AC730}" type="parTrans" cxnId="{24ADC982-4ED8-4DC8-95F3-7E38C9DBF5AE}">
      <dgm:prSet/>
      <dgm:spPr/>
      <dgm:t>
        <a:bodyPr/>
        <a:lstStyle/>
        <a:p>
          <a:endParaRPr lang="en-US"/>
        </a:p>
      </dgm:t>
    </dgm:pt>
    <dgm:pt modelId="{CCB11794-C4D5-4073-8014-F720B0F0207F}" type="sibTrans" cxnId="{24ADC982-4ED8-4DC8-95F3-7E38C9DBF5AE}">
      <dgm:prSet/>
      <dgm:spPr/>
      <dgm:t>
        <a:bodyPr/>
        <a:lstStyle/>
        <a:p>
          <a:endParaRPr lang="en-US"/>
        </a:p>
      </dgm:t>
    </dgm:pt>
    <dgm:pt modelId="{96485A56-DDC7-46F1-A8E0-F47AC297B894}" type="pres">
      <dgm:prSet presAssocID="{E388C54D-2660-4444-98A3-153A4C562F36}" presName="root" presStyleCnt="0">
        <dgm:presLayoutVars>
          <dgm:dir/>
          <dgm:resizeHandles val="exact"/>
        </dgm:presLayoutVars>
      </dgm:prSet>
      <dgm:spPr/>
    </dgm:pt>
    <dgm:pt modelId="{E8D65274-591E-491F-97A7-6C5351B9CEAA}" type="pres">
      <dgm:prSet presAssocID="{0E21F11F-5184-41E3-BB4C-37A87D483258}" presName="compNode" presStyleCnt="0"/>
      <dgm:spPr/>
    </dgm:pt>
    <dgm:pt modelId="{ADEFD6DE-E472-41A7-8BB0-CB74B176B9C3}" type="pres">
      <dgm:prSet presAssocID="{0E21F11F-5184-41E3-BB4C-37A87D483258}" presName="bgRect" presStyleLbl="bgShp" presStyleIdx="0" presStyleCnt="3"/>
      <dgm:spPr/>
    </dgm:pt>
    <dgm:pt modelId="{745BFD0F-2FEC-40C7-A055-1988A2B3BD78}" type="pres">
      <dgm:prSet presAssocID="{0E21F11F-5184-41E3-BB4C-37A87D48325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ocial Network"/>
        </a:ext>
      </dgm:extLst>
    </dgm:pt>
    <dgm:pt modelId="{DA04B548-84CD-4898-9680-F1138841A18C}" type="pres">
      <dgm:prSet presAssocID="{0E21F11F-5184-41E3-BB4C-37A87D483258}" presName="spaceRect" presStyleCnt="0"/>
      <dgm:spPr/>
    </dgm:pt>
    <dgm:pt modelId="{5B6436B8-7896-4E06-BE9B-D8943440A2E2}" type="pres">
      <dgm:prSet presAssocID="{0E21F11F-5184-41E3-BB4C-37A87D483258}" presName="parTx" presStyleLbl="revTx" presStyleIdx="0" presStyleCnt="3">
        <dgm:presLayoutVars>
          <dgm:chMax val="0"/>
          <dgm:chPref val="0"/>
        </dgm:presLayoutVars>
      </dgm:prSet>
      <dgm:spPr/>
    </dgm:pt>
    <dgm:pt modelId="{091F379D-085C-4B5B-BF2C-5CFFBF847999}" type="pres">
      <dgm:prSet presAssocID="{609C7A73-A642-4F91-AC2E-DD9A3B9DDFFB}" presName="sibTrans" presStyleCnt="0"/>
      <dgm:spPr/>
    </dgm:pt>
    <dgm:pt modelId="{FACE1A0D-88EC-4259-82ED-A92F90CC7EF3}" type="pres">
      <dgm:prSet presAssocID="{A5956F37-F8D5-476D-8E43-82D4F713C731}" presName="compNode" presStyleCnt="0"/>
      <dgm:spPr/>
    </dgm:pt>
    <dgm:pt modelId="{EBBCB3EB-9D36-4F5B-92A9-9F326E3A48F7}" type="pres">
      <dgm:prSet presAssocID="{A5956F37-F8D5-476D-8E43-82D4F713C731}" presName="bgRect" presStyleLbl="bgShp" presStyleIdx="1" presStyleCnt="3"/>
      <dgm:spPr/>
    </dgm:pt>
    <dgm:pt modelId="{F8C34D1B-9888-4058-868C-BF21A569A2BB}" type="pres">
      <dgm:prSet presAssocID="{A5956F37-F8D5-476D-8E43-82D4F713C73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 of People"/>
        </a:ext>
      </dgm:extLst>
    </dgm:pt>
    <dgm:pt modelId="{AC40F370-9550-4DA5-A5FB-C9F8158FFC7B}" type="pres">
      <dgm:prSet presAssocID="{A5956F37-F8D5-476D-8E43-82D4F713C731}" presName="spaceRect" presStyleCnt="0"/>
      <dgm:spPr/>
    </dgm:pt>
    <dgm:pt modelId="{9D66E27E-6B5D-4FA8-9CBC-A3A3E5BD400D}" type="pres">
      <dgm:prSet presAssocID="{A5956F37-F8D5-476D-8E43-82D4F713C731}" presName="parTx" presStyleLbl="revTx" presStyleIdx="1" presStyleCnt="3">
        <dgm:presLayoutVars>
          <dgm:chMax val="0"/>
          <dgm:chPref val="0"/>
        </dgm:presLayoutVars>
      </dgm:prSet>
      <dgm:spPr/>
    </dgm:pt>
    <dgm:pt modelId="{A4E4B178-BA5C-413F-A93B-03E525F29C46}" type="pres">
      <dgm:prSet presAssocID="{50D3D223-57C8-4C6B-91E8-D9BF1C51C26E}" presName="sibTrans" presStyleCnt="0"/>
      <dgm:spPr/>
    </dgm:pt>
    <dgm:pt modelId="{98E341D2-F7D6-4953-8E86-6F886C1FF9C9}" type="pres">
      <dgm:prSet presAssocID="{B387FD74-D4B2-4F0C-A87D-64895C700956}" presName="compNode" presStyleCnt="0"/>
      <dgm:spPr/>
    </dgm:pt>
    <dgm:pt modelId="{D8D06FEF-E1F8-4047-B6C6-E2CE67703636}" type="pres">
      <dgm:prSet presAssocID="{B387FD74-D4B2-4F0C-A87D-64895C700956}" presName="bgRect" presStyleLbl="bgShp" presStyleIdx="2" presStyleCnt="3"/>
      <dgm:spPr/>
    </dgm:pt>
    <dgm:pt modelId="{250EA892-8838-4825-A558-0BD349F41099}" type="pres">
      <dgm:prSet presAssocID="{B387FD74-D4B2-4F0C-A87D-64895C70095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Вопросы"/>
        </a:ext>
      </dgm:extLst>
    </dgm:pt>
    <dgm:pt modelId="{94EF2044-54F8-4B48-B45E-6A1B1E70D5B0}" type="pres">
      <dgm:prSet presAssocID="{B387FD74-D4B2-4F0C-A87D-64895C700956}" presName="spaceRect" presStyleCnt="0"/>
      <dgm:spPr/>
    </dgm:pt>
    <dgm:pt modelId="{169D467C-6C36-4AF3-84FD-15FD70F3A3EC}" type="pres">
      <dgm:prSet presAssocID="{B387FD74-D4B2-4F0C-A87D-64895C700956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D29FB700-944B-4105-BDCD-268CF8384769}" srcId="{E388C54D-2660-4444-98A3-153A4C562F36}" destId="{A5956F37-F8D5-476D-8E43-82D4F713C731}" srcOrd="1" destOrd="0" parTransId="{C545445F-94DE-45A0-BB6D-D1EC99E9F1A5}" sibTransId="{50D3D223-57C8-4C6B-91E8-D9BF1C51C26E}"/>
    <dgm:cxn modelId="{33FF5E0A-C9D7-418A-A80F-36BA4A775260}" type="presOf" srcId="{A5956F37-F8D5-476D-8E43-82D4F713C731}" destId="{9D66E27E-6B5D-4FA8-9CBC-A3A3E5BD400D}" srcOrd="0" destOrd="0" presId="urn:microsoft.com/office/officeart/2018/2/layout/IconVerticalSolidList"/>
    <dgm:cxn modelId="{42B32720-B075-4349-9F80-C24200D9859F}" type="presOf" srcId="{E388C54D-2660-4444-98A3-153A4C562F36}" destId="{96485A56-DDC7-46F1-A8E0-F47AC297B894}" srcOrd="0" destOrd="0" presId="urn:microsoft.com/office/officeart/2018/2/layout/IconVerticalSolidList"/>
    <dgm:cxn modelId="{9C70202D-6107-4562-B740-AA1190E980B3}" type="presOf" srcId="{0E21F11F-5184-41E3-BB4C-37A87D483258}" destId="{5B6436B8-7896-4E06-BE9B-D8943440A2E2}" srcOrd="0" destOrd="0" presId="urn:microsoft.com/office/officeart/2018/2/layout/IconVerticalSolidList"/>
    <dgm:cxn modelId="{2754243E-6988-4CC6-B051-D006D4B2DBBC}" srcId="{E388C54D-2660-4444-98A3-153A4C562F36}" destId="{0E21F11F-5184-41E3-BB4C-37A87D483258}" srcOrd="0" destOrd="0" parTransId="{5C41C3FF-3707-452F-8CF4-430BB745759A}" sibTransId="{609C7A73-A642-4F91-AC2E-DD9A3B9DDFFB}"/>
    <dgm:cxn modelId="{5B837753-700C-416B-A596-9A90D2902A2D}" type="presOf" srcId="{B387FD74-D4B2-4F0C-A87D-64895C700956}" destId="{169D467C-6C36-4AF3-84FD-15FD70F3A3EC}" srcOrd="0" destOrd="0" presId="urn:microsoft.com/office/officeart/2018/2/layout/IconVerticalSolidList"/>
    <dgm:cxn modelId="{24ADC982-4ED8-4DC8-95F3-7E38C9DBF5AE}" srcId="{E388C54D-2660-4444-98A3-153A4C562F36}" destId="{B387FD74-D4B2-4F0C-A87D-64895C700956}" srcOrd="2" destOrd="0" parTransId="{13ABBE19-2AED-413D-86D8-547A3D1AC730}" sibTransId="{CCB11794-C4D5-4073-8014-F720B0F0207F}"/>
    <dgm:cxn modelId="{C6E3F02B-00BF-46D3-A4DA-B2B6A10E55A3}" type="presParOf" srcId="{96485A56-DDC7-46F1-A8E0-F47AC297B894}" destId="{E8D65274-591E-491F-97A7-6C5351B9CEAA}" srcOrd="0" destOrd="0" presId="urn:microsoft.com/office/officeart/2018/2/layout/IconVerticalSolidList"/>
    <dgm:cxn modelId="{34BEF806-2F99-4779-9694-38122A69E977}" type="presParOf" srcId="{E8D65274-591E-491F-97A7-6C5351B9CEAA}" destId="{ADEFD6DE-E472-41A7-8BB0-CB74B176B9C3}" srcOrd="0" destOrd="0" presId="urn:microsoft.com/office/officeart/2018/2/layout/IconVerticalSolidList"/>
    <dgm:cxn modelId="{F331C71C-DD5D-4B63-98F4-7BEE47AF4FC0}" type="presParOf" srcId="{E8D65274-591E-491F-97A7-6C5351B9CEAA}" destId="{745BFD0F-2FEC-40C7-A055-1988A2B3BD78}" srcOrd="1" destOrd="0" presId="urn:microsoft.com/office/officeart/2018/2/layout/IconVerticalSolidList"/>
    <dgm:cxn modelId="{65F1CC22-8867-44B2-8633-2CD781030A91}" type="presParOf" srcId="{E8D65274-591E-491F-97A7-6C5351B9CEAA}" destId="{DA04B548-84CD-4898-9680-F1138841A18C}" srcOrd="2" destOrd="0" presId="urn:microsoft.com/office/officeart/2018/2/layout/IconVerticalSolidList"/>
    <dgm:cxn modelId="{FB526D31-3FA1-4843-9EEB-63656034DDAF}" type="presParOf" srcId="{E8D65274-591E-491F-97A7-6C5351B9CEAA}" destId="{5B6436B8-7896-4E06-BE9B-D8943440A2E2}" srcOrd="3" destOrd="0" presId="urn:microsoft.com/office/officeart/2018/2/layout/IconVerticalSolidList"/>
    <dgm:cxn modelId="{CB47F860-5A38-4495-872B-E7B38423D4E4}" type="presParOf" srcId="{96485A56-DDC7-46F1-A8E0-F47AC297B894}" destId="{091F379D-085C-4B5B-BF2C-5CFFBF847999}" srcOrd="1" destOrd="0" presId="urn:microsoft.com/office/officeart/2018/2/layout/IconVerticalSolidList"/>
    <dgm:cxn modelId="{0D26732F-FA4B-47C8-949B-ED7ED401A86D}" type="presParOf" srcId="{96485A56-DDC7-46F1-A8E0-F47AC297B894}" destId="{FACE1A0D-88EC-4259-82ED-A92F90CC7EF3}" srcOrd="2" destOrd="0" presId="urn:microsoft.com/office/officeart/2018/2/layout/IconVerticalSolidList"/>
    <dgm:cxn modelId="{6571ED1A-1C04-491C-9545-71FD77B8403A}" type="presParOf" srcId="{FACE1A0D-88EC-4259-82ED-A92F90CC7EF3}" destId="{EBBCB3EB-9D36-4F5B-92A9-9F326E3A48F7}" srcOrd="0" destOrd="0" presId="urn:microsoft.com/office/officeart/2018/2/layout/IconVerticalSolidList"/>
    <dgm:cxn modelId="{9BC58620-29FB-43F3-9660-EA41CEF7F0F3}" type="presParOf" srcId="{FACE1A0D-88EC-4259-82ED-A92F90CC7EF3}" destId="{F8C34D1B-9888-4058-868C-BF21A569A2BB}" srcOrd="1" destOrd="0" presId="urn:microsoft.com/office/officeart/2018/2/layout/IconVerticalSolidList"/>
    <dgm:cxn modelId="{D0EF3BCF-7DDB-4B6F-990D-69CE7DD66FC5}" type="presParOf" srcId="{FACE1A0D-88EC-4259-82ED-A92F90CC7EF3}" destId="{AC40F370-9550-4DA5-A5FB-C9F8158FFC7B}" srcOrd="2" destOrd="0" presId="urn:microsoft.com/office/officeart/2018/2/layout/IconVerticalSolidList"/>
    <dgm:cxn modelId="{C7FDF5D8-1B86-4805-886B-53A1930A92F8}" type="presParOf" srcId="{FACE1A0D-88EC-4259-82ED-A92F90CC7EF3}" destId="{9D66E27E-6B5D-4FA8-9CBC-A3A3E5BD400D}" srcOrd="3" destOrd="0" presId="urn:microsoft.com/office/officeart/2018/2/layout/IconVerticalSolidList"/>
    <dgm:cxn modelId="{59FEC20E-9128-4CBE-988C-1FC2DE0409A9}" type="presParOf" srcId="{96485A56-DDC7-46F1-A8E0-F47AC297B894}" destId="{A4E4B178-BA5C-413F-A93B-03E525F29C46}" srcOrd="3" destOrd="0" presId="urn:microsoft.com/office/officeart/2018/2/layout/IconVerticalSolidList"/>
    <dgm:cxn modelId="{D2966371-C7BD-4CFA-A9F7-507F6A8B2F7D}" type="presParOf" srcId="{96485A56-DDC7-46F1-A8E0-F47AC297B894}" destId="{98E341D2-F7D6-4953-8E86-6F886C1FF9C9}" srcOrd="4" destOrd="0" presId="urn:microsoft.com/office/officeart/2018/2/layout/IconVerticalSolidList"/>
    <dgm:cxn modelId="{1F911551-8442-4FA5-800B-3266A4AF20CA}" type="presParOf" srcId="{98E341D2-F7D6-4953-8E86-6F886C1FF9C9}" destId="{D8D06FEF-E1F8-4047-B6C6-E2CE67703636}" srcOrd="0" destOrd="0" presId="urn:microsoft.com/office/officeart/2018/2/layout/IconVerticalSolidList"/>
    <dgm:cxn modelId="{243BDB52-F2D8-4C8B-B937-19084FAA24CC}" type="presParOf" srcId="{98E341D2-F7D6-4953-8E86-6F886C1FF9C9}" destId="{250EA892-8838-4825-A558-0BD349F41099}" srcOrd="1" destOrd="0" presId="urn:microsoft.com/office/officeart/2018/2/layout/IconVerticalSolidList"/>
    <dgm:cxn modelId="{0BE21352-9A97-4D83-A19C-6157EFD0F466}" type="presParOf" srcId="{98E341D2-F7D6-4953-8E86-6F886C1FF9C9}" destId="{94EF2044-54F8-4B48-B45E-6A1B1E70D5B0}" srcOrd="2" destOrd="0" presId="urn:microsoft.com/office/officeart/2018/2/layout/IconVerticalSolidList"/>
    <dgm:cxn modelId="{8524560F-5463-41C4-BCFF-5721FBA0A697}" type="presParOf" srcId="{98E341D2-F7D6-4953-8E86-6F886C1FF9C9}" destId="{169D467C-6C36-4AF3-84FD-15FD70F3A3E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388C54D-2660-4444-98A3-153A4C562F36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E21F11F-5184-41E3-BB4C-37A87D483258}">
      <dgm:prSet/>
      <dgm:spPr/>
      <dgm:t>
        <a:bodyPr/>
        <a:lstStyle/>
        <a:p>
          <a:r>
            <a:rPr lang="ru-RU">
              <a:latin typeface="Ubuntu" panose="020B0504030602030204" pitchFamily="34" charset="0"/>
            </a:rPr>
            <a:t>Что такое социальная роль?</a:t>
          </a:r>
          <a:endParaRPr lang="en-US">
            <a:latin typeface="Ubuntu" panose="020B0504030602030204" pitchFamily="34" charset="0"/>
          </a:endParaRPr>
        </a:p>
      </dgm:t>
    </dgm:pt>
    <dgm:pt modelId="{5C41C3FF-3707-452F-8CF4-430BB745759A}" type="parTrans" cxnId="{2754243E-6988-4CC6-B051-D006D4B2DBBC}">
      <dgm:prSet/>
      <dgm:spPr/>
      <dgm:t>
        <a:bodyPr/>
        <a:lstStyle/>
        <a:p>
          <a:endParaRPr lang="en-US"/>
        </a:p>
      </dgm:t>
    </dgm:pt>
    <dgm:pt modelId="{609C7A73-A642-4F91-AC2E-DD9A3B9DDFFB}" type="sibTrans" cxnId="{2754243E-6988-4CC6-B051-D006D4B2DBBC}">
      <dgm:prSet/>
      <dgm:spPr/>
      <dgm:t>
        <a:bodyPr/>
        <a:lstStyle/>
        <a:p>
          <a:endParaRPr lang="en-US">
            <a:latin typeface="Ubuntu" panose="020B0504030602030204" pitchFamily="34" charset="0"/>
          </a:endParaRPr>
        </a:p>
      </dgm:t>
    </dgm:pt>
    <dgm:pt modelId="{A5956F37-F8D5-476D-8E43-82D4F713C731}">
      <dgm:prSet/>
      <dgm:spPr/>
      <dgm:t>
        <a:bodyPr/>
        <a:lstStyle/>
        <a:p>
          <a:r>
            <a:rPr lang="ru-RU">
              <a:latin typeface="Ubuntu" panose="020B0504030602030204" pitchFamily="34" charset="0"/>
            </a:rPr>
            <a:t>Из чего состоит ролевой набор?</a:t>
          </a:r>
          <a:endParaRPr lang="en-US">
            <a:latin typeface="Ubuntu" panose="020B0504030602030204" pitchFamily="34" charset="0"/>
          </a:endParaRPr>
        </a:p>
      </dgm:t>
    </dgm:pt>
    <dgm:pt modelId="{C545445F-94DE-45A0-BB6D-D1EC99E9F1A5}" type="parTrans" cxnId="{D29FB700-944B-4105-BDCD-268CF8384769}">
      <dgm:prSet/>
      <dgm:spPr/>
      <dgm:t>
        <a:bodyPr/>
        <a:lstStyle/>
        <a:p>
          <a:endParaRPr lang="en-US"/>
        </a:p>
      </dgm:t>
    </dgm:pt>
    <dgm:pt modelId="{50D3D223-57C8-4C6B-91E8-D9BF1C51C26E}" type="sibTrans" cxnId="{D29FB700-944B-4105-BDCD-268CF8384769}">
      <dgm:prSet/>
      <dgm:spPr/>
      <dgm:t>
        <a:bodyPr/>
        <a:lstStyle/>
        <a:p>
          <a:endParaRPr lang="en-US">
            <a:latin typeface="Ubuntu" panose="020B0504030602030204" pitchFamily="34" charset="0"/>
          </a:endParaRPr>
        </a:p>
      </dgm:t>
    </dgm:pt>
    <dgm:pt modelId="{B387FD74-D4B2-4F0C-A87D-64895C700956}">
      <dgm:prSet/>
      <dgm:spPr/>
      <dgm:t>
        <a:bodyPr/>
        <a:lstStyle/>
        <a:p>
          <a:r>
            <a:rPr lang="ru-RU">
              <a:latin typeface="Ubuntu" panose="020B0504030602030204" pitchFamily="34" charset="0"/>
            </a:rPr>
            <a:t>К чему может привнести отсутствие понимания собственной социальной роли?</a:t>
          </a:r>
          <a:endParaRPr lang="en-US">
            <a:latin typeface="Ubuntu" panose="020B0504030602030204" pitchFamily="34" charset="0"/>
          </a:endParaRPr>
        </a:p>
      </dgm:t>
    </dgm:pt>
    <dgm:pt modelId="{13ABBE19-2AED-413D-86D8-547A3D1AC730}" type="parTrans" cxnId="{24ADC982-4ED8-4DC8-95F3-7E38C9DBF5AE}">
      <dgm:prSet/>
      <dgm:spPr/>
      <dgm:t>
        <a:bodyPr/>
        <a:lstStyle/>
        <a:p>
          <a:endParaRPr lang="en-US"/>
        </a:p>
      </dgm:t>
    </dgm:pt>
    <dgm:pt modelId="{CCB11794-C4D5-4073-8014-F720B0F0207F}" type="sibTrans" cxnId="{24ADC982-4ED8-4DC8-95F3-7E38C9DBF5AE}">
      <dgm:prSet/>
      <dgm:spPr/>
      <dgm:t>
        <a:bodyPr/>
        <a:lstStyle/>
        <a:p>
          <a:endParaRPr lang="en-US"/>
        </a:p>
      </dgm:t>
    </dgm:pt>
    <dgm:pt modelId="{C72F5F68-1EAF-40A1-ADBD-9E8D79C8A35B}" type="pres">
      <dgm:prSet presAssocID="{E388C54D-2660-4444-98A3-153A4C562F36}" presName="outerComposite" presStyleCnt="0">
        <dgm:presLayoutVars>
          <dgm:chMax val="5"/>
          <dgm:dir/>
          <dgm:resizeHandles val="exact"/>
        </dgm:presLayoutVars>
      </dgm:prSet>
      <dgm:spPr/>
    </dgm:pt>
    <dgm:pt modelId="{A19A6A93-BD42-40BB-99DC-E5F83AAC5CB6}" type="pres">
      <dgm:prSet presAssocID="{E388C54D-2660-4444-98A3-153A4C562F36}" presName="dummyMaxCanvas" presStyleCnt="0">
        <dgm:presLayoutVars/>
      </dgm:prSet>
      <dgm:spPr/>
    </dgm:pt>
    <dgm:pt modelId="{98043948-FC11-4BF8-BC75-F78334757331}" type="pres">
      <dgm:prSet presAssocID="{E388C54D-2660-4444-98A3-153A4C562F36}" presName="ThreeNodes_1" presStyleLbl="node1" presStyleIdx="0" presStyleCnt="3">
        <dgm:presLayoutVars>
          <dgm:bulletEnabled val="1"/>
        </dgm:presLayoutVars>
      </dgm:prSet>
      <dgm:spPr/>
    </dgm:pt>
    <dgm:pt modelId="{0F565FCA-EE11-4B4E-AFC4-ACB105A2F713}" type="pres">
      <dgm:prSet presAssocID="{E388C54D-2660-4444-98A3-153A4C562F36}" presName="ThreeNodes_2" presStyleLbl="node1" presStyleIdx="1" presStyleCnt="3">
        <dgm:presLayoutVars>
          <dgm:bulletEnabled val="1"/>
        </dgm:presLayoutVars>
      </dgm:prSet>
      <dgm:spPr/>
    </dgm:pt>
    <dgm:pt modelId="{F6278282-5639-4A6A-90CE-CD3775A6A93E}" type="pres">
      <dgm:prSet presAssocID="{E388C54D-2660-4444-98A3-153A4C562F36}" presName="ThreeNodes_3" presStyleLbl="node1" presStyleIdx="2" presStyleCnt="3">
        <dgm:presLayoutVars>
          <dgm:bulletEnabled val="1"/>
        </dgm:presLayoutVars>
      </dgm:prSet>
      <dgm:spPr/>
    </dgm:pt>
    <dgm:pt modelId="{7C6D698E-8D6C-40A6-AD9F-22AF517CE390}" type="pres">
      <dgm:prSet presAssocID="{E388C54D-2660-4444-98A3-153A4C562F36}" presName="ThreeConn_1-2" presStyleLbl="fgAccFollowNode1" presStyleIdx="0" presStyleCnt="2">
        <dgm:presLayoutVars>
          <dgm:bulletEnabled val="1"/>
        </dgm:presLayoutVars>
      </dgm:prSet>
      <dgm:spPr/>
    </dgm:pt>
    <dgm:pt modelId="{998DE42A-6F5D-4B5D-977C-F94B765B087C}" type="pres">
      <dgm:prSet presAssocID="{E388C54D-2660-4444-98A3-153A4C562F36}" presName="ThreeConn_2-3" presStyleLbl="fgAccFollowNode1" presStyleIdx="1" presStyleCnt="2">
        <dgm:presLayoutVars>
          <dgm:bulletEnabled val="1"/>
        </dgm:presLayoutVars>
      </dgm:prSet>
      <dgm:spPr/>
    </dgm:pt>
    <dgm:pt modelId="{61C01B15-B689-4D28-9BC2-8F6DB2130771}" type="pres">
      <dgm:prSet presAssocID="{E388C54D-2660-4444-98A3-153A4C562F36}" presName="ThreeNodes_1_text" presStyleLbl="node1" presStyleIdx="2" presStyleCnt="3">
        <dgm:presLayoutVars>
          <dgm:bulletEnabled val="1"/>
        </dgm:presLayoutVars>
      </dgm:prSet>
      <dgm:spPr/>
    </dgm:pt>
    <dgm:pt modelId="{CA8E2B49-0CA5-4085-BAEC-4ECB3A348E40}" type="pres">
      <dgm:prSet presAssocID="{E388C54D-2660-4444-98A3-153A4C562F36}" presName="ThreeNodes_2_text" presStyleLbl="node1" presStyleIdx="2" presStyleCnt="3">
        <dgm:presLayoutVars>
          <dgm:bulletEnabled val="1"/>
        </dgm:presLayoutVars>
      </dgm:prSet>
      <dgm:spPr/>
    </dgm:pt>
    <dgm:pt modelId="{C0700054-C527-4454-9721-C371131A522F}" type="pres">
      <dgm:prSet presAssocID="{E388C54D-2660-4444-98A3-153A4C562F36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D29FB700-944B-4105-BDCD-268CF8384769}" srcId="{E388C54D-2660-4444-98A3-153A4C562F36}" destId="{A5956F37-F8D5-476D-8E43-82D4F713C731}" srcOrd="1" destOrd="0" parTransId="{C545445F-94DE-45A0-BB6D-D1EC99E9F1A5}" sibTransId="{50D3D223-57C8-4C6B-91E8-D9BF1C51C26E}"/>
    <dgm:cxn modelId="{0518FE10-A3A3-4C60-A431-1A23FFBF1459}" type="presOf" srcId="{50D3D223-57C8-4C6B-91E8-D9BF1C51C26E}" destId="{998DE42A-6F5D-4B5D-977C-F94B765B087C}" srcOrd="0" destOrd="0" presId="urn:microsoft.com/office/officeart/2005/8/layout/vProcess5"/>
    <dgm:cxn modelId="{311DFC1A-8BF5-409D-A6EE-3801D0FA3213}" type="presOf" srcId="{A5956F37-F8D5-476D-8E43-82D4F713C731}" destId="{CA8E2B49-0CA5-4085-BAEC-4ECB3A348E40}" srcOrd="1" destOrd="0" presId="urn:microsoft.com/office/officeart/2005/8/layout/vProcess5"/>
    <dgm:cxn modelId="{2754243E-6988-4CC6-B051-D006D4B2DBBC}" srcId="{E388C54D-2660-4444-98A3-153A4C562F36}" destId="{0E21F11F-5184-41E3-BB4C-37A87D483258}" srcOrd="0" destOrd="0" parTransId="{5C41C3FF-3707-452F-8CF4-430BB745759A}" sibTransId="{609C7A73-A642-4F91-AC2E-DD9A3B9DDFFB}"/>
    <dgm:cxn modelId="{51419546-0F88-4E80-9CA6-5EBC1A0C3DBC}" type="presOf" srcId="{B387FD74-D4B2-4F0C-A87D-64895C700956}" destId="{C0700054-C527-4454-9721-C371131A522F}" srcOrd="1" destOrd="0" presId="urn:microsoft.com/office/officeart/2005/8/layout/vProcess5"/>
    <dgm:cxn modelId="{C95AF673-445A-4141-8130-7A165CA69048}" type="presOf" srcId="{A5956F37-F8D5-476D-8E43-82D4F713C731}" destId="{0F565FCA-EE11-4B4E-AFC4-ACB105A2F713}" srcOrd="0" destOrd="0" presId="urn:microsoft.com/office/officeart/2005/8/layout/vProcess5"/>
    <dgm:cxn modelId="{24ADC982-4ED8-4DC8-95F3-7E38C9DBF5AE}" srcId="{E388C54D-2660-4444-98A3-153A4C562F36}" destId="{B387FD74-D4B2-4F0C-A87D-64895C700956}" srcOrd="2" destOrd="0" parTransId="{13ABBE19-2AED-413D-86D8-547A3D1AC730}" sibTransId="{CCB11794-C4D5-4073-8014-F720B0F0207F}"/>
    <dgm:cxn modelId="{0034E89B-EBD8-4537-B78B-858A6DA105E6}" type="presOf" srcId="{B387FD74-D4B2-4F0C-A87D-64895C700956}" destId="{F6278282-5639-4A6A-90CE-CD3775A6A93E}" srcOrd="0" destOrd="0" presId="urn:microsoft.com/office/officeart/2005/8/layout/vProcess5"/>
    <dgm:cxn modelId="{300B76A6-F792-40C3-B173-82B567F85D16}" type="presOf" srcId="{609C7A73-A642-4F91-AC2E-DD9A3B9DDFFB}" destId="{7C6D698E-8D6C-40A6-AD9F-22AF517CE390}" srcOrd="0" destOrd="0" presId="urn:microsoft.com/office/officeart/2005/8/layout/vProcess5"/>
    <dgm:cxn modelId="{5A60FBB1-D940-47AE-8480-61EE9FA1F1AC}" type="presOf" srcId="{0E21F11F-5184-41E3-BB4C-37A87D483258}" destId="{61C01B15-B689-4D28-9BC2-8F6DB2130771}" srcOrd="1" destOrd="0" presId="urn:microsoft.com/office/officeart/2005/8/layout/vProcess5"/>
    <dgm:cxn modelId="{25B535B5-90B0-4116-815E-6CC1A0FFC6C5}" type="presOf" srcId="{0E21F11F-5184-41E3-BB4C-37A87D483258}" destId="{98043948-FC11-4BF8-BC75-F78334757331}" srcOrd="0" destOrd="0" presId="urn:microsoft.com/office/officeart/2005/8/layout/vProcess5"/>
    <dgm:cxn modelId="{2A2201F3-45C1-49EE-9052-E64BA08EF4DD}" type="presOf" srcId="{E388C54D-2660-4444-98A3-153A4C562F36}" destId="{C72F5F68-1EAF-40A1-ADBD-9E8D79C8A35B}" srcOrd="0" destOrd="0" presId="urn:microsoft.com/office/officeart/2005/8/layout/vProcess5"/>
    <dgm:cxn modelId="{958E5323-8391-4B50-9EE9-14E79DE18D8A}" type="presParOf" srcId="{C72F5F68-1EAF-40A1-ADBD-9E8D79C8A35B}" destId="{A19A6A93-BD42-40BB-99DC-E5F83AAC5CB6}" srcOrd="0" destOrd="0" presId="urn:microsoft.com/office/officeart/2005/8/layout/vProcess5"/>
    <dgm:cxn modelId="{2B680164-45D4-4FC9-8C9F-5EC7DB389256}" type="presParOf" srcId="{C72F5F68-1EAF-40A1-ADBD-9E8D79C8A35B}" destId="{98043948-FC11-4BF8-BC75-F78334757331}" srcOrd="1" destOrd="0" presId="urn:microsoft.com/office/officeart/2005/8/layout/vProcess5"/>
    <dgm:cxn modelId="{05857FD9-ABFB-44C4-A7C7-2A6C934CD6EC}" type="presParOf" srcId="{C72F5F68-1EAF-40A1-ADBD-9E8D79C8A35B}" destId="{0F565FCA-EE11-4B4E-AFC4-ACB105A2F713}" srcOrd="2" destOrd="0" presId="urn:microsoft.com/office/officeart/2005/8/layout/vProcess5"/>
    <dgm:cxn modelId="{83CC25A8-7EBD-4BF8-8869-3FEED831E2CF}" type="presParOf" srcId="{C72F5F68-1EAF-40A1-ADBD-9E8D79C8A35B}" destId="{F6278282-5639-4A6A-90CE-CD3775A6A93E}" srcOrd="3" destOrd="0" presId="urn:microsoft.com/office/officeart/2005/8/layout/vProcess5"/>
    <dgm:cxn modelId="{43B5F95E-D84F-4E2B-9754-33623816217D}" type="presParOf" srcId="{C72F5F68-1EAF-40A1-ADBD-9E8D79C8A35B}" destId="{7C6D698E-8D6C-40A6-AD9F-22AF517CE390}" srcOrd="4" destOrd="0" presId="urn:microsoft.com/office/officeart/2005/8/layout/vProcess5"/>
    <dgm:cxn modelId="{9FE8FE00-FF81-49DF-9147-30496A03E575}" type="presParOf" srcId="{C72F5F68-1EAF-40A1-ADBD-9E8D79C8A35B}" destId="{998DE42A-6F5D-4B5D-977C-F94B765B087C}" srcOrd="5" destOrd="0" presId="urn:microsoft.com/office/officeart/2005/8/layout/vProcess5"/>
    <dgm:cxn modelId="{5ED1ADDD-E0D7-4C29-9AF4-6DC74523941C}" type="presParOf" srcId="{C72F5F68-1EAF-40A1-ADBD-9E8D79C8A35B}" destId="{61C01B15-B689-4D28-9BC2-8F6DB2130771}" srcOrd="6" destOrd="0" presId="urn:microsoft.com/office/officeart/2005/8/layout/vProcess5"/>
    <dgm:cxn modelId="{0F13E19F-BC2A-4DF8-B61F-03AE324E8180}" type="presParOf" srcId="{C72F5F68-1EAF-40A1-ADBD-9E8D79C8A35B}" destId="{CA8E2B49-0CA5-4085-BAEC-4ECB3A348E40}" srcOrd="7" destOrd="0" presId="urn:microsoft.com/office/officeart/2005/8/layout/vProcess5"/>
    <dgm:cxn modelId="{8CA51ED7-8CE5-4F60-B2EC-41DB536CAFE9}" type="presParOf" srcId="{C72F5F68-1EAF-40A1-ADBD-9E8D79C8A35B}" destId="{C0700054-C527-4454-9721-C371131A522F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3F03280-F1A3-45E8-88CC-7AD0758EA407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3153F6BB-271A-4E23-A30C-EB4333F8DD62}">
      <dgm:prSet/>
      <dgm:spPr/>
      <dgm:t>
        <a:bodyPr/>
        <a:lstStyle/>
        <a:p>
          <a:r>
            <a:rPr lang="ru-RU">
              <a:latin typeface="Ubuntu" panose="020B0504030602030204" pitchFamily="34" charset="0"/>
            </a:rPr>
            <a:t>Индивидуальная</a:t>
          </a:r>
          <a:endParaRPr lang="en-US">
            <a:latin typeface="Ubuntu" panose="020B0504030602030204" pitchFamily="34" charset="0"/>
          </a:endParaRPr>
        </a:p>
      </dgm:t>
    </dgm:pt>
    <dgm:pt modelId="{69BBB670-C192-431D-8C1D-58C9DE0F3DC4}" type="parTrans" cxnId="{3CAA20E8-CFAA-4EA9-84E1-168EB269B4A5}">
      <dgm:prSet/>
      <dgm:spPr/>
      <dgm:t>
        <a:bodyPr/>
        <a:lstStyle/>
        <a:p>
          <a:endParaRPr lang="en-US"/>
        </a:p>
      </dgm:t>
    </dgm:pt>
    <dgm:pt modelId="{64E8AE42-D670-4FE7-B148-FC58CD74DA71}" type="sibTrans" cxnId="{3CAA20E8-CFAA-4EA9-84E1-168EB269B4A5}">
      <dgm:prSet/>
      <dgm:spPr/>
      <dgm:t>
        <a:bodyPr/>
        <a:lstStyle/>
        <a:p>
          <a:endParaRPr lang="en-US"/>
        </a:p>
      </dgm:t>
    </dgm:pt>
    <dgm:pt modelId="{A544B483-D319-451C-A0D0-5BC726CD9027}">
      <dgm:prSet/>
      <dgm:spPr/>
      <dgm:t>
        <a:bodyPr/>
        <a:lstStyle/>
        <a:p>
          <a:r>
            <a:rPr lang="ru-RU">
              <a:latin typeface="Ubuntu" panose="020B0504030602030204" pitchFamily="34" charset="0"/>
            </a:rPr>
            <a:t>Групповая</a:t>
          </a:r>
          <a:endParaRPr lang="en-US">
            <a:latin typeface="Ubuntu" panose="020B0504030602030204" pitchFamily="34" charset="0"/>
          </a:endParaRPr>
        </a:p>
      </dgm:t>
    </dgm:pt>
    <dgm:pt modelId="{23313E6B-8D83-4294-BC50-13EF00B3D1E8}" type="parTrans" cxnId="{7D36443F-1C12-492E-900B-5C2554C662F5}">
      <dgm:prSet/>
      <dgm:spPr/>
      <dgm:t>
        <a:bodyPr/>
        <a:lstStyle/>
        <a:p>
          <a:endParaRPr lang="en-US"/>
        </a:p>
      </dgm:t>
    </dgm:pt>
    <dgm:pt modelId="{F3C98FEB-85ED-44C1-BB9A-3DE8E43EB5E1}" type="sibTrans" cxnId="{7D36443F-1C12-492E-900B-5C2554C662F5}">
      <dgm:prSet/>
      <dgm:spPr/>
      <dgm:t>
        <a:bodyPr/>
        <a:lstStyle/>
        <a:p>
          <a:endParaRPr lang="en-US"/>
        </a:p>
      </dgm:t>
    </dgm:pt>
    <dgm:pt modelId="{F7DA88B1-C65F-4C10-B534-CB4AB82D1CAF}" type="pres">
      <dgm:prSet presAssocID="{03F03280-F1A3-45E8-88CC-7AD0758EA407}" presName="linear" presStyleCnt="0">
        <dgm:presLayoutVars>
          <dgm:animLvl val="lvl"/>
          <dgm:resizeHandles val="exact"/>
        </dgm:presLayoutVars>
      </dgm:prSet>
      <dgm:spPr/>
    </dgm:pt>
    <dgm:pt modelId="{F7F3562B-37E5-4CC3-9459-ED40082CDF7F}" type="pres">
      <dgm:prSet presAssocID="{3153F6BB-271A-4E23-A30C-EB4333F8DD6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8CD41C41-27D0-4F9B-963F-FBF324C52FE4}" type="pres">
      <dgm:prSet presAssocID="{64E8AE42-D670-4FE7-B148-FC58CD74DA71}" presName="spacer" presStyleCnt="0"/>
      <dgm:spPr/>
    </dgm:pt>
    <dgm:pt modelId="{89D0B974-D397-4F5D-A9A6-B3633820DD68}" type="pres">
      <dgm:prSet presAssocID="{A544B483-D319-451C-A0D0-5BC726CD9027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95E73E01-9237-4850-A7BA-33164D562E02}" type="presOf" srcId="{3153F6BB-271A-4E23-A30C-EB4333F8DD62}" destId="{F7F3562B-37E5-4CC3-9459-ED40082CDF7F}" srcOrd="0" destOrd="0" presId="urn:microsoft.com/office/officeart/2005/8/layout/vList2"/>
    <dgm:cxn modelId="{1CEA922E-AFD9-466D-BAD7-69301BED2C57}" type="presOf" srcId="{03F03280-F1A3-45E8-88CC-7AD0758EA407}" destId="{F7DA88B1-C65F-4C10-B534-CB4AB82D1CAF}" srcOrd="0" destOrd="0" presId="urn:microsoft.com/office/officeart/2005/8/layout/vList2"/>
    <dgm:cxn modelId="{7D36443F-1C12-492E-900B-5C2554C662F5}" srcId="{03F03280-F1A3-45E8-88CC-7AD0758EA407}" destId="{A544B483-D319-451C-A0D0-5BC726CD9027}" srcOrd="1" destOrd="0" parTransId="{23313E6B-8D83-4294-BC50-13EF00B3D1E8}" sibTransId="{F3C98FEB-85ED-44C1-BB9A-3DE8E43EB5E1}"/>
    <dgm:cxn modelId="{B3EFED71-6812-4187-8BE8-0DA0B03DC278}" type="presOf" srcId="{A544B483-D319-451C-A0D0-5BC726CD9027}" destId="{89D0B974-D397-4F5D-A9A6-B3633820DD68}" srcOrd="0" destOrd="0" presId="urn:microsoft.com/office/officeart/2005/8/layout/vList2"/>
    <dgm:cxn modelId="{3CAA20E8-CFAA-4EA9-84E1-168EB269B4A5}" srcId="{03F03280-F1A3-45E8-88CC-7AD0758EA407}" destId="{3153F6BB-271A-4E23-A30C-EB4333F8DD62}" srcOrd="0" destOrd="0" parTransId="{69BBB670-C192-431D-8C1D-58C9DE0F3DC4}" sibTransId="{64E8AE42-D670-4FE7-B148-FC58CD74DA71}"/>
    <dgm:cxn modelId="{E12910B0-4EA9-455D-A9B3-377959FF5A26}" type="presParOf" srcId="{F7DA88B1-C65F-4C10-B534-CB4AB82D1CAF}" destId="{F7F3562B-37E5-4CC3-9459-ED40082CDF7F}" srcOrd="0" destOrd="0" presId="urn:microsoft.com/office/officeart/2005/8/layout/vList2"/>
    <dgm:cxn modelId="{AE72253A-2759-4A04-9D99-4DF284CF2AC5}" type="presParOf" srcId="{F7DA88B1-C65F-4C10-B534-CB4AB82D1CAF}" destId="{8CD41C41-27D0-4F9B-963F-FBF324C52FE4}" srcOrd="1" destOrd="0" presId="urn:microsoft.com/office/officeart/2005/8/layout/vList2"/>
    <dgm:cxn modelId="{A47CCE5C-ECF0-4638-9BAB-DB3D386D221D}" type="presParOf" srcId="{F7DA88B1-C65F-4C10-B534-CB4AB82D1CAF}" destId="{89D0B974-D397-4F5D-A9A6-B3633820DD6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BB4EA9-1BE7-4642-AE5A-15A9B0DD5699}">
      <dsp:nvSpPr>
        <dsp:cNvPr id="0" name=""/>
        <dsp:cNvSpPr/>
      </dsp:nvSpPr>
      <dsp:spPr>
        <a:xfrm>
          <a:off x="0" y="46922"/>
          <a:ext cx="5158424" cy="158300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100" kern="1200">
              <a:latin typeface="Ubuntu" panose="020B0504030602030204" pitchFamily="34" charset="0"/>
            </a:rPr>
            <a:t>Социальный статус</a:t>
          </a:r>
          <a:endParaRPr lang="en-US" sz="4100" kern="1200">
            <a:latin typeface="Ubuntu" panose="020B0504030602030204" pitchFamily="34" charset="0"/>
          </a:endParaRPr>
        </a:p>
      </dsp:txBody>
      <dsp:txXfrm>
        <a:off x="77276" y="124198"/>
        <a:ext cx="5003872" cy="1428457"/>
      </dsp:txXfrm>
    </dsp:sp>
    <dsp:sp modelId="{FFEF416F-95F1-4D25-99EF-607F65C3152F}">
      <dsp:nvSpPr>
        <dsp:cNvPr id="0" name=""/>
        <dsp:cNvSpPr/>
      </dsp:nvSpPr>
      <dsp:spPr>
        <a:xfrm>
          <a:off x="0" y="1748012"/>
          <a:ext cx="5158424" cy="1583009"/>
        </a:xfrm>
        <a:prstGeom prst="roundRect">
          <a:avLst/>
        </a:prstGeom>
        <a:solidFill>
          <a:schemeClr val="accent5">
            <a:hueOff val="2656527"/>
            <a:satOff val="-1142"/>
            <a:lumOff val="-52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100" kern="1200">
              <a:latin typeface="Ubuntu" panose="020B0504030602030204" pitchFamily="34" charset="0"/>
            </a:rPr>
            <a:t>Социальные роли</a:t>
          </a:r>
          <a:endParaRPr lang="en-US" sz="4100" kern="1200">
            <a:latin typeface="Ubuntu" panose="020B0504030602030204" pitchFamily="34" charset="0"/>
          </a:endParaRPr>
        </a:p>
      </dsp:txBody>
      <dsp:txXfrm>
        <a:off x="77276" y="1825288"/>
        <a:ext cx="5003872" cy="1428457"/>
      </dsp:txXfrm>
    </dsp:sp>
    <dsp:sp modelId="{A4220336-6998-4FA7-9DF9-6C95A56EC96E}">
      <dsp:nvSpPr>
        <dsp:cNvPr id="0" name=""/>
        <dsp:cNvSpPr/>
      </dsp:nvSpPr>
      <dsp:spPr>
        <a:xfrm>
          <a:off x="0" y="3449103"/>
          <a:ext cx="5158424" cy="1583009"/>
        </a:xfrm>
        <a:prstGeom prst="roundRect">
          <a:avLst/>
        </a:prstGeom>
        <a:solidFill>
          <a:schemeClr val="accent5">
            <a:hueOff val="5313054"/>
            <a:satOff val="-2284"/>
            <a:lumOff val="-10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100" kern="1200">
              <a:latin typeface="Ubuntu" panose="020B0504030602030204" pitchFamily="34" charset="0"/>
            </a:rPr>
            <a:t>Социальная мобильность</a:t>
          </a:r>
          <a:endParaRPr lang="en-US" sz="4100" kern="1200">
            <a:latin typeface="Ubuntu" panose="020B0504030602030204" pitchFamily="34" charset="0"/>
          </a:endParaRPr>
        </a:p>
      </dsp:txBody>
      <dsp:txXfrm>
        <a:off x="77276" y="3526379"/>
        <a:ext cx="5003872" cy="14284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EFD6DE-E472-41A7-8BB0-CB74B176B9C3}">
      <dsp:nvSpPr>
        <dsp:cNvPr id="0" name=""/>
        <dsp:cNvSpPr/>
      </dsp:nvSpPr>
      <dsp:spPr>
        <a:xfrm>
          <a:off x="0" y="671"/>
          <a:ext cx="6263640" cy="15723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5BFD0F-2FEC-40C7-A055-1988A2B3BD78}">
      <dsp:nvSpPr>
        <dsp:cNvPr id="0" name=""/>
        <dsp:cNvSpPr/>
      </dsp:nvSpPr>
      <dsp:spPr>
        <a:xfrm>
          <a:off x="475646" y="354458"/>
          <a:ext cx="864811" cy="86481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6436B8-7896-4E06-BE9B-D8943440A2E2}">
      <dsp:nvSpPr>
        <dsp:cNvPr id="0" name=""/>
        <dsp:cNvSpPr/>
      </dsp:nvSpPr>
      <dsp:spPr>
        <a:xfrm>
          <a:off x="1816103" y="671"/>
          <a:ext cx="4447536" cy="1572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411" tIns="166411" rIns="166411" bIns="166411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>
              <a:latin typeface="Ubuntu" panose="020B0504030602030204" pitchFamily="34" charset="0"/>
            </a:rPr>
            <a:t>Что такое социальная роль?</a:t>
          </a:r>
          <a:endParaRPr lang="en-US" sz="2300" kern="1200">
            <a:latin typeface="Ubuntu" panose="020B0504030602030204" pitchFamily="34" charset="0"/>
          </a:endParaRPr>
        </a:p>
      </dsp:txBody>
      <dsp:txXfrm>
        <a:off x="1816103" y="671"/>
        <a:ext cx="4447536" cy="1572384"/>
      </dsp:txXfrm>
    </dsp:sp>
    <dsp:sp modelId="{EBBCB3EB-9D36-4F5B-92A9-9F326E3A48F7}">
      <dsp:nvSpPr>
        <dsp:cNvPr id="0" name=""/>
        <dsp:cNvSpPr/>
      </dsp:nvSpPr>
      <dsp:spPr>
        <a:xfrm>
          <a:off x="0" y="1966151"/>
          <a:ext cx="6263640" cy="15723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C34D1B-9888-4058-868C-BF21A569A2BB}">
      <dsp:nvSpPr>
        <dsp:cNvPr id="0" name=""/>
        <dsp:cNvSpPr/>
      </dsp:nvSpPr>
      <dsp:spPr>
        <a:xfrm>
          <a:off x="475646" y="2319938"/>
          <a:ext cx="864811" cy="86481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66E27E-6B5D-4FA8-9CBC-A3A3E5BD400D}">
      <dsp:nvSpPr>
        <dsp:cNvPr id="0" name=""/>
        <dsp:cNvSpPr/>
      </dsp:nvSpPr>
      <dsp:spPr>
        <a:xfrm>
          <a:off x="1816103" y="1966151"/>
          <a:ext cx="4447536" cy="1572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411" tIns="166411" rIns="166411" bIns="166411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>
              <a:latin typeface="Ubuntu" panose="020B0504030602030204" pitchFamily="34" charset="0"/>
            </a:rPr>
            <a:t>Из чего состоит ролевой набор?</a:t>
          </a:r>
          <a:endParaRPr lang="en-US" sz="2300" kern="1200">
            <a:latin typeface="Ubuntu" panose="020B0504030602030204" pitchFamily="34" charset="0"/>
          </a:endParaRPr>
        </a:p>
      </dsp:txBody>
      <dsp:txXfrm>
        <a:off x="1816103" y="1966151"/>
        <a:ext cx="4447536" cy="1572384"/>
      </dsp:txXfrm>
    </dsp:sp>
    <dsp:sp modelId="{D8D06FEF-E1F8-4047-B6C6-E2CE67703636}">
      <dsp:nvSpPr>
        <dsp:cNvPr id="0" name=""/>
        <dsp:cNvSpPr/>
      </dsp:nvSpPr>
      <dsp:spPr>
        <a:xfrm>
          <a:off x="0" y="3931632"/>
          <a:ext cx="6263640" cy="15723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0EA892-8838-4825-A558-0BD349F41099}">
      <dsp:nvSpPr>
        <dsp:cNvPr id="0" name=""/>
        <dsp:cNvSpPr/>
      </dsp:nvSpPr>
      <dsp:spPr>
        <a:xfrm>
          <a:off x="475646" y="4285418"/>
          <a:ext cx="864811" cy="86481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9D467C-6C36-4AF3-84FD-15FD70F3A3EC}">
      <dsp:nvSpPr>
        <dsp:cNvPr id="0" name=""/>
        <dsp:cNvSpPr/>
      </dsp:nvSpPr>
      <dsp:spPr>
        <a:xfrm>
          <a:off x="1816103" y="3931632"/>
          <a:ext cx="4447536" cy="1572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411" tIns="166411" rIns="166411" bIns="166411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>
              <a:latin typeface="Ubuntu" panose="020B0504030602030204" pitchFamily="34" charset="0"/>
            </a:rPr>
            <a:t>К чему может привнести отсутствие понимания собственной социальной роли?</a:t>
          </a:r>
          <a:endParaRPr lang="en-US" sz="2300" kern="1200">
            <a:latin typeface="Ubuntu" panose="020B0504030602030204" pitchFamily="34" charset="0"/>
          </a:endParaRPr>
        </a:p>
      </dsp:txBody>
      <dsp:txXfrm>
        <a:off x="1816103" y="3931632"/>
        <a:ext cx="4447536" cy="157238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043948-FC11-4BF8-BC75-F78334757331}">
      <dsp:nvSpPr>
        <dsp:cNvPr id="0" name=""/>
        <dsp:cNvSpPr/>
      </dsp:nvSpPr>
      <dsp:spPr>
        <a:xfrm>
          <a:off x="0" y="0"/>
          <a:ext cx="9197340" cy="112013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>
              <a:latin typeface="Ubuntu" panose="020B0504030602030204" pitchFamily="34" charset="0"/>
            </a:rPr>
            <a:t>Что такое социальная роль?</a:t>
          </a:r>
          <a:endParaRPr lang="en-US" sz="2800" kern="1200">
            <a:latin typeface="Ubuntu" panose="020B0504030602030204" pitchFamily="34" charset="0"/>
          </a:endParaRPr>
        </a:p>
      </dsp:txBody>
      <dsp:txXfrm>
        <a:off x="32808" y="32808"/>
        <a:ext cx="7988621" cy="1054523"/>
      </dsp:txXfrm>
    </dsp:sp>
    <dsp:sp modelId="{0F565FCA-EE11-4B4E-AFC4-ACB105A2F713}">
      <dsp:nvSpPr>
        <dsp:cNvPr id="0" name=""/>
        <dsp:cNvSpPr/>
      </dsp:nvSpPr>
      <dsp:spPr>
        <a:xfrm>
          <a:off x="811529" y="1306829"/>
          <a:ext cx="9197340" cy="112013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>
              <a:latin typeface="Ubuntu" panose="020B0504030602030204" pitchFamily="34" charset="0"/>
            </a:rPr>
            <a:t>Из чего состоит ролевой набор?</a:t>
          </a:r>
          <a:endParaRPr lang="en-US" sz="2800" kern="1200">
            <a:latin typeface="Ubuntu" panose="020B0504030602030204" pitchFamily="34" charset="0"/>
          </a:endParaRPr>
        </a:p>
      </dsp:txBody>
      <dsp:txXfrm>
        <a:off x="844337" y="1339637"/>
        <a:ext cx="7592103" cy="1054523"/>
      </dsp:txXfrm>
    </dsp:sp>
    <dsp:sp modelId="{F6278282-5639-4A6A-90CE-CD3775A6A93E}">
      <dsp:nvSpPr>
        <dsp:cNvPr id="0" name=""/>
        <dsp:cNvSpPr/>
      </dsp:nvSpPr>
      <dsp:spPr>
        <a:xfrm>
          <a:off x="1623059" y="2613659"/>
          <a:ext cx="9197340" cy="112013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>
              <a:latin typeface="Ubuntu" panose="020B0504030602030204" pitchFamily="34" charset="0"/>
            </a:rPr>
            <a:t>К чему может привнести отсутствие понимания собственной социальной роли?</a:t>
          </a:r>
          <a:endParaRPr lang="en-US" sz="2800" kern="1200">
            <a:latin typeface="Ubuntu" panose="020B0504030602030204" pitchFamily="34" charset="0"/>
          </a:endParaRPr>
        </a:p>
      </dsp:txBody>
      <dsp:txXfrm>
        <a:off x="1655867" y="2646467"/>
        <a:ext cx="7592103" cy="1054523"/>
      </dsp:txXfrm>
    </dsp:sp>
    <dsp:sp modelId="{7C6D698E-8D6C-40A6-AD9F-22AF517CE390}">
      <dsp:nvSpPr>
        <dsp:cNvPr id="0" name=""/>
        <dsp:cNvSpPr/>
      </dsp:nvSpPr>
      <dsp:spPr>
        <a:xfrm>
          <a:off x="8469249" y="849439"/>
          <a:ext cx="728090" cy="72809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>
            <a:latin typeface="Ubuntu" panose="020B0504030602030204" pitchFamily="34" charset="0"/>
          </a:endParaRPr>
        </a:p>
      </dsp:txBody>
      <dsp:txXfrm>
        <a:off x="8633069" y="849439"/>
        <a:ext cx="400450" cy="547888"/>
      </dsp:txXfrm>
    </dsp:sp>
    <dsp:sp modelId="{998DE42A-6F5D-4B5D-977C-F94B765B087C}">
      <dsp:nvSpPr>
        <dsp:cNvPr id="0" name=""/>
        <dsp:cNvSpPr/>
      </dsp:nvSpPr>
      <dsp:spPr>
        <a:xfrm>
          <a:off x="9280779" y="2148801"/>
          <a:ext cx="728090" cy="728090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>
            <a:latin typeface="Ubuntu" panose="020B0504030602030204" pitchFamily="34" charset="0"/>
          </a:endParaRPr>
        </a:p>
      </dsp:txBody>
      <dsp:txXfrm>
        <a:off x="9444599" y="2148801"/>
        <a:ext cx="400450" cy="54788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F3562B-37E5-4CC3-9459-ED40082CDF7F}">
      <dsp:nvSpPr>
        <dsp:cNvPr id="0" name=""/>
        <dsp:cNvSpPr/>
      </dsp:nvSpPr>
      <dsp:spPr>
        <a:xfrm>
          <a:off x="0" y="1386143"/>
          <a:ext cx="6263640" cy="12870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500" kern="1200">
              <a:latin typeface="Ubuntu" panose="020B0504030602030204" pitchFamily="34" charset="0"/>
            </a:rPr>
            <a:t>Индивидуальная</a:t>
          </a:r>
          <a:endParaRPr lang="en-US" sz="5500" kern="1200">
            <a:latin typeface="Ubuntu" panose="020B0504030602030204" pitchFamily="34" charset="0"/>
          </a:endParaRPr>
        </a:p>
      </dsp:txBody>
      <dsp:txXfrm>
        <a:off x="62826" y="1448969"/>
        <a:ext cx="6137988" cy="1161348"/>
      </dsp:txXfrm>
    </dsp:sp>
    <dsp:sp modelId="{89D0B974-D397-4F5D-A9A6-B3633820DD68}">
      <dsp:nvSpPr>
        <dsp:cNvPr id="0" name=""/>
        <dsp:cNvSpPr/>
      </dsp:nvSpPr>
      <dsp:spPr>
        <a:xfrm>
          <a:off x="0" y="2831544"/>
          <a:ext cx="6263640" cy="1287000"/>
        </a:xfrm>
        <a:prstGeom prst="roundRect">
          <a:avLst/>
        </a:prstGeom>
        <a:solidFill>
          <a:schemeClr val="accent5">
            <a:hueOff val="5313054"/>
            <a:satOff val="-2284"/>
            <a:lumOff val="-10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500" kern="1200">
              <a:latin typeface="Ubuntu" panose="020B0504030602030204" pitchFamily="34" charset="0"/>
            </a:rPr>
            <a:t>Групповая</a:t>
          </a:r>
          <a:endParaRPr lang="en-US" sz="5500" kern="1200">
            <a:latin typeface="Ubuntu" panose="020B0504030602030204" pitchFamily="34" charset="0"/>
          </a:endParaRPr>
        </a:p>
      </dsp:txBody>
      <dsp:txXfrm>
        <a:off x="62826" y="2894370"/>
        <a:ext cx="6137988" cy="11613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96897E-BEEC-435F-8C74-5BFC46DB5A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9E192F3-D646-4FE2-9259-CC09E4C86E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6D442D-EF0C-4187-92D5-2F68C5F68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16A1A-7679-41BC-87D3-68968AC8F2F7}" type="datetimeFigureOut">
              <a:rPr lang="ru-BY" smtClean="0"/>
              <a:t>28.09.2021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E18099-56D2-495D-86AE-51C8068B8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26A1EF-AD23-4664-9987-4A78C0D24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B388A-9A91-4D6B-B2A9-3479BD610568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476921119"/>
      </p:ext>
    </p:extLst>
  </p:cSld>
  <p:clrMapOvr>
    <a:masterClrMapping/>
  </p:clrMapOvr>
  <p:transition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43EA55-7926-4634-AB1E-4FF7F70F3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F0E699A-3CC3-4DB0-A63F-E46FAB2ABD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3F748D-7CFE-4ED6-8057-A5E5BF4F0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16A1A-7679-41BC-87D3-68968AC8F2F7}" type="datetimeFigureOut">
              <a:rPr lang="ru-BY" smtClean="0"/>
              <a:t>28.09.2021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73A74E-5920-43CC-B7BE-5742F5E83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FF192D-52A0-4A2A-A637-78576D9D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B388A-9A91-4D6B-B2A9-3479BD610568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613439776"/>
      </p:ext>
    </p:extLst>
  </p:cSld>
  <p:clrMapOvr>
    <a:masterClrMapping/>
  </p:clrMapOvr>
  <p:transition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C73510-304C-49D4-9228-321E34ADAE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739D95B-CFD6-48BB-A336-E848BC3CC9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FBC4F2-199C-46DE-A678-30D68EDE8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16A1A-7679-41BC-87D3-68968AC8F2F7}" type="datetimeFigureOut">
              <a:rPr lang="ru-BY" smtClean="0"/>
              <a:t>28.09.2021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E9BB7D-8CA0-406C-8A44-2F60AFDA8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2C004D-4F91-4ED1-B0CD-03CBBD1F7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B388A-9A91-4D6B-B2A9-3479BD610568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71765892"/>
      </p:ext>
    </p:extLst>
  </p:cSld>
  <p:clrMapOvr>
    <a:masterClrMapping/>
  </p:clrMapOvr>
  <p:transition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44592B-260D-446B-AD3C-883A40CA1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89E2F3-7F58-4046-89F1-8B16E793A1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51DC38-5B84-4B43-BCAA-7D204407C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16A1A-7679-41BC-87D3-68968AC8F2F7}" type="datetimeFigureOut">
              <a:rPr lang="ru-BY" smtClean="0"/>
              <a:t>28.09.2021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A530D5-1C06-4361-B2EE-1EC66C44E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8CD8EF-6FBD-4139-B5EF-219DCB04F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B388A-9A91-4D6B-B2A9-3479BD610568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456887087"/>
      </p:ext>
    </p:extLst>
  </p:cSld>
  <p:clrMapOvr>
    <a:masterClrMapping/>
  </p:clrMapOvr>
  <p:transition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00C100-8E8B-4C48-832A-282815348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EE5AD0-7AD5-4A7C-862B-39D5369ADA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FBACB1-F89B-4E9E-9EEE-87E3BC9BA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16A1A-7679-41BC-87D3-68968AC8F2F7}" type="datetimeFigureOut">
              <a:rPr lang="ru-BY" smtClean="0"/>
              <a:t>28.09.2021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3862A1-5B05-4452-8323-765EFDF4E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B8FC7A-F976-41D5-86B4-58D2BAF2D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B388A-9A91-4D6B-B2A9-3479BD610568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02964991"/>
      </p:ext>
    </p:extLst>
  </p:cSld>
  <p:clrMapOvr>
    <a:masterClrMapping/>
  </p:clrMapOvr>
  <p:transition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47D2C6-B4A1-496B-9AB6-CBDD67EAD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49566F-440B-4839-808B-461BA1E4F0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0B07380-AA83-4909-ADC9-3C5BBABF86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8C5A552-28F6-496B-A42F-F62798AC9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16A1A-7679-41BC-87D3-68968AC8F2F7}" type="datetimeFigureOut">
              <a:rPr lang="ru-BY" smtClean="0"/>
              <a:t>28.09.2021</a:t>
            </a:fld>
            <a:endParaRPr lang="ru-BY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6AB6CD-9449-48C4-A145-7EF271B1A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66F7B2-D0E5-4048-B043-991356FC5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B388A-9A91-4D6B-B2A9-3479BD610568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271737935"/>
      </p:ext>
    </p:extLst>
  </p:cSld>
  <p:clrMapOvr>
    <a:masterClrMapping/>
  </p:clrMapOvr>
  <p:transition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E9AAEF-6B8D-4C49-B469-293F47A0E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AFB33B-F253-4381-998B-C75F36E547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480B38-AAFA-41F1-8199-0FA614B4F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6080438-F4DA-48CF-A5B3-153B62898C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D18B6E1-51B6-48AC-ADB5-518888E1A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B4CEC30-C919-460F-A799-0F0E954C1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16A1A-7679-41BC-87D3-68968AC8F2F7}" type="datetimeFigureOut">
              <a:rPr lang="ru-BY" smtClean="0"/>
              <a:t>28.09.2021</a:t>
            </a:fld>
            <a:endParaRPr lang="ru-BY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11ABE52-C6F4-43E9-8292-F148F199B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581EA74-5464-4F25-92BD-244796272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B388A-9A91-4D6B-B2A9-3479BD610568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65371874"/>
      </p:ext>
    </p:extLst>
  </p:cSld>
  <p:clrMapOvr>
    <a:masterClrMapping/>
  </p:clrMapOvr>
  <p:transition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606FE3-EF24-4902-AD6B-5DC7A9C43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4AC9912-0A1B-4919-A667-56C46D7C8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16A1A-7679-41BC-87D3-68968AC8F2F7}" type="datetimeFigureOut">
              <a:rPr lang="ru-BY" smtClean="0"/>
              <a:t>28.09.2021</a:t>
            </a:fld>
            <a:endParaRPr lang="ru-BY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2D8D5CE-2A08-45E1-A439-A18C1D208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AB82F1B-310C-4FE7-A695-3ED02557D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B388A-9A91-4D6B-B2A9-3479BD610568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882911649"/>
      </p:ext>
    </p:extLst>
  </p:cSld>
  <p:clrMapOvr>
    <a:masterClrMapping/>
  </p:clrMapOvr>
  <p:transition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BDF9798-262F-40BA-A02B-2A87DBA8B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16A1A-7679-41BC-87D3-68968AC8F2F7}" type="datetimeFigureOut">
              <a:rPr lang="ru-BY" smtClean="0"/>
              <a:t>28.09.2021</a:t>
            </a:fld>
            <a:endParaRPr lang="ru-BY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484C3E2-B754-4239-B67D-E14D6BF0F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56C1F4C-1E87-4338-B6D2-4496A90B0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B388A-9A91-4D6B-B2A9-3479BD610568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704538792"/>
      </p:ext>
    </p:extLst>
  </p:cSld>
  <p:clrMapOvr>
    <a:masterClrMapping/>
  </p:clrMapOvr>
  <p:transition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86087A-5D0D-4310-8E62-0DA9D7F18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72067E-C85F-4F07-96B7-591FF0BBE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279ED39-D936-47C7-B3A8-3A3C9B9E94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5A5972-A63E-4CAA-8A11-94DA09077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16A1A-7679-41BC-87D3-68968AC8F2F7}" type="datetimeFigureOut">
              <a:rPr lang="ru-BY" smtClean="0"/>
              <a:t>28.09.2021</a:t>
            </a:fld>
            <a:endParaRPr lang="ru-BY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F5F5E9-51BA-4355-A4F8-7725BCF1E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40EA855-6510-4776-9AF6-DF090E61C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B388A-9A91-4D6B-B2A9-3479BD610568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4256167437"/>
      </p:ext>
    </p:extLst>
  </p:cSld>
  <p:clrMapOvr>
    <a:masterClrMapping/>
  </p:clrMapOvr>
  <p:transition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D37629-56ED-4973-A1F2-558181C47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AE967DF-AF20-4288-A7E8-DFBA6F6F41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BY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68DB454-A5C6-4206-B24B-B29B23B2DE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0CEC936-1AD8-4AAA-9CA0-F66737334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16A1A-7679-41BC-87D3-68968AC8F2F7}" type="datetimeFigureOut">
              <a:rPr lang="ru-BY" smtClean="0"/>
              <a:t>28.09.2021</a:t>
            </a:fld>
            <a:endParaRPr lang="ru-BY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C18774-0F17-4671-B34A-35C5F150E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59E791-B695-47F6-8A00-2476BD46D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B388A-9A91-4D6B-B2A9-3479BD610568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385509262"/>
      </p:ext>
    </p:extLst>
  </p:cSld>
  <p:clrMapOvr>
    <a:masterClrMapping/>
  </p:clrMapOvr>
  <p:transition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0FFC3A-148B-4770-87A1-08D533315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6ABCD8-086B-4814-AF02-EC6CAC98CC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098201-FC70-4861-B809-40C02536EA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16A1A-7679-41BC-87D3-68968AC8F2F7}" type="datetimeFigureOut">
              <a:rPr lang="ru-BY" smtClean="0"/>
              <a:t>28.09.2021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DDD3C-199D-4EB0-AF57-52FFBA3BAE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2F4262-877F-41FE-B028-068BC26AA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B388A-9A91-4D6B-B2A9-3479BD610568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217965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B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75553FD3-070B-48EE-993B-E6AF24D757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CB7EA6-CF5F-4C39-A9D6-22B0013333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49"/>
            <a:ext cx="10058400" cy="438499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5200" b="1" dirty="0">
                <a:solidFill>
                  <a:srgbClr val="FFFFFF"/>
                </a:solidFill>
                <a:latin typeface="Ubuntu" panose="020B0504030602030204" pitchFamily="34" charset="0"/>
              </a:rPr>
              <a:t>Социальные статусы, роли и мобильность</a:t>
            </a:r>
            <a:endParaRPr lang="ru-BY" sz="5200" b="1" dirty="0">
              <a:solidFill>
                <a:srgbClr val="FFFFFF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856127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текст, человек, в позе, люди&#10;&#10;Автоматически созданное описание">
            <a:extLst>
              <a:ext uri="{FF2B5EF4-FFF2-40B4-BE49-F238E27FC236}">
                <a16:creationId xmlns:a16="http://schemas.microsoft.com/office/drawing/2014/main" id="{BA388A71-0361-4CA3-8D31-1D3F86A6BF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7" b="3675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4ED392-6AFB-4D13-8183-E64F2CDBF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 dirty="0" err="1">
                <a:solidFill>
                  <a:srgbClr val="FFFFFF"/>
                </a:solidFill>
                <a:latin typeface="Ubuntu" panose="020B0504030602030204" pitchFamily="34" charset="0"/>
              </a:rPr>
              <a:t>Личный</a:t>
            </a:r>
            <a:r>
              <a:rPr lang="en-US" sz="6000" b="1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Ubuntu" panose="020B0504030602030204" pitchFamily="34" charset="0"/>
              </a:rPr>
              <a:t>статус</a:t>
            </a:r>
            <a:r>
              <a:rPr lang="en-US" sz="6000" b="1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6000" dirty="0">
                <a:solidFill>
                  <a:srgbClr val="FFFFFF"/>
                </a:solidFill>
                <a:latin typeface="Ubuntu" panose="020B0504030602030204" pitchFamily="34" charset="0"/>
              </a:rPr>
              <a:t>– </a:t>
            </a:r>
            <a:r>
              <a:rPr lang="en-US" sz="6000" dirty="0" err="1">
                <a:solidFill>
                  <a:srgbClr val="FFFFFF"/>
                </a:solidFill>
                <a:latin typeface="Ubuntu" panose="020B0504030602030204" pitchFamily="34" charset="0"/>
              </a:rPr>
              <a:t>социальный</a:t>
            </a:r>
            <a:r>
              <a:rPr lang="en-US" sz="6000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Ubuntu" panose="020B0504030602030204" pitchFamily="34" charset="0"/>
              </a:rPr>
              <a:t>статус</a:t>
            </a:r>
            <a:r>
              <a:rPr lang="en-US" sz="6000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Ubuntu" panose="020B0504030602030204" pitchFamily="34" charset="0"/>
              </a:rPr>
              <a:t>на</a:t>
            </a:r>
            <a:r>
              <a:rPr lang="en-US" sz="6000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Ubuntu" panose="020B0504030602030204" pitchFamily="34" charset="0"/>
              </a:rPr>
              <a:t>уровне</a:t>
            </a:r>
            <a:r>
              <a:rPr lang="en-US" sz="6000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Ubuntu" panose="020B0504030602030204" pitchFamily="34" charset="0"/>
              </a:rPr>
              <a:t>малой</a:t>
            </a:r>
            <a:r>
              <a:rPr lang="en-US" sz="6000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Ubuntu" panose="020B0504030602030204" pitchFamily="34" charset="0"/>
              </a:rPr>
              <a:t>группы</a:t>
            </a:r>
            <a:endParaRPr lang="en-US" sz="6000" dirty="0">
              <a:solidFill>
                <a:srgbClr val="FFFFFF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3151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текст, внешний, знак&#10;&#10;Автоматически созданное описание">
            <a:extLst>
              <a:ext uri="{FF2B5EF4-FFF2-40B4-BE49-F238E27FC236}">
                <a16:creationId xmlns:a16="http://schemas.microsoft.com/office/drawing/2014/main" id="{9BA4A2D9-2E8D-4E4C-A866-13A793B408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4ED392-6AFB-4D13-8183-E64F2CDBF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1"/>
            <a:ext cx="9144000" cy="521378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 dirty="0" err="1">
                <a:solidFill>
                  <a:srgbClr val="FFFFFF"/>
                </a:solidFill>
                <a:latin typeface="Ubuntu" panose="020B0504030602030204" pitchFamily="34" charset="0"/>
              </a:rPr>
              <a:t>Групповой</a:t>
            </a:r>
            <a:r>
              <a:rPr lang="en-US" sz="6000" b="1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Ubuntu" panose="020B0504030602030204" pitchFamily="34" charset="0"/>
              </a:rPr>
              <a:t>статус</a:t>
            </a:r>
            <a:r>
              <a:rPr lang="en-US" sz="6000" b="1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6000" dirty="0">
                <a:solidFill>
                  <a:srgbClr val="FFFFFF"/>
                </a:solidFill>
                <a:latin typeface="Ubuntu" panose="020B0504030602030204" pitchFamily="34" charset="0"/>
              </a:rPr>
              <a:t>– </a:t>
            </a:r>
            <a:r>
              <a:rPr lang="en-US" sz="6000" dirty="0" err="1">
                <a:solidFill>
                  <a:srgbClr val="FFFFFF"/>
                </a:solidFill>
                <a:latin typeface="Ubuntu" panose="020B0504030602030204" pitchFamily="34" charset="0"/>
              </a:rPr>
              <a:t>социальный</a:t>
            </a:r>
            <a:r>
              <a:rPr lang="en-US" sz="6000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Ubuntu" panose="020B0504030602030204" pitchFamily="34" charset="0"/>
              </a:rPr>
              <a:t>статусна</a:t>
            </a:r>
            <a:r>
              <a:rPr lang="en-US" sz="6000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Ubuntu" panose="020B0504030602030204" pitchFamily="34" charset="0"/>
              </a:rPr>
              <a:t>уровне</a:t>
            </a:r>
            <a:r>
              <a:rPr lang="en-US" sz="6000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Ubuntu" panose="020B0504030602030204" pitchFamily="34" charset="0"/>
              </a:rPr>
              <a:t>большой</a:t>
            </a:r>
            <a:r>
              <a:rPr lang="en-US" sz="6000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Ubuntu" panose="020B0504030602030204" pitchFamily="34" charset="0"/>
              </a:rPr>
              <a:t>группы</a:t>
            </a:r>
            <a:endParaRPr lang="en-US" sz="6000" dirty="0">
              <a:solidFill>
                <a:srgbClr val="FFFFFF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2471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A0390D-AD20-4196-99B5-BEEC836D77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55" t="13468" r="34470" b="37374"/>
          <a:stretch/>
        </p:blipFill>
        <p:spPr>
          <a:xfrm>
            <a:off x="1450109" y="10098"/>
            <a:ext cx="9301018" cy="684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445866"/>
      </p:ext>
    </p:extLst>
  </p:cSld>
  <p:clrMapOvr>
    <a:masterClrMapping/>
  </p:clrMapOvr>
  <p:transition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>
            <a:extLst>
              <a:ext uri="{FF2B5EF4-FFF2-40B4-BE49-F238E27FC236}">
                <a16:creationId xmlns:a16="http://schemas.microsoft.com/office/drawing/2014/main" id="{9A3F5928-D955-456A-97B5-AA390B8CE9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C0C1A3-FA6B-4724-A2C1-DB0E446E3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275" y="1154546"/>
            <a:ext cx="10141398" cy="3067939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11500" b="1" kern="1200" dirty="0" err="1">
                <a:solidFill>
                  <a:srgbClr val="FFFFFF"/>
                </a:solidFill>
                <a:latin typeface="Ubuntu" panose="020B0504030602030204" pitchFamily="34" charset="0"/>
              </a:rPr>
              <a:t>Повторим</a:t>
            </a:r>
            <a:r>
              <a:rPr lang="en-US" sz="11500" b="1" kern="1200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11500" b="1" kern="1200" dirty="0" err="1">
                <a:solidFill>
                  <a:srgbClr val="FFFFFF"/>
                </a:solidFill>
                <a:latin typeface="Ubuntu" panose="020B0504030602030204" pitchFamily="34" charset="0"/>
              </a:rPr>
              <a:t>изученное</a:t>
            </a:r>
            <a:endParaRPr lang="en-US" sz="11500" b="1" kern="1200" dirty="0">
              <a:solidFill>
                <a:srgbClr val="FFFFFF"/>
              </a:solidFill>
              <a:latin typeface="Ubuntu" panose="020B050403060203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675EBD-2986-476F-93DB-8A9E72AF99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6275" y="4570560"/>
            <a:ext cx="9679449" cy="19410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4400" kern="1200" dirty="0" err="1">
                <a:solidFill>
                  <a:srgbClr val="FFFFFF"/>
                </a:solidFill>
                <a:latin typeface="Ubuntu" panose="020B0504030602030204" pitchFamily="34" charset="0"/>
              </a:rPr>
              <a:t>Составьте</a:t>
            </a:r>
            <a:r>
              <a:rPr lang="en-US" sz="4400" kern="1200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4400" kern="1200" dirty="0" err="1">
                <a:solidFill>
                  <a:srgbClr val="FFFFFF"/>
                </a:solidFill>
                <a:latin typeface="Ubuntu" panose="020B0504030602030204" pitchFamily="34" charset="0"/>
              </a:rPr>
              <a:t>собственный</a:t>
            </a:r>
            <a:r>
              <a:rPr lang="en-US" sz="4400" kern="1200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4400" kern="1200" dirty="0" err="1">
                <a:solidFill>
                  <a:srgbClr val="FFFFFF"/>
                </a:solidFill>
                <a:latin typeface="Ubuntu" panose="020B0504030602030204" pitchFamily="34" charset="0"/>
              </a:rPr>
              <a:t>портрет</a:t>
            </a:r>
            <a:r>
              <a:rPr lang="en-US" sz="4400" kern="1200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4400" kern="1200" dirty="0" err="1">
                <a:solidFill>
                  <a:srgbClr val="FFFFFF"/>
                </a:solidFill>
                <a:latin typeface="Ubuntu" panose="020B0504030602030204" pitchFamily="34" charset="0"/>
              </a:rPr>
              <a:t>социальных</a:t>
            </a:r>
            <a:r>
              <a:rPr lang="en-US" sz="4400" kern="1200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4400" kern="1200" dirty="0" err="1">
                <a:solidFill>
                  <a:srgbClr val="FFFFFF"/>
                </a:solidFill>
                <a:latin typeface="Ubuntu" panose="020B0504030602030204" pitchFamily="34" charset="0"/>
              </a:rPr>
              <a:t>статусов</a:t>
            </a:r>
            <a:endParaRPr lang="en-US" sz="4400" kern="1200" dirty="0">
              <a:solidFill>
                <a:srgbClr val="FFFFFF"/>
              </a:solidFill>
              <a:latin typeface="Ubuntu" panose="020B0504030602030204" pitchFamily="34" charset="0"/>
            </a:endParaRPr>
          </a:p>
        </p:txBody>
      </p:sp>
      <p:cxnSp>
        <p:nvCxnSpPr>
          <p:cNvPr id="18" name="Straight Connector 9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8" y="806470"/>
            <a:ext cx="8453437" cy="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954" y="2875093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3734" y="310438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414" y="361953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107359"/>
      </p:ext>
    </p:extLst>
  </p:cSld>
  <p:clrMapOvr>
    <a:masterClrMapping/>
  </p:clrMapOvr>
  <p:transition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DDCAFD-4BF2-4514-B7E0-718DE5293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ru-RU" sz="6600" b="1">
                <a:solidFill>
                  <a:schemeClr val="bg1"/>
                </a:solidFill>
                <a:latin typeface="Ubuntu" panose="020B0504030602030204" pitchFamily="34" charset="0"/>
              </a:rPr>
              <a:t>Из видео ты узнаешь</a:t>
            </a:r>
            <a:endParaRPr lang="ru-BY" sz="6600" b="1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E3FAE18E-C605-4D9D-8DCB-F4DFB393E9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4180992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60246586"/>
      </p:ext>
    </p:extLst>
  </p:cSld>
  <p:clrMapOvr>
    <a:masterClrMapping/>
  </p:clrMapOvr>
  <p:transition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циальная роль и социальный статус 🎓 ЕГЭ - обществознание. Подготовка без репетитора">
            <a:hlinkClick r:id="" action="ppaction://media"/>
            <a:extLst>
              <a:ext uri="{FF2B5EF4-FFF2-40B4-BE49-F238E27FC236}">
                <a16:creationId xmlns:a16="http://schemas.microsoft.com/office/drawing/2014/main" id="{08500B89-E9E3-4140-BEBB-DCE82B65723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0000" end="69771.9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401044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9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5314994-6337-4875-8CF5-652CAFE83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3A2D4D6-D501-439A-9FC6-397879C46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CD20BAA-1998-4EBB-AD61-13A92072E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</a:endParaRPr>
            </a:p>
          </p:txBody>
        </p:sp>
      </p:grp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449A6C7-D15F-4AA5-BFA5-71A404B47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57201"/>
            <a:ext cx="11277600" cy="5943598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DDCAFD-4BF2-4514-B7E0-718DE5293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990599"/>
            <a:ext cx="9906000" cy="685800"/>
          </a:xfrm>
        </p:spPr>
        <p:txBody>
          <a:bodyPr anchor="t">
            <a:normAutofit/>
          </a:bodyPr>
          <a:lstStyle/>
          <a:p>
            <a:pPr algn="ctr"/>
            <a:r>
              <a:rPr lang="ru-RU" sz="4000" b="1" dirty="0">
                <a:latin typeface="Ubuntu" panose="020B0504030602030204" pitchFamily="34" charset="0"/>
              </a:rPr>
              <a:t>Повторим </a:t>
            </a:r>
            <a:r>
              <a:rPr lang="ru-RU" sz="4000" b="1" dirty="0" err="1">
                <a:latin typeface="Ubuntu" panose="020B0504030602030204" pitchFamily="34" charset="0"/>
              </a:rPr>
              <a:t>изученое</a:t>
            </a:r>
            <a:endParaRPr lang="ru-BY" sz="4000" b="1" dirty="0">
              <a:latin typeface="Ubuntu" panose="020B0504030602030204" pitchFamily="34" charset="0"/>
            </a:endParaRP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E3FAE18E-C605-4D9D-8DCB-F4DFB393E9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8043211"/>
              </p:ext>
            </p:extLst>
          </p:nvPr>
        </p:nvGraphicFramePr>
        <p:xfrm>
          <a:off x="685800" y="2137228"/>
          <a:ext cx="10820400" cy="3733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87599934"/>
      </p:ext>
    </p:extLst>
  </p:cSld>
  <p:clrMapOvr>
    <a:masterClrMapping/>
  </p:clrMapOvr>
  <p:transition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человек, мужчина, одежда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DC8D8785-21B1-4E6B-AC25-E321BCE1B6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4" r="9091" b="32717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68B479-2468-4291-A554-E212AC724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700" b="1" dirty="0" err="1">
                <a:latin typeface="Ubuntu" panose="020B0504030602030204" pitchFamily="34" charset="0"/>
              </a:rPr>
              <a:t>Социальная</a:t>
            </a:r>
            <a:r>
              <a:rPr lang="en-US" sz="3700" b="1" dirty="0">
                <a:latin typeface="Ubuntu" panose="020B0504030602030204" pitchFamily="34" charset="0"/>
              </a:rPr>
              <a:t> </a:t>
            </a:r>
            <a:r>
              <a:rPr lang="en-US" sz="3700" b="1" dirty="0" err="1">
                <a:latin typeface="Ubuntu" panose="020B0504030602030204" pitchFamily="34" charset="0"/>
              </a:rPr>
              <a:t>мобильность</a:t>
            </a:r>
            <a:r>
              <a:rPr lang="en-US" sz="3700" b="1" dirty="0">
                <a:latin typeface="Ubuntu" panose="020B0504030602030204" pitchFamily="34" charset="0"/>
              </a:rPr>
              <a:t> </a:t>
            </a:r>
            <a:r>
              <a:rPr lang="en-US" sz="3700" dirty="0">
                <a:latin typeface="Ubuntu" panose="020B0504030602030204" pitchFamily="34" charset="0"/>
              </a:rPr>
              <a:t>– </a:t>
            </a:r>
            <a:r>
              <a:rPr lang="en-US" sz="3700" dirty="0" err="1">
                <a:latin typeface="Ubuntu" panose="020B0504030602030204" pitchFamily="34" charset="0"/>
              </a:rPr>
              <a:t>изменение</a:t>
            </a:r>
            <a:r>
              <a:rPr lang="en-US" sz="3700" dirty="0">
                <a:latin typeface="Ubuntu" panose="020B0504030602030204" pitchFamily="34" charset="0"/>
              </a:rPr>
              <a:t> </a:t>
            </a:r>
            <a:r>
              <a:rPr lang="en-US" sz="3700" dirty="0" err="1">
                <a:latin typeface="Ubuntu" panose="020B0504030602030204" pitchFamily="34" charset="0"/>
              </a:rPr>
              <a:t>индивидом</a:t>
            </a:r>
            <a:r>
              <a:rPr lang="en-US" sz="3700" dirty="0">
                <a:latin typeface="Ubuntu" panose="020B0504030602030204" pitchFamily="34" charset="0"/>
              </a:rPr>
              <a:t> </a:t>
            </a:r>
            <a:r>
              <a:rPr lang="en-US" sz="3700" dirty="0" err="1">
                <a:latin typeface="Ubuntu" panose="020B0504030602030204" pitchFamily="34" charset="0"/>
              </a:rPr>
              <a:t>своего</a:t>
            </a:r>
            <a:r>
              <a:rPr lang="en-US" sz="3700" dirty="0">
                <a:latin typeface="Ubuntu" panose="020B0504030602030204" pitchFamily="34" charset="0"/>
              </a:rPr>
              <a:t> </a:t>
            </a:r>
            <a:r>
              <a:rPr lang="en-US" sz="3700" dirty="0" err="1">
                <a:latin typeface="Ubuntu" panose="020B0504030602030204" pitchFamily="34" charset="0"/>
              </a:rPr>
              <a:t>социально</a:t>
            </a:r>
            <a:r>
              <a:rPr lang="en-US" sz="3700" dirty="0">
                <a:latin typeface="Ubuntu" panose="020B0504030602030204" pitchFamily="34" charset="0"/>
              </a:rPr>
              <a:t> </a:t>
            </a:r>
            <a:r>
              <a:rPr lang="en-US" sz="3700" dirty="0" err="1">
                <a:latin typeface="Ubuntu" panose="020B0504030602030204" pitchFamily="34" charset="0"/>
              </a:rPr>
              <a:t>положения</a:t>
            </a:r>
            <a:endParaRPr lang="en-US" sz="3700" dirty="0">
              <a:latin typeface="Ubuntu" panose="020B050403060203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7B2E24-8E07-4CD2-8F20-E9EB2DADB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b="1" dirty="0" err="1">
                <a:latin typeface="Ubuntu" panose="020B0504030602030204" pitchFamily="34" charset="0"/>
              </a:rPr>
              <a:t>Питирим</a:t>
            </a:r>
            <a:r>
              <a:rPr lang="en-US" sz="2000" b="1" dirty="0">
                <a:latin typeface="Ubuntu" panose="020B0504030602030204" pitchFamily="34" charset="0"/>
              </a:rPr>
              <a:t> </a:t>
            </a:r>
            <a:r>
              <a:rPr lang="en-US" sz="2000" b="1" dirty="0" err="1">
                <a:latin typeface="Ubuntu" panose="020B0504030602030204" pitchFamily="34" charset="0"/>
              </a:rPr>
              <a:t>Сорокин</a:t>
            </a:r>
            <a:endParaRPr lang="en-US" sz="2000" b="1" dirty="0">
              <a:latin typeface="Ubuntu" panose="020B0504030602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29037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220AC0-C544-490A-907F-3DE4FCB4B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>
                <a:latin typeface="Ubuntu" panose="020B0504030602030204" pitchFamily="34" charset="0"/>
              </a:rPr>
              <a:t>Социальная мобильность</a:t>
            </a:r>
            <a:endParaRPr lang="ru-BY" sz="5400" b="1" dirty="0">
              <a:latin typeface="Ubuntu" panose="020B050403060203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8CCF8B-F1ED-464D-9301-C2F62E947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29000"/>
            <a:ext cx="4151050" cy="1991773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ru-RU" sz="4000" dirty="0">
                <a:latin typeface="Ubuntu" panose="020B0504030602030204" pitchFamily="34" charset="0"/>
              </a:rPr>
              <a:t>Горизонтальная</a:t>
            </a:r>
            <a:endParaRPr lang="ru-BY" sz="4000" dirty="0">
              <a:latin typeface="Ubuntu" panose="020B0504030602030204" pitchFamily="34" charset="0"/>
            </a:endParaRP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A2A5ABB9-AEFF-454E-83D1-3DD60BF5CF03}"/>
              </a:ext>
            </a:extLst>
          </p:cNvPr>
          <p:cNvSpPr txBox="1">
            <a:spLocks/>
          </p:cNvSpPr>
          <p:nvPr/>
        </p:nvSpPr>
        <p:spPr>
          <a:xfrm>
            <a:off x="7113974" y="2510684"/>
            <a:ext cx="4151050" cy="19917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4000" dirty="0">
                <a:latin typeface="Ubuntu" panose="020B0504030602030204" pitchFamily="34" charset="0"/>
              </a:rPr>
              <a:t>Вертикальная</a:t>
            </a:r>
            <a:endParaRPr lang="ru-BY" sz="4000" dirty="0">
              <a:latin typeface="Ubuntu" panose="020B0504030602030204" pitchFamily="34" charset="0"/>
            </a:endParaRP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89098640-C92D-4419-8617-5B70E053C3DB}"/>
              </a:ext>
            </a:extLst>
          </p:cNvPr>
          <p:cNvCxnSpPr/>
          <p:nvPr/>
        </p:nvCxnSpPr>
        <p:spPr>
          <a:xfrm>
            <a:off x="5832629" y="1411550"/>
            <a:ext cx="2396971" cy="17932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8D066A34-6C27-4E16-9F3D-C0075164C112}"/>
              </a:ext>
            </a:extLst>
          </p:cNvPr>
          <p:cNvCxnSpPr>
            <a:cxnSpLocks/>
          </p:cNvCxnSpPr>
          <p:nvPr/>
        </p:nvCxnSpPr>
        <p:spPr>
          <a:xfrm flipH="1">
            <a:off x="3195961" y="1411550"/>
            <a:ext cx="2636668" cy="27254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8542841"/>
      </p:ext>
    </p:extLst>
  </p:cSld>
  <p:clrMapOvr>
    <a:masterClrMapping/>
  </p:clrMapOvr>
  <p:transition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43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730A4B-ED91-4C1E-B37A-349D0D4303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47" t="25372" r="31515" b="30236"/>
          <a:stretch/>
        </p:blipFill>
        <p:spPr>
          <a:xfrm>
            <a:off x="1908527" y="643467"/>
            <a:ext cx="837494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422450"/>
      </p:ext>
    </p:extLst>
  </p:cSld>
  <p:clrMapOvr>
    <a:masterClrMapping/>
  </p:clrMapOvr>
  <p:transition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4464D8-FD41-4EA2-9094-791BB1112F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0DAC8FB-A162-44E3-A606-C855A03A5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1BDEC81-16A7-4451-B893-C15000083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9DF772F-A79B-48F9-8B22-3B11AB306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542" y="729175"/>
            <a:ext cx="11144116" cy="5399650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F79156-9ECD-41B8-861B-03418776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966" y="1094577"/>
            <a:ext cx="4804661" cy="4644657"/>
          </a:xfrm>
        </p:spPr>
        <p:txBody>
          <a:bodyPr anchor="t">
            <a:normAutofit/>
          </a:bodyPr>
          <a:lstStyle/>
          <a:p>
            <a:r>
              <a:rPr lang="ru-RU" sz="8000" b="1">
                <a:latin typeface="Ubuntu" panose="020B0504030602030204" pitchFamily="34" charset="0"/>
              </a:rPr>
              <a:t>План</a:t>
            </a:r>
            <a:endParaRPr lang="ru-BY" sz="8000" b="1">
              <a:latin typeface="Ubuntu" panose="020B0504030602030204" pitchFamily="34" charset="0"/>
            </a:endParaRP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F699D85D-60F8-493C-8267-AE9FAE693A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8197422"/>
              </p:ext>
            </p:extLst>
          </p:nvPr>
        </p:nvGraphicFramePr>
        <p:xfrm>
          <a:off x="6195375" y="888399"/>
          <a:ext cx="5158424" cy="50790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39387256"/>
      </p:ext>
    </p:extLst>
  </p:cSld>
  <p:clrMapOvr>
    <a:masterClrMapping/>
  </p:clrMapOvr>
  <p:transition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136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A9EDF3-3BEE-4D9E-917B-2C552CE5C8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61" t="18317" r="29470" b="17576"/>
          <a:stretch/>
        </p:blipFill>
        <p:spPr>
          <a:xfrm>
            <a:off x="2274680" y="643467"/>
            <a:ext cx="764264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321450"/>
      </p:ext>
    </p:extLst>
  </p:cSld>
  <p:clrMapOvr>
    <a:masterClrMapping/>
  </p:clrMapOvr>
  <p:transition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930091-0DA9-4F01-9B15-FF9256C60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 fontScale="90000"/>
          </a:bodyPr>
          <a:lstStyle/>
          <a:p>
            <a:r>
              <a:rPr lang="be-BY" sz="5100" b="1">
                <a:solidFill>
                  <a:schemeClr val="accent5"/>
                </a:solidFill>
                <a:latin typeface="Ubuntu" panose="020B0504030602030204" pitchFamily="34" charset="0"/>
              </a:rPr>
              <a:t>Т</a:t>
            </a:r>
            <a:r>
              <a:rPr lang="ru-RU" sz="5100" b="1">
                <a:solidFill>
                  <a:schemeClr val="accent5"/>
                </a:solidFill>
                <a:latin typeface="Ubuntu" panose="020B0504030602030204" pitchFamily="34" charset="0"/>
              </a:rPr>
              <a:t>ипы социальной мобильности по количеству участников процесса</a:t>
            </a:r>
            <a:endParaRPr lang="ru-BY" sz="5100" b="1">
              <a:solidFill>
                <a:schemeClr val="accent5"/>
              </a:solidFill>
              <a:latin typeface="Ubuntu" panose="020B0504030602030204" pitchFamily="34" charset="0"/>
            </a:endParaRP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067239E4-5B09-4C88-86AA-F1510620D7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5559261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82649642"/>
      </p:ext>
    </p:extLst>
  </p:cSld>
  <p:clrMapOvr>
    <a:masterClrMapping/>
  </p:clrMapOvr>
  <p:transition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4D28E87-62D2-4602-B72F-5F74AA236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19150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029DC6-7676-492E-9E70-B0DAEBCC8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1089"/>
            <a:ext cx="10515599" cy="129756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2800" b="1" kern="1200" dirty="0" err="1">
                <a:solidFill>
                  <a:schemeClr val="bg1"/>
                </a:solidFill>
                <a:latin typeface="Ubuntu" panose="020B0504030602030204" pitchFamily="34" charset="0"/>
              </a:rPr>
              <a:t>Жизненная</a:t>
            </a:r>
            <a:r>
              <a:rPr lang="en-US" sz="2800" b="1" kern="1200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en-US" sz="2800" b="1" kern="1200" dirty="0" err="1">
                <a:solidFill>
                  <a:schemeClr val="bg1"/>
                </a:solidFill>
                <a:latin typeface="Ubuntu" panose="020B0504030602030204" pitchFamily="34" charset="0"/>
              </a:rPr>
              <a:t>стратегия</a:t>
            </a:r>
            <a:r>
              <a:rPr lang="en-US" sz="2800" b="1" kern="1200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en-US" sz="2800" kern="1200" dirty="0">
                <a:solidFill>
                  <a:schemeClr val="bg1"/>
                </a:solidFill>
                <a:latin typeface="Ubuntu" panose="020B0504030602030204" pitchFamily="34" charset="0"/>
              </a:rPr>
              <a:t>– </a:t>
            </a:r>
            <a:r>
              <a:rPr lang="en-US" sz="2800" kern="1200" dirty="0" err="1">
                <a:solidFill>
                  <a:schemeClr val="bg1"/>
                </a:solidFill>
                <a:latin typeface="Ubuntu" panose="020B0504030602030204" pitchFamily="34" charset="0"/>
              </a:rPr>
              <a:t>линия</a:t>
            </a:r>
            <a:r>
              <a:rPr lang="en-US" sz="2800" kern="1200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Ubuntu" panose="020B0504030602030204" pitchFamily="34" charset="0"/>
              </a:rPr>
              <a:t>жизни</a:t>
            </a:r>
            <a:r>
              <a:rPr lang="en-US" sz="2800" kern="1200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Ubuntu" panose="020B0504030602030204" pitchFamily="34" charset="0"/>
              </a:rPr>
              <a:t>личности</a:t>
            </a:r>
            <a:r>
              <a:rPr lang="en-US" sz="2800" kern="1200" dirty="0">
                <a:solidFill>
                  <a:schemeClr val="bg1"/>
                </a:solidFill>
                <a:latin typeface="Ubuntu" panose="020B0504030602030204" pitchFamily="34" charset="0"/>
              </a:rPr>
              <a:t>, </a:t>
            </a:r>
            <a:r>
              <a:rPr lang="en-US" sz="2800" kern="1200" dirty="0" err="1">
                <a:solidFill>
                  <a:schemeClr val="bg1"/>
                </a:solidFill>
                <a:latin typeface="Ubuntu" panose="020B0504030602030204" pitchFamily="34" charset="0"/>
              </a:rPr>
              <a:t>осознанно</a:t>
            </a:r>
            <a:r>
              <a:rPr lang="en-US" sz="2800" kern="1200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Ubuntu" panose="020B0504030602030204" pitchFamily="34" charset="0"/>
              </a:rPr>
              <a:t>выстроенная</a:t>
            </a:r>
            <a:r>
              <a:rPr lang="en-US" sz="2800" kern="1200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Ubuntu" panose="020B0504030602030204" pitchFamily="34" charset="0"/>
              </a:rPr>
              <a:t>им</a:t>
            </a:r>
            <a:r>
              <a:rPr lang="en-US" sz="2800" kern="1200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Ubuntu" panose="020B0504030602030204" pitchFamily="34" charset="0"/>
              </a:rPr>
              <a:t>самим</a:t>
            </a:r>
            <a:r>
              <a:rPr lang="en-US" sz="2800" kern="1200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Ubuntu" panose="020B0504030602030204" pitchFamily="34" charset="0"/>
              </a:rPr>
              <a:t>для</a:t>
            </a:r>
            <a:r>
              <a:rPr lang="en-US" sz="2800" kern="1200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Ubuntu" panose="020B0504030602030204" pitchFamily="34" charset="0"/>
              </a:rPr>
              <a:t>достижения</a:t>
            </a:r>
            <a:r>
              <a:rPr lang="en-US" sz="2800" kern="1200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Ubuntu" panose="020B0504030602030204" pitchFamily="34" charset="0"/>
              </a:rPr>
              <a:t>собственных</a:t>
            </a:r>
            <a:r>
              <a:rPr lang="en-US" sz="2800" kern="1200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Ubuntu" panose="020B0504030602030204" pitchFamily="34" charset="0"/>
              </a:rPr>
              <a:t>идеалов</a:t>
            </a:r>
            <a:r>
              <a:rPr lang="en-US" sz="2800" kern="1200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Ubuntu" panose="020B0504030602030204" pitchFamily="34" charset="0"/>
              </a:rPr>
              <a:t>наиболее</a:t>
            </a:r>
            <a:r>
              <a:rPr lang="en-US" sz="2800" kern="1200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Ubuntu" panose="020B0504030602030204" pitchFamily="34" charset="0"/>
              </a:rPr>
              <a:t>рациональными</a:t>
            </a:r>
            <a:r>
              <a:rPr lang="en-US" sz="2800" kern="1200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Ubuntu" panose="020B0504030602030204" pitchFamily="34" charset="0"/>
              </a:rPr>
              <a:t>способами</a:t>
            </a:r>
            <a:endParaRPr lang="en-US" sz="2800" kern="12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D491071-50EB-4B9E-96B9-848390336C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24" t="29226" r="24925" b="54747"/>
          <a:stretch/>
        </p:blipFill>
        <p:spPr>
          <a:xfrm>
            <a:off x="838200" y="3276804"/>
            <a:ext cx="10515599" cy="189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598608"/>
      </p:ext>
    </p:extLst>
  </p:cSld>
  <p:clrMapOvr>
    <a:masterClrMapping/>
  </p:clrMapOvr>
  <p:transition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869DA8-9ADA-4407-9DFC-E24EEBA7C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4692" y="1339273"/>
            <a:ext cx="9282544" cy="4313382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72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Ubuntu" panose="020B0504030602030204" pitchFamily="34" charset="0"/>
              </a:rPr>
              <a:t>Д/З – параграф 3, в. 1-3 (у.), 4 (п.), мини-проект (доп.)</a:t>
            </a:r>
          </a:p>
        </p:txBody>
      </p:sp>
    </p:spTree>
    <p:extLst>
      <p:ext uri="{BB962C8B-B14F-4D97-AF65-F5344CB8AC3E}">
        <p14:creationId xmlns:p14="http://schemas.microsoft.com/office/powerpoint/2010/main" val="615791882"/>
      </p:ext>
    </p:extLst>
  </p:cSld>
  <p:clrMapOvr>
    <a:masterClrMapping/>
  </p:clrMapOvr>
  <p:transition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C20A31E-11AF-420A-958A-C884689D72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0"/>
            <a:ext cx="12192000" cy="68577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31BF9D-A9FF-40CE-8B71-2E3723CEE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100" b="1" dirty="0" err="1">
                <a:solidFill>
                  <a:srgbClr val="FFFFFF"/>
                </a:solidFill>
                <a:latin typeface="Ubuntu" panose="020B0504030602030204" pitchFamily="34" charset="0"/>
              </a:rPr>
              <a:t>Социальный</a:t>
            </a:r>
            <a:r>
              <a:rPr lang="en-US" sz="5100" b="1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5100" b="1" dirty="0" err="1">
                <a:solidFill>
                  <a:srgbClr val="FFFFFF"/>
                </a:solidFill>
                <a:latin typeface="Ubuntu" panose="020B0504030602030204" pitchFamily="34" charset="0"/>
              </a:rPr>
              <a:t>статус</a:t>
            </a:r>
            <a:r>
              <a:rPr lang="en-US" sz="5100" b="1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5100" dirty="0">
                <a:solidFill>
                  <a:srgbClr val="FFFFFF"/>
                </a:solidFill>
                <a:latin typeface="Ubuntu" panose="020B0504030602030204" pitchFamily="34" charset="0"/>
              </a:rPr>
              <a:t>– </a:t>
            </a:r>
            <a:r>
              <a:rPr lang="en-US" sz="5100" dirty="0" err="1">
                <a:solidFill>
                  <a:srgbClr val="FFFFFF"/>
                </a:solidFill>
                <a:latin typeface="Ubuntu" panose="020B0504030602030204" pitchFamily="34" charset="0"/>
              </a:rPr>
              <a:t>положение</a:t>
            </a:r>
            <a:r>
              <a:rPr lang="en-US" sz="5100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5100" dirty="0" err="1">
                <a:solidFill>
                  <a:srgbClr val="FFFFFF"/>
                </a:solidFill>
                <a:latin typeface="Ubuntu" panose="020B0504030602030204" pitchFamily="34" charset="0"/>
              </a:rPr>
              <a:t>общественное</a:t>
            </a:r>
            <a:r>
              <a:rPr lang="en-US" sz="5100" dirty="0">
                <a:solidFill>
                  <a:srgbClr val="FFFFFF"/>
                </a:solidFill>
                <a:latin typeface="Ubuntu" panose="020B0504030602030204" pitchFamily="34" charset="0"/>
              </a:rPr>
              <a:t>, </a:t>
            </a:r>
            <a:r>
              <a:rPr lang="en-US" sz="5100" dirty="0" err="1">
                <a:solidFill>
                  <a:srgbClr val="FFFFFF"/>
                </a:solidFill>
                <a:latin typeface="Ubuntu" panose="020B0504030602030204" pitchFamily="34" charset="0"/>
              </a:rPr>
              <a:t>связанное</a:t>
            </a:r>
            <a:r>
              <a:rPr lang="en-US" sz="5100" dirty="0">
                <a:solidFill>
                  <a:srgbClr val="FFFFFF"/>
                </a:solidFill>
                <a:latin typeface="Ubuntu" panose="020B0504030602030204" pitchFamily="34" charset="0"/>
              </a:rPr>
              <a:t> с </a:t>
            </a:r>
            <a:r>
              <a:rPr lang="en-US" sz="5100" dirty="0" err="1">
                <a:solidFill>
                  <a:srgbClr val="FFFFFF"/>
                </a:solidFill>
                <a:latin typeface="Ubuntu" panose="020B0504030602030204" pitchFamily="34" charset="0"/>
              </a:rPr>
              <a:t>определёнными</a:t>
            </a:r>
            <a:r>
              <a:rPr lang="en-US" sz="5100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5100" dirty="0" err="1">
                <a:solidFill>
                  <a:srgbClr val="FFFFFF"/>
                </a:solidFill>
                <a:latin typeface="Ubuntu" panose="020B0504030602030204" pitchFamily="34" charset="0"/>
              </a:rPr>
              <a:t>правами</a:t>
            </a:r>
            <a:r>
              <a:rPr lang="en-US" sz="5100" dirty="0">
                <a:solidFill>
                  <a:srgbClr val="FFFFFF"/>
                </a:solidFill>
                <a:latin typeface="Ubuntu" panose="020B0504030602030204" pitchFamily="34" charset="0"/>
              </a:rPr>
              <a:t> и </a:t>
            </a:r>
            <a:r>
              <a:rPr lang="en-US" sz="5100" dirty="0" err="1">
                <a:solidFill>
                  <a:srgbClr val="FFFFFF"/>
                </a:solidFill>
                <a:latin typeface="Ubuntu" panose="020B0504030602030204" pitchFamily="34" charset="0"/>
              </a:rPr>
              <a:t>обязанностями</a:t>
            </a:r>
            <a:r>
              <a:rPr lang="en-US" sz="5100" dirty="0">
                <a:solidFill>
                  <a:srgbClr val="FFFFFF"/>
                </a:solidFill>
                <a:latin typeface="Ubuntu" panose="020B0504030602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754516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C87708-BC65-47FB-BFA8-EA9878A86D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B8FBA5-FFDB-43E8-BDC6-9B092A2E9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ru-RU" sz="5400" b="1" dirty="0">
                <a:solidFill>
                  <a:srgbClr val="FFFFFF"/>
                </a:solidFill>
                <a:latin typeface="Ubuntu" panose="020B0504030602030204" pitchFamily="34" charset="0"/>
              </a:rPr>
              <a:t>Статусный набор</a:t>
            </a:r>
            <a:endParaRPr lang="ru-BY" sz="5400" b="1" dirty="0">
              <a:solidFill>
                <a:srgbClr val="FFFFFF"/>
              </a:solidFill>
              <a:latin typeface="Ubuntu" panose="020B050403060203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D9C1BF-373E-41E4-B6ED-74B1D455A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FFFFFF"/>
                </a:solidFill>
                <a:latin typeface="Ubuntu" panose="020B0504030602030204" pitchFamily="34" charset="0"/>
              </a:rPr>
              <a:t>Пол</a:t>
            </a:r>
          </a:p>
          <a:p>
            <a:r>
              <a:rPr lang="ru-RU" sz="3600" dirty="0">
                <a:solidFill>
                  <a:srgbClr val="FFFFFF"/>
                </a:solidFill>
                <a:latin typeface="Ubuntu" panose="020B0504030602030204" pitchFamily="34" charset="0"/>
              </a:rPr>
              <a:t>Возраст</a:t>
            </a:r>
          </a:p>
          <a:p>
            <a:r>
              <a:rPr lang="ru-RU" sz="3600" dirty="0">
                <a:solidFill>
                  <a:srgbClr val="FFFFFF"/>
                </a:solidFill>
                <a:latin typeface="Ubuntu" panose="020B0504030602030204" pitchFamily="34" charset="0"/>
              </a:rPr>
              <a:t>Положение в семье</a:t>
            </a:r>
          </a:p>
          <a:p>
            <a:r>
              <a:rPr lang="ru-RU" sz="3600" dirty="0">
                <a:solidFill>
                  <a:srgbClr val="FFFFFF"/>
                </a:solidFill>
                <a:latin typeface="Ubuntu" panose="020B0504030602030204" pitchFamily="34" charset="0"/>
              </a:rPr>
              <a:t>Национальность</a:t>
            </a:r>
          </a:p>
          <a:p>
            <a:r>
              <a:rPr lang="ru-RU" sz="3600" dirty="0">
                <a:solidFill>
                  <a:srgbClr val="FFFFFF"/>
                </a:solidFill>
                <a:latin typeface="Ubuntu" panose="020B0504030602030204" pitchFamily="34" charset="0"/>
              </a:rPr>
              <a:t>Религиозное вероисповедание</a:t>
            </a:r>
          </a:p>
          <a:p>
            <a:r>
              <a:rPr lang="ru-RU" sz="3600" dirty="0">
                <a:solidFill>
                  <a:srgbClr val="FFFFFF"/>
                </a:solidFill>
                <a:latin typeface="Ubuntu" panose="020B0504030602030204" pitchFamily="34" charset="0"/>
              </a:rPr>
              <a:t>Материальное положение</a:t>
            </a:r>
          </a:p>
          <a:p>
            <a:r>
              <a:rPr lang="ru-RU" sz="3600" dirty="0">
                <a:solidFill>
                  <a:srgbClr val="FFFFFF"/>
                </a:solidFill>
                <a:latin typeface="Ubuntu" panose="020B0504030602030204" pitchFamily="34" charset="0"/>
              </a:rPr>
              <a:t>Влияние в политике</a:t>
            </a:r>
          </a:p>
        </p:txBody>
      </p:sp>
    </p:spTree>
    <p:extLst>
      <p:ext uri="{BB962C8B-B14F-4D97-AF65-F5344CB8AC3E}">
        <p14:creationId xmlns:p14="http://schemas.microsoft.com/office/powerpoint/2010/main" val="1271128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12DBC4-0371-4C32-AC57-3B911DDCF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ru-RU" sz="5000" b="1">
                <a:latin typeface="Ubuntu" panose="020B0504030602030204" pitchFamily="34" charset="0"/>
              </a:rPr>
              <a:t>Социальные статусы</a:t>
            </a:r>
            <a:endParaRPr lang="ru-BY" sz="5000" b="1">
              <a:latin typeface="Ubuntu" panose="020B0504030602030204" pitchFamily="34" charset="0"/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DF76B5-E593-4431-95F3-0008543A5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ru-RU" sz="4000" dirty="0">
                <a:latin typeface="Ubuntu" panose="020B0504030602030204" pitchFamily="34" charset="0"/>
              </a:rPr>
              <a:t>Предписанный </a:t>
            </a:r>
          </a:p>
          <a:p>
            <a:r>
              <a:rPr lang="ru-RU" sz="4000" dirty="0">
                <a:latin typeface="Ubuntu" panose="020B0504030602030204" pitchFamily="34" charset="0"/>
              </a:rPr>
              <a:t>Приобретённый</a:t>
            </a:r>
          </a:p>
          <a:p>
            <a:r>
              <a:rPr lang="ru-RU" sz="4000" dirty="0">
                <a:latin typeface="Ubuntu" panose="020B0504030602030204" pitchFamily="34" charset="0"/>
              </a:rPr>
              <a:t>Смешанный</a:t>
            </a:r>
          </a:p>
          <a:p>
            <a:r>
              <a:rPr lang="ru-RU" sz="4000" dirty="0">
                <a:latin typeface="Ubuntu" panose="020B0504030602030204" pitchFamily="34" charset="0"/>
              </a:rPr>
              <a:t>Главный</a:t>
            </a:r>
            <a:endParaRPr lang="ru-BY" sz="4000" dirty="0">
              <a:latin typeface="Ubuntu" panose="020B050403060203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EAC004-1C26-45B6-BA18-6AEBE6D36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699516"/>
            <a:ext cx="5458968" cy="545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904158"/>
      </p:ext>
    </p:extLst>
  </p:cSld>
  <p:clrMapOvr>
    <a:masterClrMapping/>
  </p:clrMapOvr>
  <p:transition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 descr="Изображение выглядит как мужчина, костюм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9D38A09C-3800-4714-AF1C-51F2BD2A91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4ED392-6AFB-4D13-8183-E64F2CDBF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1"/>
            <a:ext cx="9144000" cy="356971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dirty="0" err="1">
                <a:solidFill>
                  <a:srgbClr val="FFFFFF"/>
                </a:solidFill>
                <a:latin typeface="Ubuntu" panose="020B0504030602030204" pitchFamily="34" charset="0"/>
              </a:rPr>
              <a:t>Предписанный</a:t>
            </a:r>
            <a:r>
              <a:rPr lang="en-US" sz="4800" b="1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Ubuntu" panose="020B0504030602030204" pitchFamily="34" charset="0"/>
              </a:rPr>
              <a:t>статус</a:t>
            </a:r>
            <a:r>
              <a:rPr lang="en-US" sz="4800" b="1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4800" dirty="0">
                <a:solidFill>
                  <a:srgbClr val="FFFFFF"/>
                </a:solidFill>
                <a:latin typeface="Ubuntu" panose="020B0504030602030204" pitchFamily="34" charset="0"/>
              </a:rPr>
              <a:t>– </a:t>
            </a:r>
            <a:r>
              <a:rPr lang="en-US" sz="4800" dirty="0" err="1">
                <a:solidFill>
                  <a:srgbClr val="FFFFFF"/>
                </a:solidFill>
                <a:latin typeface="Ubuntu" panose="020B0504030602030204" pitchFamily="34" charset="0"/>
              </a:rPr>
              <a:t>социальный</a:t>
            </a:r>
            <a:r>
              <a:rPr lang="en-US" sz="4800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Ubuntu" panose="020B0504030602030204" pitchFamily="34" charset="0"/>
              </a:rPr>
              <a:t>статус</a:t>
            </a:r>
            <a:r>
              <a:rPr lang="en-US" sz="4800" dirty="0">
                <a:solidFill>
                  <a:srgbClr val="FFFFFF"/>
                </a:solidFill>
                <a:latin typeface="Ubuntu" panose="020B0504030602030204" pitchFamily="34" charset="0"/>
              </a:rPr>
              <a:t>, </a:t>
            </a:r>
            <a:r>
              <a:rPr lang="en-US" sz="4800" dirty="0" err="1">
                <a:solidFill>
                  <a:srgbClr val="FFFFFF"/>
                </a:solidFill>
                <a:latin typeface="Ubuntu" panose="020B0504030602030204" pitchFamily="34" charset="0"/>
              </a:rPr>
              <a:t>который</a:t>
            </a:r>
            <a:r>
              <a:rPr lang="en-US" sz="4800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Ubuntu" panose="020B0504030602030204" pitchFamily="34" charset="0"/>
              </a:rPr>
              <a:t>не</a:t>
            </a:r>
            <a:r>
              <a:rPr lang="en-US" sz="4800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Ubuntu" panose="020B0504030602030204" pitchFamily="34" charset="0"/>
              </a:rPr>
              <a:t>зависит</a:t>
            </a:r>
            <a:r>
              <a:rPr lang="en-US" sz="4800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Ubuntu" panose="020B0504030602030204" pitchFamily="34" charset="0"/>
              </a:rPr>
              <a:t>от</a:t>
            </a:r>
            <a:r>
              <a:rPr lang="en-US" sz="4800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Ubuntu" panose="020B0504030602030204" pitchFamily="34" charset="0"/>
              </a:rPr>
              <a:t>самого</a:t>
            </a:r>
            <a:r>
              <a:rPr lang="en-US" sz="4800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Ubuntu" panose="020B0504030602030204" pitchFamily="34" charset="0"/>
              </a:rPr>
              <a:t>человека</a:t>
            </a:r>
            <a:endParaRPr lang="en-US" sz="4800" dirty="0">
              <a:solidFill>
                <a:srgbClr val="FFFFFF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770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текст, костюм, в позе, галстук&#10;&#10;Автоматически созданное описание">
            <a:extLst>
              <a:ext uri="{FF2B5EF4-FFF2-40B4-BE49-F238E27FC236}">
                <a16:creationId xmlns:a16="http://schemas.microsoft.com/office/drawing/2014/main" id="{CB0E10A7-84A4-4A5B-BB09-14307E0E16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4ED392-6AFB-4D13-8183-E64F2CDBF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38560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b="1" dirty="0" err="1">
                <a:solidFill>
                  <a:srgbClr val="FFFFFF"/>
                </a:solidFill>
                <a:latin typeface="Ubuntu" panose="020B0504030602030204" pitchFamily="34" charset="0"/>
              </a:rPr>
              <a:t>Приобретённый</a:t>
            </a:r>
            <a:r>
              <a:rPr lang="en-US" sz="4000" b="1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Ubuntu" panose="020B0504030602030204" pitchFamily="34" charset="0"/>
              </a:rPr>
              <a:t>статус</a:t>
            </a:r>
            <a:r>
              <a:rPr lang="en-US" sz="4000" b="1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4000" dirty="0">
                <a:solidFill>
                  <a:srgbClr val="FFFFFF"/>
                </a:solidFill>
                <a:latin typeface="Ubuntu" panose="020B0504030602030204" pitchFamily="34" charset="0"/>
              </a:rPr>
              <a:t>– </a:t>
            </a:r>
            <a:r>
              <a:rPr lang="en-US" sz="4000" dirty="0" err="1">
                <a:solidFill>
                  <a:srgbClr val="FFFFFF"/>
                </a:solidFill>
                <a:latin typeface="Ubuntu" panose="020B0504030602030204" pitchFamily="34" charset="0"/>
              </a:rPr>
              <a:t>социальный</a:t>
            </a:r>
            <a:r>
              <a:rPr lang="en-US" sz="4000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Ubuntu" panose="020B0504030602030204" pitchFamily="34" charset="0"/>
              </a:rPr>
              <a:t>статус</a:t>
            </a:r>
            <a:r>
              <a:rPr lang="en-US" sz="4000" dirty="0">
                <a:solidFill>
                  <a:srgbClr val="FFFFFF"/>
                </a:solidFill>
                <a:latin typeface="Ubuntu" panose="020B0504030602030204" pitchFamily="34" charset="0"/>
              </a:rPr>
              <a:t>, </a:t>
            </a:r>
            <a:r>
              <a:rPr lang="en-US" sz="4000" dirty="0" err="1">
                <a:solidFill>
                  <a:srgbClr val="FFFFFF"/>
                </a:solidFill>
                <a:latin typeface="Ubuntu" panose="020B0504030602030204" pitchFamily="34" charset="0"/>
              </a:rPr>
              <a:t>формирование</a:t>
            </a:r>
            <a:r>
              <a:rPr lang="en-US" sz="4000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Ubuntu" panose="020B0504030602030204" pitchFamily="34" charset="0"/>
              </a:rPr>
              <a:t>которого</a:t>
            </a:r>
            <a:r>
              <a:rPr lang="en-US" sz="4000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Ubuntu" panose="020B0504030602030204" pitchFamily="34" charset="0"/>
              </a:rPr>
              <a:t>зависит</a:t>
            </a:r>
            <a:r>
              <a:rPr lang="en-US" sz="4000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Ubuntu" panose="020B0504030602030204" pitchFamily="34" charset="0"/>
              </a:rPr>
              <a:t>от</a:t>
            </a:r>
            <a:r>
              <a:rPr lang="en-US" sz="4000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Ubuntu" panose="020B0504030602030204" pitchFamily="34" charset="0"/>
              </a:rPr>
              <a:t>физических</a:t>
            </a:r>
            <a:r>
              <a:rPr lang="en-US" sz="4000" dirty="0">
                <a:solidFill>
                  <a:srgbClr val="FFFFFF"/>
                </a:solidFill>
                <a:latin typeface="Ubuntu" panose="020B0504030602030204" pitchFamily="34" charset="0"/>
              </a:rPr>
              <a:t> и </a:t>
            </a:r>
            <a:r>
              <a:rPr lang="en-US" sz="4000" dirty="0" err="1">
                <a:solidFill>
                  <a:srgbClr val="FFFFFF"/>
                </a:solidFill>
                <a:latin typeface="Ubuntu" panose="020B0504030602030204" pitchFamily="34" charset="0"/>
              </a:rPr>
              <a:t>умственных</a:t>
            </a:r>
            <a:r>
              <a:rPr lang="en-US" sz="4000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Ubuntu" panose="020B0504030602030204" pitchFamily="34" charset="0"/>
              </a:rPr>
              <a:t>усилий</a:t>
            </a:r>
            <a:r>
              <a:rPr lang="en-US" sz="4000" dirty="0">
                <a:solidFill>
                  <a:srgbClr val="FFFFFF"/>
                </a:solidFill>
                <a:latin typeface="Ubuntu" panose="020B0504030602030204" pitchFamily="34" charset="0"/>
              </a:rPr>
              <a:t> и </a:t>
            </a:r>
            <a:r>
              <a:rPr lang="en-US" sz="4000" dirty="0" err="1">
                <a:solidFill>
                  <a:srgbClr val="FFFFFF"/>
                </a:solidFill>
                <a:latin typeface="Ubuntu" panose="020B0504030602030204" pitchFamily="34" charset="0"/>
              </a:rPr>
              <a:t>достижений</a:t>
            </a:r>
            <a:r>
              <a:rPr lang="en-US" sz="4000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Ubuntu" panose="020B0504030602030204" pitchFamily="34" charset="0"/>
              </a:rPr>
              <a:t>человека</a:t>
            </a:r>
            <a:endParaRPr lang="en-US" sz="4000" dirty="0">
              <a:solidFill>
                <a:srgbClr val="FFFFFF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212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внешний, трав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A7B6E225-F781-4896-B412-7E08575E59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4ED392-6AFB-4D13-8183-E64F2CDBF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427167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800" b="1" dirty="0" err="1">
                <a:solidFill>
                  <a:srgbClr val="FFFFFF"/>
                </a:solidFill>
                <a:latin typeface="Ubuntu" panose="020B0504030602030204" pitchFamily="34" charset="0"/>
              </a:rPr>
              <a:t>Смешанный</a:t>
            </a:r>
            <a:r>
              <a:rPr lang="en-US" sz="3800" b="1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3800" b="1" dirty="0" err="1">
                <a:solidFill>
                  <a:srgbClr val="FFFFFF"/>
                </a:solidFill>
                <a:latin typeface="Ubuntu" panose="020B0504030602030204" pitchFamily="34" charset="0"/>
              </a:rPr>
              <a:t>статус</a:t>
            </a:r>
            <a:r>
              <a:rPr lang="en-US" sz="3800" b="1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3800" dirty="0">
                <a:solidFill>
                  <a:srgbClr val="FFFFFF"/>
                </a:solidFill>
                <a:latin typeface="Ubuntu" panose="020B0504030602030204" pitchFamily="34" charset="0"/>
              </a:rPr>
              <a:t>– </a:t>
            </a:r>
            <a:r>
              <a:rPr lang="en-US" sz="3800" dirty="0" err="1">
                <a:solidFill>
                  <a:srgbClr val="FFFFFF"/>
                </a:solidFill>
                <a:latin typeface="Ubuntu" panose="020B0504030602030204" pitchFamily="34" charset="0"/>
              </a:rPr>
              <a:t>социальный</a:t>
            </a:r>
            <a:r>
              <a:rPr lang="en-US" sz="3800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Ubuntu" panose="020B0504030602030204" pitchFamily="34" charset="0"/>
              </a:rPr>
              <a:t>статус</a:t>
            </a:r>
            <a:r>
              <a:rPr lang="en-US" sz="3800" dirty="0">
                <a:solidFill>
                  <a:srgbClr val="FFFFFF"/>
                </a:solidFill>
                <a:latin typeface="Ubuntu" panose="020B0504030602030204" pitchFamily="34" charset="0"/>
              </a:rPr>
              <a:t>, </a:t>
            </a:r>
            <a:r>
              <a:rPr lang="en-US" sz="3800" dirty="0" err="1">
                <a:solidFill>
                  <a:srgbClr val="FFFFFF"/>
                </a:solidFill>
                <a:latin typeface="Ubuntu" panose="020B0504030602030204" pitchFamily="34" charset="0"/>
              </a:rPr>
              <a:t>который</a:t>
            </a:r>
            <a:r>
              <a:rPr lang="en-US" sz="3800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Ubuntu" panose="020B0504030602030204" pitchFamily="34" charset="0"/>
              </a:rPr>
              <a:t>сочетает</a:t>
            </a:r>
            <a:r>
              <a:rPr lang="en-US" sz="3800" dirty="0">
                <a:solidFill>
                  <a:srgbClr val="FFFFFF"/>
                </a:solidFill>
                <a:latin typeface="Ubuntu" panose="020B0504030602030204" pitchFamily="34" charset="0"/>
              </a:rPr>
              <a:t> в </a:t>
            </a:r>
            <a:r>
              <a:rPr lang="en-US" sz="3800" dirty="0" err="1">
                <a:solidFill>
                  <a:srgbClr val="FFFFFF"/>
                </a:solidFill>
                <a:latin typeface="Ubuntu" panose="020B0504030602030204" pitchFamily="34" charset="0"/>
              </a:rPr>
              <a:t>себе</a:t>
            </a:r>
            <a:r>
              <a:rPr lang="en-US" sz="3800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Ubuntu" panose="020B0504030602030204" pitchFamily="34" charset="0"/>
              </a:rPr>
              <a:t>как</a:t>
            </a:r>
            <a:r>
              <a:rPr lang="en-US" sz="3800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Ubuntu" panose="020B0504030602030204" pitchFamily="34" charset="0"/>
              </a:rPr>
              <a:t>черты</a:t>
            </a:r>
            <a:r>
              <a:rPr lang="en-US" sz="3800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Ubuntu" panose="020B0504030602030204" pitchFamily="34" charset="0"/>
              </a:rPr>
              <a:t>предписанного</a:t>
            </a:r>
            <a:r>
              <a:rPr lang="en-US" sz="3800" dirty="0">
                <a:solidFill>
                  <a:srgbClr val="FFFFFF"/>
                </a:solidFill>
                <a:latin typeface="Ubuntu" panose="020B0504030602030204" pitchFamily="34" charset="0"/>
              </a:rPr>
              <a:t>, </a:t>
            </a:r>
            <a:r>
              <a:rPr lang="en-US" sz="3800" dirty="0" err="1">
                <a:solidFill>
                  <a:srgbClr val="FFFFFF"/>
                </a:solidFill>
                <a:latin typeface="Ubuntu" panose="020B0504030602030204" pitchFamily="34" charset="0"/>
              </a:rPr>
              <a:t>так</a:t>
            </a:r>
            <a:r>
              <a:rPr lang="en-US" sz="3800" dirty="0">
                <a:solidFill>
                  <a:srgbClr val="FFFFFF"/>
                </a:solidFill>
                <a:latin typeface="Ubuntu" panose="020B0504030602030204" pitchFamily="34" charset="0"/>
              </a:rPr>
              <a:t> и </a:t>
            </a:r>
            <a:r>
              <a:rPr lang="en-US" sz="3800" dirty="0" err="1">
                <a:solidFill>
                  <a:srgbClr val="FFFFFF"/>
                </a:solidFill>
                <a:latin typeface="Ubuntu" panose="020B0504030602030204" pitchFamily="34" charset="0"/>
              </a:rPr>
              <a:t>приобретённого</a:t>
            </a:r>
            <a:r>
              <a:rPr lang="en-US" sz="3800" dirty="0">
                <a:solidFill>
                  <a:srgbClr val="FFFFFF"/>
                </a:solidFill>
                <a:latin typeface="Ubuntu" panose="020B0504030602030204" pitchFamily="34" charset="0"/>
              </a:rPr>
              <a:t> и </a:t>
            </a:r>
            <a:r>
              <a:rPr lang="en-US" sz="3800" dirty="0" err="1">
                <a:solidFill>
                  <a:srgbClr val="FFFFFF"/>
                </a:solidFill>
                <a:latin typeface="Ubuntu" panose="020B0504030602030204" pitchFamily="34" charset="0"/>
              </a:rPr>
              <a:t>зачастую</a:t>
            </a:r>
            <a:r>
              <a:rPr lang="en-US" sz="3800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Ubuntu" panose="020B0504030602030204" pitchFamily="34" charset="0"/>
              </a:rPr>
              <a:t>достигается</a:t>
            </a:r>
            <a:r>
              <a:rPr lang="en-US" sz="3800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Ubuntu" panose="020B0504030602030204" pitchFamily="34" charset="0"/>
              </a:rPr>
              <a:t>без</a:t>
            </a:r>
            <a:r>
              <a:rPr lang="en-US" sz="3800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Ubuntu" panose="020B0504030602030204" pitchFamily="34" charset="0"/>
              </a:rPr>
              <a:t>желания</a:t>
            </a:r>
            <a:r>
              <a:rPr lang="en-US" sz="3800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Ubuntu" panose="020B0504030602030204" pitchFamily="34" charset="0"/>
              </a:rPr>
              <a:t>человека</a:t>
            </a:r>
            <a:endParaRPr lang="en-US" sz="3800" dirty="0">
              <a:solidFill>
                <a:srgbClr val="FFFFFF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0784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текст, костюм, в позе, галстук&#10;&#10;Автоматически созданное описание">
            <a:extLst>
              <a:ext uri="{FF2B5EF4-FFF2-40B4-BE49-F238E27FC236}">
                <a16:creationId xmlns:a16="http://schemas.microsoft.com/office/drawing/2014/main" id="{CB0E10A7-84A4-4A5B-BB09-14307E0E16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4ED392-6AFB-4D13-8183-E64F2CDBF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41146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dirty="0" err="1">
                <a:solidFill>
                  <a:srgbClr val="FFFFFF"/>
                </a:solidFill>
                <a:latin typeface="Ubuntu" panose="020B0504030602030204" pitchFamily="34" charset="0"/>
              </a:rPr>
              <a:t>Главный</a:t>
            </a:r>
            <a:r>
              <a:rPr lang="en-US" sz="4800" b="1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Ubuntu" panose="020B0504030602030204" pitchFamily="34" charset="0"/>
              </a:rPr>
              <a:t>статус</a:t>
            </a:r>
            <a:r>
              <a:rPr lang="en-US" sz="4800" b="1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4800" dirty="0">
                <a:solidFill>
                  <a:srgbClr val="FFFFFF"/>
                </a:solidFill>
                <a:latin typeface="Ubuntu" panose="020B0504030602030204" pitchFamily="34" charset="0"/>
              </a:rPr>
              <a:t>– </a:t>
            </a:r>
            <a:r>
              <a:rPr lang="en-US" sz="4800" dirty="0" err="1">
                <a:solidFill>
                  <a:srgbClr val="FFFFFF"/>
                </a:solidFill>
                <a:latin typeface="Ubuntu" panose="020B0504030602030204" pitchFamily="34" charset="0"/>
              </a:rPr>
              <a:t>приоритетный</a:t>
            </a:r>
            <a:r>
              <a:rPr lang="en-US" sz="4800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Ubuntu" panose="020B0504030602030204" pitchFamily="34" charset="0"/>
              </a:rPr>
              <a:t>социальный</a:t>
            </a:r>
            <a:r>
              <a:rPr lang="en-US" sz="4800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Ubuntu" panose="020B0504030602030204" pitchFamily="34" charset="0"/>
              </a:rPr>
              <a:t>статус</a:t>
            </a:r>
            <a:r>
              <a:rPr lang="en-US" sz="4800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Ubuntu" panose="020B0504030602030204" pitchFamily="34" charset="0"/>
              </a:rPr>
              <a:t>для</a:t>
            </a:r>
            <a:r>
              <a:rPr lang="en-US" sz="4800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Ubuntu" panose="020B0504030602030204" pitchFamily="34" charset="0"/>
              </a:rPr>
              <a:t>самого</a:t>
            </a:r>
            <a:r>
              <a:rPr lang="en-US" sz="4800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Ubuntu" panose="020B0504030602030204" pitchFamily="34" charset="0"/>
              </a:rPr>
              <a:t>человека</a:t>
            </a:r>
            <a:r>
              <a:rPr lang="en-US" sz="4800" dirty="0">
                <a:solidFill>
                  <a:srgbClr val="FFFFFF"/>
                </a:solidFill>
                <a:latin typeface="Ubuntu" panose="020B0504030602030204" pitchFamily="34" charset="0"/>
              </a:rPr>
              <a:t> и </a:t>
            </a:r>
            <a:r>
              <a:rPr lang="en-US" sz="4800" dirty="0" err="1">
                <a:solidFill>
                  <a:srgbClr val="FFFFFF"/>
                </a:solidFill>
                <a:latin typeface="Ubuntu" panose="020B0504030602030204" pitchFamily="34" charset="0"/>
              </a:rPr>
              <a:t>его</a:t>
            </a:r>
            <a:r>
              <a:rPr lang="en-US" sz="4800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Ubuntu" panose="020B0504030602030204" pitchFamily="34" charset="0"/>
              </a:rPr>
              <a:t>восприятие</a:t>
            </a:r>
            <a:r>
              <a:rPr lang="en-US" sz="4800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Ubuntu" panose="020B0504030602030204" pitchFamily="34" charset="0"/>
              </a:rPr>
              <a:t>со</a:t>
            </a:r>
            <a:r>
              <a:rPr lang="en-US" sz="4800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Ubuntu" panose="020B0504030602030204" pitchFamily="34" charset="0"/>
              </a:rPr>
              <a:t>стороны</a:t>
            </a:r>
            <a:r>
              <a:rPr lang="en-US" sz="4800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Ubuntu" panose="020B0504030602030204" pitchFamily="34" charset="0"/>
              </a:rPr>
              <a:t>общества</a:t>
            </a:r>
            <a:endParaRPr lang="en-US" sz="4800" dirty="0">
              <a:solidFill>
                <a:srgbClr val="FFFFFF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3714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Красный и фиолетовый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249</Words>
  <Application>Microsoft Office PowerPoint</Application>
  <PresentationFormat>Широкоэкранный</PresentationFormat>
  <Paragraphs>45</Paragraphs>
  <Slides>23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Ubuntu</vt:lpstr>
      <vt:lpstr>Тема Office</vt:lpstr>
      <vt:lpstr>Социальные статусы, роли и мобильность</vt:lpstr>
      <vt:lpstr>План</vt:lpstr>
      <vt:lpstr>Социальный статус – положение общественное, связанное с определёнными правами и обязанностями.</vt:lpstr>
      <vt:lpstr>Статусный набор</vt:lpstr>
      <vt:lpstr>Социальные статусы</vt:lpstr>
      <vt:lpstr>Предписанный статус – социальный статус, который не зависит от самого человека</vt:lpstr>
      <vt:lpstr>Приобретённый статус – социальный статус, формирование которого зависит от физических и умственных усилий и достижений человека</vt:lpstr>
      <vt:lpstr>Смешанный статус – социальный статус, который сочетает в себе как черты предписанного, так и приобретённого и зачастую достигается без желания человека</vt:lpstr>
      <vt:lpstr>Главный статус – приоритетный социальный статус для самого человека и его восприятие со стороны общества</vt:lpstr>
      <vt:lpstr>Личный статус – социальный статус на уровне малой группы</vt:lpstr>
      <vt:lpstr>Групповой статус – социальный статусна уровне большой группы</vt:lpstr>
      <vt:lpstr>Презентация PowerPoint</vt:lpstr>
      <vt:lpstr>Повторим изученное</vt:lpstr>
      <vt:lpstr>Из видео ты узнаешь</vt:lpstr>
      <vt:lpstr>Презентация PowerPoint</vt:lpstr>
      <vt:lpstr>Повторим изученое</vt:lpstr>
      <vt:lpstr>Социальная мобильность – изменение индивидом своего социально положения</vt:lpstr>
      <vt:lpstr>Социальная мобильность</vt:lpstr>
      <vt:lpstr>Презентация PowerPoint</vt:lpstr>
      <vt:lpstr>Презентация PowerPoint</vt:lpstr>
      <vt:lpstr>Типы социальной мобильности по количеству участников процесса</vt:lpstr>
      <vt:lpstr>Жизненная стратегия – линия жизни личности, осознанно выстроенная им самим для достижения собственных идеалов наиболее рациональными способами</vt:lpstr>
      <vt:lpstr>Д/З – параграф 3, в. 1-3 (у.), 4 (п.), мини-проект (доп.)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Иван Красинский</dc:creator>
  <cp:lastModifiedBy>Иван Красинский</cp:lastModifiedBy>
  <cp:revision>4</cp:revision>
  <dcterms:created xsi:type="dcterms:W3CDTF">2021-09-28T20:13:27Z</dcterms:created>
  <dcterms:modified xsi:type="dcterms:W3CDTF">2021-09-28T20:44:56Z</dcterms:modified>
</cp:coreProperties>
</file>