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9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C847A-9D92-4494-A8D2-ADE72C492210}" v="9" dt="2022-08-09T16:49:24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F6C847A-9D92-4494-A8D2-ADE72C492210}"/>
    <pc:docChg chg="undo custSel addSld delSld modSld">
      <pc:chgData name="Roman Zhigalov" userId="1f97e9fdf7779aa5" providerId="LiveId" clId="{9F6C847A-9D92-4494-A8D2-ADE72C492210}" dt="2022-08-09T16:49:24.003" v="899"/>
      <pc:docMkLst>
        <pc:docMk/>
      </pc:docMkLst>
      <pc:sldChg chg="modSp new mod">
        <pc:chgData name="Roman Zhigalov" userId="1f97e9fdf7779aa5" providerId="LiveId" clId="{9F6C847A-9D92-4494-A8D2-ADE72C492210}" dt="2022-08-09T16:16:38.583" v="1"/>
        <pc:sldMkLst>
          <pc:docMk/>
          <pc:sldMk cId="3173992232" sldId="256"/>
        </pc:sldMkLst>
        <pc:spChg chg="mod">
          <ac:chgData name="Roman Zhigalov" userId="1f97e9fdf7779aa5" providerId="LiveId" clId="{9F6C847A-9D92-4494-A8D2-ADE72C492210}" dt="2022-08-09T16:16:38.583" v="1"/>
          <ac:spMkLst>
            <pc:docMk/>
            <pc:sldMk cId="3173992232" sldId="256"/>
            <ac:spMk id="2" creationId="{D867FB72-3131-CF6B-780E-664058B29EDC}"/>
          </ac:spMkLst>
        </pc:spChg>
      </pc:sldChg>
      <pc:sldChg chg="modSp new mod">
        <pc:chgData name="Roman Zhigalov" userId="1f97e9fdf7779aa5" providerId="LiveId" clId="{9F6C847A-9D92-4494-A8D2-ADE72C492210}" dt="2022-08-09T16:16:48.808" v="23" actId="122"/>
        <pc:sldMkLst>
          <pc:docMk/>
          <pc:sldMk cId="3907410100" sldId="257"/>
        </pc:sldMkLst>
        <pc:spChg chg="mod">
          <ac:chgData name="Roman Zhigalov" userId="1f97e9fdf7779aa5" providerId="LiveId" clId="{9F6C847A-9D92-4494-A8D2-ADE72C492210}" dt="2022-08-09T16:16:48.808" v="23" actId="122"/>
          <ac:spMkLst>
            <pc:docMk/>
            <pc:sldMk cId="3907410100" sldId="257"/>
            <ac:spMk id="2" creationId="{89C68871-09E8-63D4-69ED-087032C15EA7}"/>
          </ac:spMkLst>
        </pc:spChg>
      </pc:sldChg>
      <pc:sldChg chg="addSp modSp new mod setBg">
        <pc:chgData name="Roman Zhigalov" userId="1f97e9fdf7779aa5" providerId="LiveId" clId="{9F6C847A-9D92-4494-A8D2-ADE72C492210}" dt="2022-08-09T16:21:14.308" v="95" actId="26606"/>
        <pc:sldMkLst>
          <pc:docMk/>
          <pc:sldMk cId="302025903" sldId="258"/>
        </pc:sldMkLst>
        <pc:spChg chg="mod">
          <ac:chgData name="Roman Zhigalov" userId="1f97e9fdf7779aa5" providerId="LiveId" clId="{9F6C847A-9D92-4494-A8D2-ADE72C492210}" dt="2022-08-09T16:21:14.308" v="95" actId="26606"/>
          <ac:spMkLst>
            <pc:docMk/>
            <pc:sldMk cId="302025903" sldId="258"/>
            <ac:spMk id="2" creationId="{1FD6A012-51F2-6859-3C9E-629D14BF0AD1}"/>
          </ac:spMkLst>
        </pc:spChg>
        <pc:spChg chg="mod">
          <ac:chgData name="Roman Zhigalov" userId="1f97e9fdf7779aa5" providerId="LiveId" clId="{9F6C847A-9D92-4494-A8D2-ADE72C492210}" dt="2022-08-09T16:21:14.308" v="95" actId="26606"/>
          <ac:spMkLst>
            <pc:docMk/>
            <pc:sldMk cId="302025903" sldId="258"/>
            <ac:spMk id="3" creationId="{07BCBCEE-7639-EC89-B15F-1FEA8D5F3A16}"/>
          </ac:spMkLst>
        </pc:spChg>
        <pc:spChg chg="add">
          <ac:chgData name="Roman Zhigalov" userId="1f97e9fdf7779aa5" providerId="LiveId" clId="{9F6C847A-9D92-4494-A8D2-ADE72C492210}" dt="2022-08-09T16:21:14.308" v="95" actId="26606"/>
          <ac:spMkLst>
            <pc:docMk/>
            <pc:sldMk cId="302025903" sldId="258"/>
            <ac:spMk id="9" creationId="{2B1D4F77-A17C-43D7-B7FA-545148E4E93D}"/>
          </ac:spMkLst>
        </pc:spChg>
        <pc:picChg chg="add">
          <ac:chgData name="Roman Zhigalov" userId="1f97e9fdf7779aa5" providerId="LiveId" clId="{9F6C847A-9D92-4494-A8D2-ADE72C492210}" dt="2022-08-09T16:21:14.308" v="95" actId="26606"/>
          <ac:picMkLst>
            <pc:docMk/>
            <pc:sldMk cId="302025903" sldId="258"/>
            <ac:picMk id="5" creationId="{1E6EDB54-6C16-8A71-19D0-7AF479D27F39}"/>
          </ac:picMkLst>
        </pc:picChg>
      </pc:sldChg>
      <pc:sldChg chg="addSp delSp modSp new mod setBg">
        <pc:chgData name="Roman Zhigalov" userId="1f97e9fdf7779aa5" providerId="LiveId" clId="{9F6C847A-9D92-4494-A8D2-ADE72C492210}" dt="2022-08-09T16:27:10.560" v="127" actId="26606"/>
        <pc:sldMkLst>
          <pc:docMk/>
          <pc:sldMk cId="2750431778" sldId="259"/>
        </pc:sldMkLst>
        <pc:spChg chg="mod">
          <ac:chgData name="Roman Zhigalov" userId="1f97e9fdf7779aa5" providerId="LiveId" clId="{9F6C847A-9D92-4494-A8D2-ADE72C492210}" dt="2022-08-09T16:27:10.560" v="127" actId="26606"/>
          <ac:spMkLst>
            <pc:docMk/>
            <pc:sldMk cId="2750431778" sldId="259"/>
            <ac:spMk id="2" creationId="{5B7EEE27-436B-29B0-76A2-C82CC26896E0}"/>
          </ac:spMkLst>
        </pc:spChg>
        <pc:spChg chg="mod">
          <ac:chgData name="Roman Zhigalov" userId="1f97e9fdf7779aa5" providerId="LiveId" clId="{9F6C847A-9D92-4494-A8D2-ADE72C492210}" dt="2022-08-09T16:27:10.560" v="127" actId="26606"/>
          <ac:spMkLst>
            <pc:docMk/>
            <pc:sldMk cId="2750431778" sldId="259"/>
            <ac:spMk id="3" creationId="{FA8A6924-95E9-A707-1913-0FA3EBB2F827}"/>
          </ac:spMkLst>
        </pc:spChg>
        <pc:spChg chg="add del">
          <ac:chgData name="Roman Zhigalov" userId="1f97e9fdf7779aa5" providerId="LiveId" clId="{9F6C847A-9D92-4494-A8D2-ADE72C492210}" dt="2022-08-09T16:27:01.531" v="124" actId="26606"/>
          <ac:spMkLst>
            <pc:docMk/>
            <pc:sldMk cId="2750431778" sldId="259"/>
            <ac:spMk id="9" creationId="{C1DD1A8A-57D5-4A81-AD04-532B043C5611}"/>
          </ac:spMkLst>
        </pc:spChg>
        <pc:spChg chg="add del">
          <ac:chgData name="Roman Zhigalov" userId="1f97e9fdf7779aa5" providerId="LiveId" clId="{9F6C847A-9D92-4494-A8D2-ADE72C492210}" dt="2022-08-09T16:27:01.531" v="124" actId="26606"/>
          <ac:spMkLst>
            <pc:docMk/>
            <pc:sldMk cId="2750431778" sldId="259"/>
            <ac:spMk id="11" creationId="{007891EC-4501-44ED-A8C8-B11B6DB767AB}"/>
          </ac:spMkLst>
        </pc:spChg>
        <pc:spChg chg="add del">
          <ac:chgData name="Roman Zhigalov" userId="1f97e9fdf7779aa5" providerId="LiveId" clId="{9F6C847A-9D92-4494-A8D2-ADE72C492210}" dt="2022-08-09T16:27:10.525" v="126" actId="26606"/>
          <ac:spMkLst>
            <pc:docMk/>
            <pc:sldMk cId="2750431778" sldId="259"/>
            <ac:spMk id="13" creationId="{C1DD1A8A-57D5-4A81-AD04-532B043C5611}"/>
          </ac:spMkLst>
        </pc:spChg>
        <pc:spChg chg="add del">
          <ac:chgData name="Roman Zhigalov" userId="1f97e9fdf7779aa5" providerId="LiveId" clId="{9F6C847A-9D92-4494-A8D2-ADE72C492210}" dt="2022-08-09T16:27:10.525" v="126" actId="26606"/>
          <ac:spMkLst>
            <pc:docMk/>
            <pc:sldMk cId="2750431778" sldId="259"/>
            <ac:spMk id="15" creationId="{007891EC-4501-44ED-A8C8-B11B6DB767AB}"/>
          </ac:spMkLst>
        </pc:spChg>
        <pc:spChg chg="add">
          <ac:chgData name="Roman Zhigalov" userId="1f97e9fdf7779aa5" providerId="LiveId" clId="{9F6C847A-9D92-4494-A8D2-ADE72C492210}" dt="2022-08-09T16:27:10.560" v="127" actId="26606"/>
          <ac:spMkLst>
            <pc:docMk/>
            <pc:sldMk cId="2750431778" sldId="259"/>
            <ac:spMk id="17" creationId="{E0AE394F-AFF1-4485-AF1F-7387A2F041AA}"/>
          </ac:spMkLst>
        </pc:spChg>
        <pc:spChg chg="add">
          <ac:chgData name="Roman Zhigalov" userId="1f97e9fdf7779aa5" providerId="LiveId" clId="{9F6C847A-9D92-4494-A8D2-ADE72C492210}" dt="2022-08-09T16:27:10.560" v="127" actId="26606"/>
          <ac:spMkLst>
            <pc:docMk/>
            <pc:sldMk cId="2750431778" sldId="259"/>
            <ac:spMk id="19" creationId="{5683D043-25BB-4AC9-8130-641179672614}"/>
          </ac:spMkLst>
        </pc:spChg>
        <pc:spChg chg="add">
          <ac:chgData name="Roman Zhigalov" userId="1f97e9fdf7779aa5" providerId="LiveId" clId="{9F6C847A-9D92-4494-A8D2-ADE72C492210}" dt="2022-08-09T16:27:10.560" v="127" actId="26606"/>
          <ac:spMkLst>
            <pc:docMk/>
            <pc:sldMk cId="2750431778" sldId="259"/>
            <ac:spMk id="20" creationId="{AA61CCAC-6875-474C-8E9E-F57ABF078C2B}"/>
          </ac:spMkLst>
        </pc:spChg>
        <pc:picChg chg="add del">
          <ac:chgData name="Roman Zhigalov" userId="1f97e9fdf7779aa5" providerId="LiveId" clId="{9F6C847A-9D92-4494-A8D2-ADE72C492210}" dt="2022-08-09T16:27:01.531" v="124" actId="26606"/>
          <ac:picMkLst>
            <pc:docMk/>
            <pc:sldMk cId="2750431778" sldId="259"/>
            <ac:picMk id="5" creationId="{404A6FD1-4A0B-CFC5-A307-FE5E4DD38513}"/>
          </ac:picMkLst>
        </pc:picChg>
        <pc:picChg chg="add del">
          <ac:chgData name="Roman Zhigalov" userId="1f97e9fdf7779aa5" providerId="LiveId" clId="{9F6C847A-9D92-4494-A8D2-ADE72C492210}" dt="2022-08-09T16:27:10.525" v="126" actId="26606"/>
          <ac:picMkLst>
            <pc:docMk/>
            <pc:sldMk cId="2750431778" sldId="259"/>
            <ac:picMk id="14" creationId="{DC9DB693-BC79-FB8E-5EC8-C3E929814943}"/>
          </ac:picMkLst>
        </pc:picChg>
        <pc:picChg chg="add">
          <ac:chgData name="Roman Zhigalov" userId="1f97e9fdf7779aa5" providerId="LiveId" clId="{9F6C847A-9D92-4494-A8D2-ADE72C492210}" dt="2022-08-09T16:27:10.560" v="127" actId="26606"/>
          <ac:picMkLst>
            <pc:docMk/>
            <pc:sldMk cId="2750431778" sldId="259"/>
            <ac:picMk id="18" creationId="{BDF6C95A-3988-0CC3-A77A-65CB94AB013F}"/>
          </ac:picMkLst>
        </pc:picChg>
      </pc:sldChg>
      <pc:sldChg chg="addSp delSp modSp new mod setBg">
        <pc:chgData name="Roman Zhigalov" userId="1f97e9fdf7779aa5" providerId="LiveId" clId="{9F6C847A-9D92-4494-A8D2-ADE72C492210}" dt="2022-08-09T16:28:50.427" v="149" actId="27614"/>
        <pc:sldMkLst>
          <pc:docMk/>
          <pc:sldMk cId="2921595693" sldId="260"/>
        </pc:sldMkLst>
        <pc:spChg chg="mod">
          <ac:chgData name="Roman Zhigalov" userId="1f97e9fdf7779aa5" providerId="LiveId" clId="{9F6C847A-9D92-4494-A8D2-ADE72C492210}" dt="2022-08-09T16:28:48.310" v="148" actId="26606"/>
          <ac:spMkLst>
            <pc:docMk/>
            <pc:sldMk cId="2921595693" sldId="260"/>
            <ac:spMk id="2" creationId="{98674F00-6189-57CB-750D-8C9569842A8D}"/>
          </ac:spMkLst>
        </pc:spChg>
        <pc:spChg chg="del">
          <ac:chgData name="Roman Zhigalov" userId="1f97e9fdf7779aa5" providerId="LiveId" clId="{9F6C847A-9D92-4494-A8D2-ADE72C492210}" dt="2022-08-09T16:28:44.345" v="147"/>
          <ac:spMkLst>
            <pc:docMk/>
            <pc:sldMk cId="2921595693" sldId="260"/>
            <ac:spMk id="3" creationId="{4F3BC41A-3145-3203-572C-B7EB840F3EE4}"/>
          </ac:spMkLst>
        </pc:spChg>
        <pc:spChg chg="mod">
          <ac:chgData name="Roman Zhigalov" userId="1f97e9fdf7779aa5" providerId="LiveId" clId="{9F6C847A-9D92-4494-A8D2-ADE72C492210}" dt="2022-08-09T16:28:48.310" v="148" actId="26606"/>
          <ac:spMkLst>
            <pc:docMk/>
            <pc:sldMk cId="2921595693" sldId="260"/>
            <ac:spMk id="4" creationId="{677BCDDF-C209-42E8-2DC2-653D955A06BB}"/>
          </ac:spMkLst>
        </pc:spChg>
        <pc:spChg chg="add">
          <ac:chgData name="Roman Zhigalov" userId="1f97e9fdf7779aa5" providerId="LiveId" clId="{9F6C847A-9D92-4494-A8D2-ADE72C492210}" dt="2022-08-09T16:28:48.310" v="148" actId="26606"/>
          <ac:spMkLst>
            <pc:docMk/>
            <pc:sldMk cId="2921595693" sldId="260"/>
            <ac:spMk id="1031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28:48.310" v="148" actId="26606"/>
          <ac:spMkLst>
            <pc:docMk/>
            <pc:sldMk cId="2921595693" sldId="260"/>
            <ac:spMk id="1033" creationId="{D4974D33-8DC5-464E-8C6D-BE58F0669C17}"/>
          </ac:spMkLst>
        </pc:spChg>
        <pc:picChg chg="add mod">
          <ac:chgData name="Roman Zhigalov" userId="1f97e9fdf7779aa5" providerId="LiveId" clId="{9F6C847A-9D92-4494-A8D2-ADE72C492210}" dt="2022-08-09T16:28:50.427" v="149" actId="27614"/>
          <ac:picMkLst>
            <pc:docMk/>
            <pc:sldMk cId="2921595693" sldId="260"/>
            <ac:picMk id="1026" creationId="{C5178BD9-6B56-79DE-029D-3FE42B0163BF}"/>
          </ac:picMkLst>
        </pc:picChg>
      </pc:sldChg>
      <pc:sldChg chg="addSp delSp modSp new mod setBg">
        <pc:chgData name="Roman Zhigalov" userId="1f97e9fdf7779aa5" providerId="LiveId" clId="{9F6C847A-9D92-4494-A8D2-ADE72C492210}" dt="2022-08-09T16:30:22.695" v="162" actId="27614"/>
        <pc:sldMkLst>
          <pc:docMk/>
          <pc:sldMk cId="777405086" sldId="261"/>
        </pc:sldMkLst>
        <pc:spChg chg="mod">
          <ac:chgData name="Roman Zhigalov" userId="1f97e9fdf7779aa5" providerId="LiveId" clId="{9F6C847A-9D92-4494-A8D2-ADE72C492210}" dt="2022-08-09T16:30:19.655" v="161" actId="26606"/>
          <ac:spMkLst>
            <pc:docMk/>
            <pc:sldMk cId="777405086" sldId="261"/>
            <ac:spMk id="2" creationId="{DEDCFB6C-5D1E-515D-702C-89D9D13A5C54}"/>
          </ac:spMkLst>
        </pc:spChg>
        <pc:spChg chg="del">
          <ac:chgData name="Roman Zhigalov" userId="1f97e9fdf7779aa5" providerId="LiveId" clId="{9F6C847A-9D92-4494-A8D2-ADE72C492210}" dt="2022-08-09T16:30:16.345" v="160"/>
          <ac:spMkLst>
            <pc:docMk/>
            <pc:sldMk cId="777405086" sldId="261"/>
            <ac:spMk id="3" creationId="{BDBEBB44-5BE6-9C30-2738-D6339213E51D}"/>
          </ac:spMkLst>
        </pc:spChg>
        <pc:spChg chg="mod">
          <ac:chgData name="Roman Zhigalov" userId="1f97e9fdf7779aa5" providerId="LiveId" clId="{9F6C847A-9D92-4494-A8D2-ADE72C492210}" dt="2022-08-09T16:30:19.655" v="161" actId="26606"/>
          <ac:spMkLst>
            <pc:docMk/>
            <pc:sldMk cId="777405086" sldId="261"/>
            <ac:spMk id="4" creationId="{CB5769C2-F994-40E6-2C9A-83E3825720C2}"/>
          </ac:spMkLst>
        </pc:spChg>
        <pc:spChg chg="add">
          <ac:chgData name="Roman Zhigalov" userId="1f97e9fdf7779aa5" providerId="LiveId" clId="{9F6C847A-9D92-4494-A8D2-ADE72C492210}" dt="2022-08-09T16:30:19.655" v="161" actId="26606"/>
          <ac:spMkLst>
            <pc:docMk/>
            <pc:sldMk cId="777405086" sldId="261"/>
            <ac:spMk id="2055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30:19.655" v="161" actId="26606"/>
          <ac:spMkLst>
            <pc:docMk/>
            <pc:sldMk cId="777405086" sldId="261"/>
            <ac:spMk id="2057" creationId="{D4974D33-8DC5-464E-8C6D-BE58F0669C17}"/>
          </ac:spMkLst>
        </pc:spChg>
        <pc:picChg chg="add mod">
          <ac:chgData name="Roman Zhigalov" userId="1f97e9fdf7779aa5" providerId="LiveId" clId="{9F6C847A-9D92-4494-A8D2-ADE72C492210}" dt="2022-08-09T16:30:22.695" v="162" actId="27614"/>
          <ac:picMkLst>
            <pc:docMk/>
            <pc:sldMk cId="777405086" sldId="261"/>
            <ac:picMk id="2050" creationId="{57ACA217-279F-8B64-2F3A-07E3CC04AA21}"/>
          </ac:picMkLst>
        </pc:picChg>
      </pc:sldChg>
      <pc:sldChg chg="addSp delSp modSp new mod setBg">
        <pc:chgData name="Roman Zhigalov" userId="1f97e9fdf7779aa5" providerId="LiveId" clId="{9F6C847A-9D92-4494-A8D2-ADE72C492210}" dt="2022-08-09T16:31:10.110" v="179" actId="27614"/>
        <pc:sldMkLst>
          <pc:docMk/>
          <pc:sldMk cId="1780942537" sldId="262"/>
        </pc:sldMkLst>
        <pc:spChg chg="mod">
          <ac:chgData name="Roman Zhigalov" userId="1f97e9fdf7779aa5" providerId="LiveId" clId="{9F6C847A-9D92-4494-A8D2-ADE72C492210}" dt="2022-08-09T16:31:06.365" v="178" actId="26606"/>
          <ac:spMkLst>
            <pc:docMk/>
            <pc:sldMk cId="1780942537" sldId="262"/>
            <ac:spMk id="2" creationId="{986100C3-1C9D-4382-AA0B-747DBC146137}"/>
          </ac:spMkLst>
        </pc:spChg>
        <pc:spChg chg="del">
          <ac:chgData name="Roman Zhigalov" userId="1f97e9fdf7779aa5" providerId="LiveId" clId="{9F6C847A-9D92-4494-A8D2-ADE72C492210}" dt="2022-08-09T16:31:02.179" v="175"/>
          <ac:spMkLst>
            <pc:docMk/>
            <pc:sldMk cId="1780942537" sldId="262"/>
            <ac:spMk id="3" creationId="{EE61EC3D-06E2-1B33-5305-CD422D51E2B3}"/>
          </ac:spMkLst>
        </pc:spChg>
        <pc:spChg chg="mod">
          <ac:chgData name="Roman Zhigalov" userId="1f97e9fdf7779aa5" providerId="LiveId" clId="{9F6C847A-9D92-4494-A8D2-ADE72C492210}" dt="2022-08-09T16:31:06.365" v="178" actId="26606"/>
          <ac:spMkLst>
            <pc:docMk/>
            <pc:sldMk cId="1780942537" sldId="262"/>
            <ac:spMk id="4" creationId="{2653322A-4CEB-AAB1-3AAD-514DAA59E75C}"/>
          </ac:spMkLst>
        </pc:spChg>
        <pc:spChg chg="add del">
          <ac:chgData name="Roman Zhigalov" userId="1f97e9fdf7779aa5" providerId="LiveId" clId="{9F6C847A-9D92-4494-A8D2-ADE72C492210}" dt="2022-08-09T16:31:06.200" v="177" actId="26606"/>
          <ac:spMkLst>
            <pc:docMk/>
            <pc:sldMk cId="1780942537" sldId="262"/>
            <ac:spMk id="3079" creationId="{F13C74B1-5B17-4795-BED0-7140497B445A}"/>
          </ac:spMkLst>
        </pc:spChg>
        <pc:spChg chg="add del">
          <ac:chgData name="Roman Zhigalov" userId="1f97e9fdf7779aa5" providerId="LiveId" clId="{9F6C847A-9D92-4494-A8D2-ADE72C492210}" dt="2022-08-09T16:31:06.200" v="177" actId="26606"/>
          <ac:spMkLst>
            <pc:docMk/>
            <pc:sldMk cId="1780942537" sldId="262"/>
            <ac:spMk id="3081" creationId="{D4974D33-8DC5-464E-8C6D-BE58F0669C17}"/>
          </ac:spMkLst>
        </pc:spChg>
        <pc:spChg chg="add">
          <ac:chgData name="Roman Zhigalov" userId="1f97e9fdf7779aa5" providerId="LiveId" clId="{9F6C847A-9D92-4494-A8D2-ADE72C492210}" dt="2022-08-09T16:31:06.365" v="178" actId="26606"/>
          <ac:spMkLst>
            <pc:docMk/>
            <pc:sldMk cId="1780942537" sldId="262"/>
            <ac:spMk id="3083" creationId="{2B97F24A-32CE-4C1C-A50D-3016B394DCFB}"/>
          </ac:spMkLst>
        </pc:spChg>
        <pc:spChg chg="add">
          <ac:chgData name="Roman Zhigalov" userId="1f97e9fdf7779aa5" providerId="LiveId" clId="{9F6C847A-9D92-4494-A8D2-ADE72C492210}" dt="2022-08-09T16:31:06.365" v="178" actId="26606"/>
          <ac:spMkLst>
            <pc:docMk/>
            <pc:sldMk cId="1780942537" sldId="262"/>
            <ac:spMk id="3084" creationId="{CD8B4F24-440B-49E9-B85D-733523DC064B}"/>
          </ac:spMkLst>
        </pc:spChg>
        <pc:picChg chg="add mod">
          <ac:chgData name="Roman Zhigalov" userId="1f97e9fdf7779aa5" providerId="LiveId" clId="{9F6C847A-9D92-4494-A8D2-ADE72C492210}" dt="2022-08-09T16:31:10.110" v="179" actId="27614"/>
          <ac:picMkLst>
            <pc:docMk/>
            <pc:sldMk cId="1780942537" sldId="262"/>
            <ac:picMk id="3074" creationId="{15BB3990-C40A-254E-F277-21CE3603A0F3}"/>
          </ac:picMkLst>
        </pc:picChg>
      </pc:sldChg>
      <pc:sldChg chg="addSp delSp modSp new mod setBg">
        <pc:chgData name="Roman Zhigalov" userId="1f97e9fdf7779aa5" providerId="LiveId" clId="{9F6C847A-9D92-4494-A8D2-ADE72C492210}" dt="2022-08-09T16:32:29.450" v="219" actId="27614"/>
        <pc:sldMkLst>
          <pc:docMk/>
          <pc:sldMk cId="3345441820" sldId="263"/>
        </pc:sldMkLst>
        <pc:spChg chg="mod">
          <ac:chgData name="Roman Zhigalov" userId="1f97e9fdf7779aa5" providerId="LiveId" clId="{9F6C847A-9D92-4494-A8D2-ADE72C492210}" dt="2022-08-09T16:32:25.645" v="218" actId="26606"/>
          <ac:spMkLst>
            <pc:docMk/>
            <pc:sldMk cId="3345441820" sldId="263"/>
            <ac:spMk id="2" creationId="{434C1749-B14B-7FFD-E61D-CC04F3B78EB8}"/>
          </ac:spMkLst>
        </pc:spChg>
        <pc:spChg chg="del">
          <ac:chgData name="Roman Zhigalov" userId="1f97e9fdf7779aa5" providerId="LiveId" clId="{9F6C847A-9D92-4494-A8D2-ADE72C492210}" dt="2022-08-09T16:32:21.816" v="217" actId="22"/>
          <ac:spMkLst>
            <pc:docMk/>
            <pc:sldMk cId="3345441820" sldId="263"/>
            <ac:spMk id="3" creationId="{1E68085F-1648-4E48-D5BB-03DA6D832B36}"/>
          </ac:spMkLst>
        </pc:spChg>
        <pc:spChg chg="add">
          <ac:chgData name="Roman Zhigalov" userId="1f97e9fdf7779aa5" providerId="LiveId" clId="{9F6C847A-9D92-4494-A8D2-ADE72C492210}" dt="2022-08-09T16:32:25.645" v="218" actId="26606"/>
          <ac:spMkLst>
            <pc:docMk/>
            <pc:sldMk cId="3345441820" sldId="263"/>
            <ac:spMk id="12" creationId="{7F57BEA8-497D-4AA8-8A18-BDCD696B25FE}"/>
          </ac:spMkLst>
        </pc:spChg>
        <pc:picChg chg="add mod ord">
          <ac:chgData name="Roman Zhigalov" userId="1f97e9fdf7779aa5" providerId="LiveId" clId="{9F6C847A-9D92-4494-A8D2-ADE72C492210}" dt="2022-08-09T16:32:29.450" v="219" actId="27614"/>
          <ac:picMkLst>
            <pc:docMk/>
            <pc:sldMk cId="3345441820" sldId="263"/>
            <ac:picMk id="5" creationId="{41BE014D-DF9C-D065-F21C-84EB0FE0EB5C}"/>
          </ac:picMkLst>
        </pc:picChg>
        <pc:cxnChg chg="add">
          <ac:chgData name="Roman Zhigalov" userId="1f97e9fdf7779aa5" providerId="LiveId" clId="{9F6C847A-9D92-4494-A8D2-ADE72C492210}" dt="2022-08-09T16:32:25.645" v="218" actId="26606"/>
          <ac:cxnSpMkLst>
            <pc:docMk/>
            <pc:sldMk cId="3345441820" sldId="263"/>
            <ac:cxnSpMk id="10" creationId="{D2E961F1-4A28-4A5F-BBD4-6E400E5E6C75}"/>
          </ac:cxnSpMkLst>
        </pc:cxnChg>
        <pc:cxnChg chg="add">
          <ac:chgData name="Roman Zhigalov" userId="1f97e9fdf7779aa5" providerId="LiveId" clId="{9F6C847A-9D92-4494-A8D2-ADE72C492210}" dt="2022-08-09T16:32:25.645" v="218" actId="26606"/>
          <ac:cxnSpMkLst>
            <pc:docMk/>
            <pc:sldMk cId="3345441820" sldId="263"/>
            <ac:cxnSpMk id="14" creationId="{A82415D3-DDE5-4D63-8CB3-23A5EC581B27}"/>
          </ac:cxnSpMkLst>
        </pc:cxnChg>
        <pc:cxnChg chg="add">
          <ac:chgData name="Roman Zhigalov" userId="1f97e9fdf7779aa5" providerId="LiveId" clId="{9F6C847A-9D92-4494-A8D2-ADE72C492210}" dt="2022-08-09T16:32:25.645" v="218" actId="26606"/>
          <ac:cxnSpMkLst>
            <pc:docMk/>
            <pc:sldMk cId="3345441820" sldId="263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9F6C847A-9D92-4494-A8D2-ADE72C492210}" dt="2022-08-09T16:33:04.840" v="247" actId="26606"/>
        <pc:sldMkLst>
          <pc:docMk/>
          <pc:sldMk cId="605941347" sldId="264"/>
        </pc:sldMkLst>
        <pc:spChg chg="mod">
          <ac:chgData name="Roman Zhigalov" userId="1f97e9fdf7779aa5" providerId="LiveId" clId="{9F6C847A-9D92-4494-A8D2-ADE72C492210}" dt="2022-08-09T16:33:04.840" v="247" actId="26606"/>
          <ac:spMkLst>
            <pc:docMk/>
            <pc:sldMk cId="605941347" sldId="264"/>
            <ac:spMk id="2" creationId="{7086878A-39C4-CE17-A0A7-A3A88B9EB2B1}"/>
          </ac:spMkLst>
        </pc:spChg>
        <pc:spChg chg="del">
          <ac:chgData name="Roman Zhigalov" userId="1f97e9fdf7779aa5" providerId="LiveId" clId="{9F6C847A-9D92-4494-A8D2-ADE72C492210}" dt="2022-08-09T16:32:56.585" v="221" actId="22"/>
          <ac:spMkLst>
            <pc:docMk/>
            <pc:sldMk cId="605941347" sldId="264"/>
            <ac:spMk id="3" creationId="{13C4F4BC-8F9D-2418-5850-50861CA5F2F1}"/>
          </ac:spMkLst>
        </pc:spChg>
        <pc:spChg chg="add">
          <ac:chgData name="Roman Zhigalov" userId="1f97e9fdf7779aa5" providerId="LiveId" clId="{9F6C847A-9D92-4494-A8D2-ADE72C492210}" dt="2022-08-09T16:33:04.840" v="247" actId="26606"/>
          <ac:spMkLst>
            <pc:docMk/>
            <pc:sldMk cId="605941347" sldId="264"/>
            <ac:spMk id="10" creationId="{AB45A142-4255-493C-8284-5D566C121B10}"/>
          </ac:spMkLst>
        </pc:spChg>
        <pc:picChg chg="add mod ord">
          <ac:chgData name="Roman Zhigalov" userId="1f97e9fdf7779aa5" providerId="LiveId" clId="{9F6C847A-9D92-4494-A8D2-ADE72C492210}" dt="2022-08-09T16:33:04.840" v="247" actId="26606"/>
          <ac:picMkLst>
            <pc:docMk/>
            <pc:sldMk cId="605941347" sldId="264"/>
            <ac:picMk id="5" creationId="{54CEB03B-8B18-9AF7-C751-F189A6D072AE}"/>
          </ac:picMkLst>
        </pc:picChg>
        <pc:cxnChg chg="add">
          <ac:chgData name="Roman Zhigalov" userId="1f97e9fdf7779aa5" providerId="LiveId" clId="{9F6C847A-9D92-4494-A8D2-ADE72C492210}" dt="2022-08-09T16:33:04.840" v="247" actId="26606"/>
          <ac:cxnSpMkLst>
            <pc:docMk/>
            <pc:sldMk cId="605941347" sldId="264"/>
            <ac:cxnSpMk id="12" creationId="{38FB9660-F42F-4313-BBC4-47C007FE484C}"/>
          </ac:cxnSpMkLst>
        </pc:cxnChg>
      </pc:sldChg>
      <pc:sldChg chg="addSp modSp new mod setBg">
        <pc:chgData name="Roman Zhigalov" userId="1f97e9fdf7779aa5" providerId="LiveId" clId="{9F6C847A-9D92-4494-A8D2-ADE72C492210}" dt="2022-08-09T16:33:27.945" v="253" actId="26606"/>
        <pc:sldMkLst>
          <pc:docMk/>
          <pc:sldMk cId="235087936" sldId="265"/>
        </pc:sldMkLst>
        <pc:spChg chg="mod">
          <ac:chgData name="Roman Zhigalov" userId="1f97e9fdf7779aa5" providerId="LiveId" clId="{9F6C847A-9D92-4494-A8D2-ADE72C492210}" dt="2022-08-09T16:33:27.945" v="253" actId="26606"/>
          <ac:spMkLst>
            <pc:docMk/>
            <pc:sldMk cId="235087936" sldId="265"/>
            <ac:spMk id="2" creationId="{8B3288C3-17E4-A0DF-F072-8DEA2BAC2EDC}"/>
          </ac:spMkLst>
        </pc:spChg>
        <pc:spChg chg="mod">
          <ac:chgData name="Roman Zhigalov" userId="1f97e9fdf7779aa5" providerId="LiveId" clId="{9F6C847A-9D92-4494-A8D2-ADE72C492210}" dt="2022-08-09T16:33:27.945" v="253" actId="26606"/>
          <ac:spMkLst>
            <pc:docMk/>
            <pc:sldMk cId="235087936" sldId="265"/>
            <ac:spMk id="3" creationId="{0D9EAFA2-3DEB-F60A-962F-3AAD398066B4}"/>
          </ac:spMkLst>
        </pc:spChg>
        <pc:spChg chg="add">
          <ac:chgData name="Roman Zhigalov" userId="1f97e9fdf7779aa5" providerId="LiveId" clId="{9F6C847A-9D92-4494-A8D2-ADE72C492210}" dt="2022-08-09T16:33:27.945" v="253" actId="26606"/>
          <ac:spMkLst>
            <pc:docMk/>
            <pc:sldMk cId="235087936" sldId="265"/>
            <ac:spMk id="10" creationId="{AB45A142-4255-493C-8284-5D566C121B10}"/>
          </ac:spMkLst>
        </pc:spChg>
        <pc:picChg chg="add">
          <ac:chgData name="Roman Zhigalov" userId="1f97e9fdf7779aa5" providerId="LiveId" clId="{9F6C847A-9D92-4494-A8D2-ADE72C492210}" dt="2022-08-09T16:33:27.945" v="253" actId="26606"/>
          <ac:picMkLst>
            <pc:docMk/>
            <pc:sldMk cId="235087936" sldId="265"/>
            <ac:picMk id="7" creationId="{358555FF-D9C9-2131-F75F-93288AF1F5A5}"/>
          </ac:picMkLst>
        </pc:picChg>
        <pc:cxnChg chg="add">
          <ac:chgData name="Roman Zhigalov" userId="1f97e9fdf7779aa5" providerId="LiveId" clId="{9F6C847A-9D92-4494-A8D2-ADE72C492210}" dt="2022-08-09T16:33:27.945" v="253" actId="26606"/>
          <ac:cxnSpMkLst>
            <pc:docMk/>
            <pc:sldMk cId="235087936" sldId="265"/>
            <ac:cxnSpMk id="12" creationId="{38FB9660-F42F-4313-BBC4-47C007FE484C}"/>
          </ac:cxnSpMkLst>
        </pc:cxnChg>
      </pc:sldChg>
      <pc:sldChg chg="addSp delSp modSp new mod setBg">
        <pc:chgData name="Roman Zhigalov" userId="1f97e9fdf7779aa5" providerId="LiveId" clId="{9F6C847A-9D92-4494-A8D2-ADE72C492210}" dt="2022-08-09T16:35:06.050" v="285" actId="26606"/>
        <pc:sldMkLst>
          <pc:docMk/>
          <pc:sldMk cId="60413352" sldId="266"/>
        </pc:sldMkLst>
        <pc:spChg chg="mod">
          <ac:chgData name="Roman Zhigalov" userId="1f97e9fdf7779aa5" providerId="LiveId" clId="{9F6C847A-9D92-4494-A8D2-ADE72C492210}" dt="2022-08-09T16:35:06.050" v="285" actId="26606"/>
          <ac:spMkLst>
            <pc:docMk/>
            <pc:sldMk cId="60413352" sldId="266"/>
            <ac:spMk id="2" creationId="{81699640-A8AF-4FA7-9330-3903E607E434}"/>
          </ac:spMkLst>
        </pc:spChg>
        <pc:spChg chg="add del mod">
          <ac:chgData name="Roman Zhigalov" userId="1f97e9fdf7779aa5" providerId="LiveId" clId="{9F6C847A-9D92-4494-A8D2-ADE72C492210}" dt="2022-08-09T16:35:06.050" v="285" actId="26606"/>
          <ac:spMkLst>
            <pc:docMk/>
            <pc:sldMk cId="60413352" sldId="266"/>
            <ac:spMk id="3" creationId="{00C6C369-ABC7-3E14-166C-1B90A99F82F1}"/>
          </ac:spMkLst>
        </pc:spChg>
        <pc:spChg chg="add del">
          <ac:chgData name="Roman Zhigalov" userId="1f97e9fdf7779aa5" providerId="LiveId" clId="{9F6C847A-9D92-4494-A8D2-ADE72C492210}" dt="2022-08-09T16:35:01.720" v="280" actId="26606"/>
          <ac:spMkLst>
            <pc:docMk/>
            <pc:sldMk cId="60413352" sldId="266"/>
            <ac:spMk id="8" creationId="{F98ED85F-DCEE-4B50-802E-71A6E3E12B04}"/>
          </ac:spMkLst>
        </pc:spChg>
        <pc:spChg chg="add del">
          <ac:chgData name="Roman Zhigalov" userId="1f97e9fdf7779aa5" providerId="LiveId" clId="{9F6C847A-9D92-4494-A8D2-ADE72C492210}" dt="2022-08-09T16:34:57.655" v="278" actId="26606"/>
          <ac:spMkLst>
            <pc:docMk/>
            <pc:sldMk cId="60413352" sldId="266"/>
            <ac:spMk id="9" creationId="{2B566528-1B12-4246-9431-5C2D7D081168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10" creationId="{A779A851-95D6-41AF-937A-B0E4B7F6FA8D}"/>
          </ac:spMkLst>
        </pc:spChg>
        <pc:spChg chg="add del">
          <ac:chgData name="Roman Zhigalov" userId="1f97e9fdf7779aa5" providerId="LiveId" clId="{9F6C847A-9D92-4494-A8D2-ADE72C492210}" dt="2022-08-09T16:34:57.655" v="278" actId="26606"/>
          <ac:spMkLst>
            <pc:docMk/>
            <pc:sldMk cId="60413352" sldId="266"/>
            <ac:spMk id="11" creationId="{2E80C965-DB6D-4F81-9E9E-B027384D0BD6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12" creationId="{953FB2E7-B6CB-429C-81EB-D9516D6D5C8D}"/>
          </ac:spMkLst>
        </pc:spChg>
        <pc:spChg chg="add del">
          <ac:chgData name="Roman Zhigalov" userId="1f97e9fdf7779aa5" providerId="LiveId" clId="{9F6C847A-9D92-4494-A8D2-ADE72C492210}" dt="2022-08-09T16:34:57.655" v="278" actId="26606"/>
          <ac:spMkLst>
            <pc:docMk/>
            <pc:sldMk cId="60413352" sldId="266"/>
            <ac:spMk id="13" creationId="{A580F890-B085-4E95-96AA-55AEBEC5CE6E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14" creationId="{2EC40DB1-B719-4A13-9A4D-0966B4B27866}"/>
          </ac:spMkLst>
        </pc:spChg>
        <pc:spChg chg="add del">
          <ac:chgData name="Roman Zhigalov" userId="1f97e9fdf7779aa5" providerId="LiveId" clId="{9F6C847A-9D92-4494-A8D2-ADE72C492210}" dt="2022-08-09T16:34:57.655" v="278" actId="26606"/>
          <ac:spMkLst>
            <pc:docMk/>
            <pc:sldMk cId="60413352" sldId="266"/>
            <ac:spMk id="15" creationId="{D3F51FEB-38FB-4F6C-9F7B-2F2AFAB65463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16" creationId="{82211336-CFF3-412D-868A-6679C1004C45}"/>
          </ac:spMkLst>
        </pc:spChg>
        <pc:spChg chg="add del">
          <ac:chgData name="Roman Zhigalov" userId="1f97e9fdf7779aa5" providerId="LiveId" clId="{9F6C847A-9D92-4494-A8D2-ADE72C492210}" dt="2022-08-09T16:34:57.655" v="278" actId="26606"/>
          <ac:spMkLst>
            <pc:docMk/>
            <pc:sldMk cId="60413352" sldId="266"/>
            <ac:spMk id="17" creationId="{1E547BA6-BAE0-43BB-A7CA-60F69CE252F0}"/>
          </ac:spMkLst>
        </pc:spChg>
        <pc:spChg chg="add del">
          <ac:chgData name="Roman Zhigalov" userId="1f97e9fdf7779aa5" providerId="LiveId" clId="{9F6C847A-9D92-4494-A8D2-ADE72C492210}" dt="2022-08-09T16:35:01.720" v="280" actId="26606"/>
          <ac:spMkLst>
            <pc:docMk/>
            <pc:sldMk cId="60413352" sldId="266"/>
            <ac:spMk id="19" creationId="{00C6C369-ABC7-3E14-166C-1B90A99F82F1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21" creationId="{76EFD3D9-44F0-4267-BCC1-1613E79D8274}"/>
          </ac:spMkLst>
        </pc:spChg>
        <pc:spChg chg="add del">
          <ac:chgData name="Roman Zhigalov" userId="1f97e9fdf7779aa5" providerId="LiveId" clId="{9F6C847A-9D92-4494-A8D2-ADE72C492210}" dt="2022-08-09T16:35:04.773" v="282" actId="26606"/>
          <ac:spMkLst>
            <pc:docMk/>
            <pc:sldMk cId="60413352" sldId="266"/>
            <ac:spMk id="22" creationId="{00C6C369-ABC7-3E14-166C-1B90A99F82F1}"/>
          </ac:spMkLst>
        </pc:spChg>
        <pc:spChg chg="add del">
          <ac:chgData name="Roman Zhigalov" userId="1f97e9fdf7779aa5" providerId="LiveId" clId="{9F6C847A-9D92-4494-A8D2-ADE72C492210}" dt="2022-08-09T16:35:06.025" v="284" actId="26606"/>
          <ac:spMkLst>
            <pc:docMk/>
            <pc:sldMk cId="60413352" sldId="266"/>
            <ac:spMk id="24" creationId="{56E9B3E6-E277-4D68-BA48-9CB43FFBD6E2}"/>
          </ac:spMkLst>
        </pc:spChg>
        <pc:spChg chg="add del">
          <ac:chgData name="Roman Zhigalov" userId="1f97e9fdf7779aa5" providerId="LiveId" clId="{9F6C847A-9D92-4494-A8D2-ADE72C492210}" dt="2022-08-09T16:35:06.025" v="284" actId="26606"/>
          <ac:spMkLst>
            <pc:docMk/>
            <pc:sldMk cId="60413352" sldId="266"/>
            <ac:spMk id="29" creationId="{D5B0017B-2ECA-49AF-B397-DC140825DF8D}"/>
          </ac:spMkLst>
        </pc:spChg>
        <pc:spChg chg="add">
          <ac:chgData name="Roman Zhigalov" userId="1f97e9fdf7779aa5" providerId="LiveId" clId="{9F6C847A-9D92-4494-A8D2-ADE72C492210}" dt="2022-08-09T16:35:06.050" v="285" actId="26606"/>
          <ac:spMkLst>
            <pc:docMk/>
            <pc:sldMk cId="60413352" sldId="266"/>
            <ac:spMk id="32" creationId="{7B831B6F-405A-4B47-B9BB-5CA88F285844}"/>
          </ac:spMkLst>
        </pc:spChg>
        <pc:spChg chg="add">
          <ac:chgData name="Roman Zhigalov" userId="1f97e9fdf7779aa5" providerId="LiveId" clId="{9F6C847A-9D92-4494-A8D2-ADE72C492210}" dt="2022-08-09T16:35:06.050" v="285" actId="26606"/>
          <ac:spMkLst>
            <pc:docMk/>
            <pc:sldMk cId="60413352" sldId="266"/>
            <ac:spMk id="33" creationId="{953EE71A-6488-4203-A7C4-77102FD0DCCA}"/>
          </ac:spMkLst>
        </pc:spChg>
        <pc:spChg chg="add">
          <ac:chgData name="Roman Zhigalov" userId="1f97e9fdf7779aa5" providerId="LiveId" clId="{9F6C847A-9D92-4494-A8D2-ADE72C492210}" dt="2022-08-09T16:35:06.050" v="285" actId="26606"/>
          <ac:spMkLst>
            <pc:docMk/>
            <pc:sldMk cId="60413352" sldId="266"/>
            <ac:spMk id="34" creationId="{00C6C369-ABC7-3E14-166C-1B90A99F82F1}"/>
          </ac:spMkLst>
        </pc:spChg>
        <pc:grpChg chg="add del">
          <ac:chgData name="Roman Zhigalov" userId="1f97e9fdf7779aa5" providerId="LiveId" clId="{9F6C847A-9D92-4494-A8D2-ADE72C492210}" dt="2022-08-09T16:35:06.025" v="284" actId="26606"/>
          <ac:grpSpMkLst>
            <pc:docMk/>
            <pc:sldMk cId="60413352" sldId="266"/>
            <ac:grpSpMk id="25" creationId="{AE1C45F0-260A-458C-96ED-C1F6D2151219}"/>
          </ac:grpSpMkLst>
        </pc:grpChg>
        <pc:graphicFrameChg chg="add del">
          <ac:chgData name="Roman Zhigalov" userId="1f97e9fdf7779aa5" providerId="LiveId" clId="{9F6C847A-9D92-4494-A8D2-ADE72C492210}" dt="2022-08-09T16:34:57.655" v="278" actId="26606"/>
          <ac:graphicFrameMkLst>
            <pc:docMk/>
            <pc:sldMk cId="60413352" sldId="266"/>
            <ac:graphicFrameMk id="5" creationId="{D83D075E-98C6-C904-608E-825CC851E4E7}"/>
          </ac:graphicFrameMkLst>
        </pc:graphicFrameChg>
        <pc:graphicFrameChg chg="add del">
          <ac:chgData name="Roman Zhigalov" userId="1f97e9fdf7779aa5" providerId="LiveId" clId="{9F6C847A-9D92-4494-A8D2-ADE72C492210}" dt="2022-08-09T16:35:06.025" v="284" actId="26606"/>
          <ac:graphicFrameMkLst>
            <pc:docMk/>
            <pc:sldMk cId="60413352" sldId="266"/>
            <ac:graphicFrameMk id="30" creationId="{AE0CD5BC-0A28-9089-4AF1-FA881B77BD61}"/>
          </ac:graphicFrameMkLst>
        </pc:graphicFrameChg>
        <pc:picChg chg="add">
          <ac:chgData name="Roman Zhigalov" userId="1f97e9fdf7779aa5" providerId="LiveId" clId="{9F6C847A-9D92-4494-A8D2-ADE72C492210}" dt="2022-08-09T16:35:06.050" v="285" actId="26606"/>
          <ac:picMkLst>
            <pc:docMk/>
            <pc:sldMk cId="60413352" sldId="266"/>
            <ac:picMk id="7" creationId="{C9AE3663-7966-1B83-235E-3B660538ED8E}"/>
          </ac:picMkLst>
        </pc:picChg>
        <pc:cxnChg chg="add del">
          <ac:chgData name="Roman Zhigalov" userId="1f97e9fdf7779aa5" providerId="LiveId" clId="{9F6C847A-9D92-4494-A8D2-ADE72C492210}" dt="2022-08-09T16:35:06.025" v="284" actId="26606"/>
          <ac:cxnSpMkLst>
            <pc:docMk/>
            <pc:sldMk cId="60413352" sldId="266"/>
            <ac:cxnSpMk id="18" creationId="{6CF1BAF6-AD41-4082-B212-8A1F9A2E8779}"/>
          </ac:cxnSpMkLst>
        </pc:cxnChg>
      </pc:sldChg>
      <pc:sldChg chg="addSp modSp new mod setBg">
        <pc:chgData name="Roman Zhigalov" userId="1f97e9fdf7779aa5" providerId="LiveId" clId="{9F6C847A-9D92-4494-A8D2-ADE72C492210}" dt="2022-08-09T16:38:54.696" v="529" actId="26606"/>
        <pc:sldMkLst>
          <pc:docMk/>
          <pc:sldMk cId="3019528539" sldId="267"/>
        </pc:sldMkLst>
        <pc:spChg chg="mod">
          <ac:chgData name="Roman Zhigalov" userId="1f97e9fdf7779aa5" providerId="LiveId" clId="{9F6C847A-9D92-4494-A8D2-ADE72C492210}" dt="2022-08-09T16:38:54.696" v="529" actId="26606"/>
          <ac:spMkLst>
            <pc:docMk/>
            <pc:sldMk cId="3019528539" sldId="267"/>
            <ac:spMk id="2" creationId="{7A79569E-4D75-7974-EA8B-BC4BF19D5804}"/>
          </ac:spMkLst>
        </pc:spChg>
        <pc:spChg chg="mod">
          <ac:chgData name="Roman Zhigalov" userId="1f97e9fdf7779aa5" providerId="LiveId" clId="{9F6C847A-9D92-4494-A8D2-ADE72C492210}" dt="2022-08-09T16:38:54.696" v="529" actId="26606"/>
          <ac:spMkLst>
            <pc:docMk/>
            <pc:sldMk cId="3019528539" sldId="267"/>
            <ac:spMk id="3" creationId="{2D046FE4-DCE0-1567-FEE8-589B5146D784}"/>
          </ac:spMkLst>
        </pc:spChg>
        <pc:spChg chg="add">
          <ac:chgData name="Roman Zhigalov" userId="1f97e9fdf7779aa5" providerId="LiveId" clId="{9F6C847A-9D92-4494-A8D2-ADE72C492210}" dt="2022-08-09T16:38:54.696" v="529" actId="26606"/>
          <ac:spMkLst>
            <pc:docMk/>
            <pc:sldMk cId="3019528539" sldId="267"/>
            <ac:spMk id="10" creationId="{7B831B6F-405A-4B47-B9BB-5CA88F285844}"/>
          </ac:spMkLst>
        </pc:spChg>
        <pc:spChg chg="add">
          <ac:chgData name="Roman Zhigalov" userId="1f97e9fdf7779aa5" providerId="LiveId" clId="{9F6C847A-9D92-4494-A8D2-ADE72C492210}" dt="2022-08-09T16:38:54.696" v="529" actId="26606"/>
          <ac:spMkLst>
            <pc:docMk/>
            <pc:sldMk cId="3019528539" sldId="267"/>
            <ac:spMk id="12" creationId="{953EE71A-6488-4203-A7C4-77102FD0DCCA}"/>
          </ac:spMkLst>
        </pc:spChg>
        <pc:picChg chg="add">
          <ac:chgData name="Roman Zhigalov" userId="1f97e9fdf7779aa5" providerId="LiveId" clId="{9F6C847A-9D92-4494-A8D2-ADE72C492210}" dt="2022-08-09T16:38:54.696" v="529" actId="26606"/>
          <ac:picMkLst>
            <pc:docMk/>
            <pc:sldMk cId="3019528539" sldId="267"/>
            <ac:picMk id="7" creationId="{81494169-0F85-5B37-090C-73BCF90C112A}"/>
          </ac:picMkLst>
        </pc:picChg>
      </pc:sldChg>
      <pc:sldChg chg="addSp delSp modSp new mod setBg">
        <pc:chgData name="Roman Zhigalov" userId="1f97e9fdf7779aa5" providerId="LiveId" clId="{9F6C847A-9D92-4494-A8D2-ADE72C492210}" dt="2022-08-09T16:39:20.665" v="537" actId="27614"/>
        <pc:sldMkLst>
          <pc:docMk/>
          <pc:sldMk cId="275613324" sldId="268"/>
        </pc:sldMkLst>
        <pc:spChg chg="add del mo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" creationId="{9B1D01AF-7944-9B7C-E135-E89AA429ABD2}"/>
          </ac:spMkLst>
        </pc:spChg>
        <pc:spChg chg="del">
          <ac:chgData name="Roman Zhigalov" userId="1f97e9fdf7779aa5" providerId="LiveId" clId="{9F6C847A-9D92-4494-A8D2-ADE72C492210}" dt="2022-08-09T16:39:11.975" v="531" actId="22"/>
          <ac:spMkLst>
            <pc:docMk/>
            <pc:sldMk cId="275613324" sldId="268"/>
            <ac:spMk id="3" creationId="{F52A9DE2-72CF-B734-AE42-97B6AD8A7AE2}"/>
          </ac:spMkLst>
        </pc:spChg>
        <pc:spChg chg="add del">
          <ac:chgData name="Roman Zhigalov" userId="1f97e9fdf7779aa5" providerId="LiveId" clId="{9F6C847A-9D92-4494-A8D2-ADE72C492210}" dt="2022-08-09T16:39:16.835" v="533" actId="26606"/>
          <ac:spMkLst>
            <pc:docMk/>
            <pc:sldMk cId="275613324" sldId="268"/>
            <ac:spMk id="9" creationId="{6FE66D6B-72B0-7E07-E511-3D2889C1815B}"/>
          </ac:spMkLst>
        </pc:spChg>
        <pc:spChg chg="add del">
          <ac:chgData name="Roman Zhigalov" userId="1f97e9fdf7779aa5" providerId="LiveId" clId="{9F6C847A-9D92-4494-A8D2-ADE72C492210}" dt="2022-08-09T16:39:19.020" v="535" actId="26606"/>
          <ac:spMkLst>
            <pc:docMk/>
            <pc:sldMk cId="275613324" sldId="268"/>
            <ac:spMk id="10" creationId="{32BC26D8-82FB-445E-AA49-62A77D7C1EE0}"/>
          </ac:spMkLst>
        </pc:spChg>
        <pc:spChg chg="add del">
          <ac:chgData name="Roman Zhigalov" userId="1f97e9fdf7779aa5" providerId="LiveId" clId="{9F6C847A-9D92-4494-A8D2-ADE72C492210}" dt="2022-08-09T16:39:16.835" v="533" actId="26606"/>
          <ac:spMkLst>
            <pc:docMk/>
            <pc:sldMk cId="275613324" sldId="268"/>
            <ac:spMk id="12" creationId="{7B831B6F-405A-4B47-B9BB-5CA88F285844}"/>
          </ac:spMkLst>
        </pc:spChg>
        <pc:spChg chg="add del">
          <ac:chgData name="Roman Zhigalov" userId="1f97e9fdf7779aa5" providerId="LiveId" clId="{9F6C847A-9D92-4494-A8D2-ADE72C492210}" dt="2022-08-09T16:39:16.835" v="533" actId="26606"/>
          <ac:spMkLst>
            <pc:docMk/>
            <pc:sldMk cId="275613324" sldId="268"/>
            <ac:spMk id="14" creationId="{953EE71A-6488-4203-A7C4-77102FD0DCCA}"/>
          </ac:spMkLst>
        </pc:spChg>
        <pc:spChg chg="add del">
          <ac:chgData name="Roman Zhigalov" userId="1f97e9fdf7779aa5" providerId="LiveId" clId="{9F6C847A-9D92-4494-A8D2-ADE72C492210}" dt="2022-08-09T16:39:19.020" v="535" actId="26606"/>
          <ac:spMkLst>
            <pc:docMk/>
            <pc:sldMk cId="275613324" sldId="268"/>
            <ac:spMk id="16" creationId="{CB44330D-EA18-4254-AA95-EB49948539B8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18" creationId="{9A97C86A-04D6-40F7-AE84-31AB43E6A846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19" creationId="{F3060C83-F051-4F0E-ABAD-AA0DFC48B218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0" creationId="{FF9F2414-84E8-453E-B1F3-389FDE8192D9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1" creationId="{83C98ABE-055B-441F-B07E-44F97F083C39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2" creationId="{3ECA69A1-7536-43AC-85EF-C7106179F5ED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3" creationId="{29FDB030-9B49-4CED-8CCD-4D99382388AC}"/>
          </ac:spMkLst>
        </pc:spChg>
        <pc:spChg chg="add">
          <ac:chgData name="Roman Zhigalov" userId="1f97e9fdf7779aa5" providerId="LiveId" clId="{9F6C847A-9D92-4494-A8D2-ADE72C492210}" dt="2022-08-09T16:39:19.045" v="536" actId="26606"/>
          <ac:spMkLst>
            <pc:docMk/>
            <pc:sldMk cId="275613324" sldId="268"/>
            <ac:spMk id="24" creationId="{3783CA14-24A1-485C-8B30-D6A5D87987AD}"/>
          </ac:spMkLst>
        </pc:spChg>
        <pc:picChg chg="add mod ord">
          <ac:chgData name="Roman Zhigalov" userId="1f97e9fdf7779aa5" providerId="LiveId" clId="{9F6C847A-9D92-4494-A8D2-ADE72C492210}" dt="2022-08-09T16:39:20.665" v="537" actId="27614"/>
          <ac:picMkLst>
            <pc:docMk/>
            <pc:sldMk cId="275613324" sldId="268"/>
            <ac:picMk id="5" creationId="{22046C20-A397-D9C4-A061-68F4E5CCC1DA}"/>
          </ac:picMkLst>
        </pc:picChg>
      </pc:sldChg>
      <pc:sldChg chg="addSp modSp new mod setBg">
        <pc:chgData name="Roman Zhigalov" userId="1f97e9fdf7779aa5" providerId="LiveId" clId="{9F6C847A-9D92-4494-A8D2-ADE72C492210}" dt="2022-08-09T16:41:06.927" v="545" actId="27614"/>
        <pc:sldMkLst>
          <pc:docMk/>
          <pc:sldMk cId="2745441311" sldId="269"/>
        </pc:sldMkLst>
        <pc:spChg chg="mod">
          <ac:chgData name="Roman Zhigalov" userId="1f97e9fdf7779aa5" providerId="LiveId" clId="{9F6C847A-9D92-4494-A8D2-ADE72C492210}" dt="2022-08-09T16:41:02.308" v="544" actId="26606"/>
          <ac:spMkLst>
            <pc:docMk/>
            <pc:sldMk cId="2745441311" sldId="269"/>
            <ac:spMk id="2" creationId="{893D5699-932C-9DB9-AD6C-8FB457BC952C}"/>
          </ac:spMkLst>
        </pc:spChg>
        <pc:spChg chg="mod">
          <ac:chgData name="Roman Zhigalov" userId="1f97e9fdf7779aa5" providerId="LiveId" clId="{9F6C847A-9D92-4494-A8D2-ADE72C492210}" dt="2022-08-09T16:41:02.308" v="544" actId="26606"/>
          <ac:spMkLst>
            <pc:docMk/>
            <pc:sldMk cId="2745441311" sldId="269"/>
            <ac:spMk id="3" creationId="{8F33AF9B-FC5C-81EB-E38F-58196FCD6536}"/>
          </ac:spMkLst>
        </pc:spChg>
        <pc:spChg chg="add">
          <ac:chgData name="Roman Zhigalov" userId="1f97e9fdf7779aa5" providerId="LiveId" clId="{9F6C847A-9D92-4494-A8D2-ADE72C492210}" dt="2022-08-09T16:41:02.308" v="544" actId="26606"/>
          <ac:spMkLst>
            <pc:docMk/>
            <pc:sldMk cId="2745441311" sldId="269"/>
            <ac:spMk id="9" creationId="{9B7AD9F6-8CE7-4299-8FC6-328F4DCD3FF9}"/>
          </ac:spMkLst>
        </pc:spChg>
        <pc:spChg chg="add">
          <ac:chgData name="Roman Zhigalov" userId="1f97e9fdf7779aa5" providerId="LiveId" clId="{9F6C847A-9D92-4494-A8D2-ADE72C492210}" dt="2022-08-09T16:41:02.308" v="544" actId="26606"/>
          <ac:spMkLst>
            <pc:docMk/>
            <pc:sldMk cId="2745441311" sldId="269"/>
            <ac:spMk id="11" creationId="{F49775AF-8896-43EE-92C6-83497D6DC56F}"/>
          </ac:spMkLst>
        </pc:spChg>
        <pc:picChg chg="add mod">
          <ac:chgData name="Roman Zhigalov" userId="1f97e9fdf7779aa5" providerId="LiveId" clId="{9F6C847A-9D92-4494-A8D2-ADE72C492210}" dt="2022-08-09T16:41:06.927" v="545" actId="27614"/>
          <ac:picMkLst>
            <pc:docMk/>
            <pc:sldMk cId="2745441311" sldId="269"/>
            <ac:picMk id="5" creationId="{91EC614E-0C5D-0968-2542-B32CF43BCCDC}"/>
          </ac:picMkLst>
        </pc:picChg>
      </pc:sldChg>
      <pc:sldChg chg="addSp delSp modSp new mod setBg">
        <pc:chgData name="Roman Zhigalov" userId="1f97e9fdf7779aa5" providerId="LiveId" clId="{9F6C847A-9D92-4494-A8D2-ADE72C492210}" dt="2022-08-09T16:43:56.943" v="713" actId="26606"/>
        <pc:sldMkLst>
          <pc:docMk/>
          <pc:sldMk cId="2769458620" sldId="270"/>
        </pc:sldMkLst>
        <pc:spChg chg="mod">
          <ac:chgData name="Roman Zhigalov" userId="1f97e9fdf7779aa5" providerId="LiveId" clId="{9F6C847A-9D92-4494-A8D2-ADE72C492210}" dt="2022-08-09T16:43:56.943" v="713" actId="26606"/>
          <ac:spMkLst>
            <pc:docMk/>
            <pc:sldMk cId="2769458620" sldId="270"/>
            <ac:spMk id="2" creationId="{BC93D116-F905-0B73-7F98-5BE38B99CA29}"/>
          </ac:spMkLst>
        </pc:spChg>
        <pc:spChg chg="del mod">
          <ac:chgData name="Roman Zhigalov" userId="1f97e9fdf7779aa5" providerId="LiveId" clId="{9F6C847A-9D92-4494-A8D2-ADE72C492210}" dt="2022-08-09T16:43:56.943" v="713" actId="26606"/>
          <ac:spMkLst>
            <pc:docMk/>
            <pc:sldMk cId="2769458620" sldId="270"/>
            <ac:spMk id="3" creationId="{9FC0EAEC-9415-A577-A987-02C61F52F620}"/>
          </ac:spMkLst>
        </pc:spChg>
        <pc:spChg chg="add">
          <ac:chgData name="Roman Zhigalov" userId="1f97e9fdf7779aa5" providerId="LiveId" clId="{9F6C847A-9D92-4494-A8D2-ADE72C492210}" dt="2022-08-09T16:43:56.943" v="713" actId="26606"/>
          <ac:spMkLst>
            <pc:docMk/>
            <pc:sldMk cId="2769458620" sldId="270"/>
            <ac:spMk id="9" creationId="{B819A166-7571-4003-A6B8-B62034C3ED30}"/>
          </ac:spMkLst>
        </pc:spChg>
        <pc:graphicFrameChg chg="add">
          <ac:chgData name="Roman Zhigalov" userId="1f97e9fdf7779aa5" providerId="LiveId" clId="{9F6C847A-9D92-4494-A8D2-ADE72C492210}" dt="2022-08-09T16:43:56.943" v="713" actId="26606"/>
          <ac:graphicFrameMkLst>
            <pc:docMk/>
            <pc:sldMk cId="2769458620" sldId="270"/>
            <ac:graphicFrameMk id="5" creationId="{C04D63C4-13BF-6557-D9FE-1D9879911FDF}"/>
          </ac:graphicFrameMkLst>
        </pc:graphicFrameChg>
      </pc:sldChg>
      <pc:sldChg chg="addSp delSp modSp new mod setBg modClrScheme chgLayout">
        <pc:chgData name="Roman Zhigalov" userId="1f97e9fdf7779aa5" providerId="LiveId" clId="{9F6C847A-9D92-4494-A8D2-ADE72C492210}" dt="2022-08-09T16:44:58.328" v="779" actId="26606"/>
        <pc:sldMkLst>
          <pc:docMk/>
          <pc:sldMk cId="1445521152" sldId="271"/>
        </pc:sldMkLst>
        <pc:spChg chg="mod ord">
          <ac:chgData name="Roman Zhigalov" userId="1f97e9fdf7779aa5" providerId="LiveId" clId="{9F6C847A-9D92-4494-A8D2-ADE72C492210}" dt="2022-08-09T16:44:58.328" v="779" actId="26606"/>
          <ac:spMkLst>
            <pc:docMk/>
            <pc:sldMk cId="1445521152" sldId="271"/>
            <ac:spMk id="2" creationId="{4907E7DA-867D-C1B1-A09B-F7D16FCD0EE7}"/>
          </ac:spMkLst>
        </pc:spChg>
        <pc:spChg chg="del mod ord">
          <ac:chgData name="Roman Zhigalov" userId="1f97e9fdf7779aa5" providerId="LiveId" clId="{9F6C847A-9D92-4494-A8D2-ADE72C492210}" dt="2022-08-09T16:44:27.353" v="739" actId="700"/>
          <ac:spMkLst>
            <pc:docMk/>
            <pc:sldMk cId="1445521152" sldId="271"/>
            <ac:spMk id="3" creationId="{4070CD2C-8340-8331-5254-8AB5112D9125}"/>
          </ac:spMkLst>
        </pc:spChg>
        <pc:spChg chg="add mod ord">
          <ac:chgData name="Roman Zhigalov" userId="1f97e9fdf7779aa5" providerId="LiveId" clId="{9F6C847A-9D92-4494-A8D2-ADE72C492210}" dt="2022-08-09T16:44:58.328" v="779" actId="26606"/>
          <ac:spMkLst>
            <pc:docMk/>
            <pc:sldMk cId="1445521152" sldId="271"/>
            <ac:spMk id="4" creationId="{C38284D9-EAF2-9987-DFF8-9C98F7836A18}"/>
          </ac:spMkLst>
        </pc:spChg>
        <pc:spChg chg="add del">
          <ac:chgData name="Roman Zhigalov" userId="1f97e9fdf7779aa5" providerId="LiveId" clId="{9F6C847A-9D92-4494-A8D2-ADE72C492210}" dt="2022-08-09T16:44:52.228" v="772" actId="26606"/>
          <ac:spMkLst>
            <pc:docMk/>
            <pc:sldMk cId="1445521152" sldId="271"/>
            <ac:spMk id="9" creationId="{2A8AA5BC-4F7A-4226-8F99-6D824B226A97}"/>
          </ac:spMkLst>
        </pc:spChg>
        <pc:spChg chg="add del">
          <ac:chgData name="Roman Zhigalov" userId="1f97e9fdf7779aa5" providerId="LiveId" clId="{9F6C847A-9D92-4494-A8D2-ADE72C492210}" dt="2022-08-09T16:44:52.228" v="772" actId="26606"/>
          <ac:spMkLst>
            <pc:docMk/>
            <pc:sldMk cId="1445521152" sldId="271"/>
            <ac:spMk id="13" creationId="{5BC87C3E-1040-4EE4-9BDB-9537F7A1B335}"/>
          </ac:spMkLst>
        </pc:spChg>
        <pc:spChg chg="add del">
          <ac:chgData name="Roman Zhigalov" userId="1f97e9fdf7779aa5" providerId="LiveId" clId="{9F6C847A-9D92-4494-A8D2-ADE72C492210}" dt="2022-08-09T16:44:53.723" v="774" actId="26606"/>
          <ac:spMkLst>
            <pc:docMk/>
            <pc:sldMk cId="1445521152" sldId="271"/>
            <ac:spMk id="19" creationId="{289ED1AA-8684-4D37-B208-8777E1A7780D}"/>
          </ac:spMkLst>
        </pc:spChg>
        <pc:spChg chg="add del">
          <ac:chgData name="Roman Zhigalov" userId="1f97e9fdf7779aa5" providerId="LiveId" clId="{9F6C847A-9D92-4494-A8D2-ADE72C492210}" dt="2022-08-09T16:44:53.723" v="774" actId="26606"/>
          <ac:spMkLst>
            <pc:docMk/>
            <pc:sldMk cId="1445521152" sldId="271"/>
            <ac:spMk id="20" creationId="{4180E01B-B1F4-437C-807D-1C930718EE64}"/>
          </ac:spMkLst>
        </pc:spChg>
        <pc:spChg chg="add del">
          <ac:chgData name="Roman Zhigalov" userId="1f97e9fdf7779aa5" providerId="LiveId" clId="{9F6C847A-9D92-4494-A8D2-ADE72C492210}" dt="2022-08-09T16:44:53.723" v="774" actId="26606"/>
          <ac:spMkLst>
            <pc:docMk/>
            <pc:sldMk cId="1445521152" sldId="271"/>
            <ac:spMk id="21" creationId="{41F77738-2AF0-4750-A0C7-F97C2C17590E}"/>
          </ac:spMkLst>
        </pc:spChg>
        <pc:spChg chg="add del">
          <ac:chgData name="Roman Zhigalov" userId="1f97e9fdf7779aa5" providerId="LiveId" clId="{9F6C847A-9D92-4494-A8D2-ADE72C492210}" dt="2022-08-09T16:44:57.813" v="776" actId="26606"/>
          <ac:spMkLst>
            <pc:docMk/>
            <pc:sldMk cId="1445521152" sldId="271"/>
            <ac:spMk id="28" creationId="{0786EB66-C867-4091-BE41-0977C3162303}"/>
          </ac:spMkLst>
        </pc:spChg>
        <pc:spChg chg="add del">
          <ac:chgData name="Roman Zhigalov" userId="1f97e9fdf7779aa5" providerId="LiveId" clId="{9F6C847A-9D92-4494-A8D2-ADE72C492210}" dt="2022-08-09T16:44:57.813" v="776" actId="26606"/>
          <ac:spMkLst>
            <pc:docMk/>
            <pc:sldMk cId="1445521152" sldId="271"/>
            <ac:spMk id="55" creationId="{49AC298A-B9B9-4BAB-BCF5-45A44E5BA7DC}"/>
          </ac:spMkLst>
        </pc:spChg>
        <pc:spChg chg="add del">
          <ac:chgData name="Roman Zhigalov" userId="1f97e9fdf7779aa5" providerId="LiveId" clId="{9F6C847A-9D92-4494-A8D2-ADE72C492210}" dt="2022-08-09T16:44:57.813" v="776" actId="26606"/>
          <ac:spMkLst>
            <pc:docMk/>
            <pc:sldMk cId="1445521152" sldId="271"/>
            <ac:spMk id="56" creationId="{81BF8F48-5FE7-4A46-8BEB-AF2AE44CD2E8}"/>
          </ac:spMkLst>
        </pc:spChg>
        <pc:spChg chg="add del">
          <ac:chgData name="Roman Zhigalov" userId="1f97e9fdf7779aa5" providerId="LiveId" clId="{9F6C847A-9D92-4494-A8D2-ADE72C492210}" dt="2022-08-09T16:44:58.303" v="778" actId="26606"/>
          <ac:spMkLst>
            <pc:docMk/>
            <pc:sldMk cId="1445521152" sldId="271"/>
            <ac:spMk id="63" creationId="{1066A232-DA3A-45DA-90CB-5D1C8F25672F}"/>
          </ac:spMkLst>
        </pc:spChg>
        <pc:spChg chg="add del">
          <ac:chgData name="Roman Zhigalov" userId="1f97e9fdf7779aa5" providerId="LiveId" clId="{9F6C847A-9D92-4494-A8D2-ADE72C492210}" dt="2022-08-09T16:44:58.303" v="778" actId="26606"/>
          <ac:spMkLst>
            <pc:docMk/>
            <pc:sldMk cId="1445521152" sldId="271"/>
            <ac:spMk id="64" creationId="{84621B30-14E9-46CC-BC16-11C343C7CFF5}"/>
          </ac:spMkLst>
        </pc:spChg>
        <pc:spChg chg="add del">
          <ac:chgData name="Roman Zhigalov" userId="1f97e9fdf7779aa5" providerId="LiveId" clId="{9F6C847A-9D92-4494-A8D2-ADE72C492210}" dt="2022-08-09T16:44:58.303" v="778" actId="26606"/>
          <ac:spMkLst>
            <pc:docMk/>
            <pc:sldMk cId="1445521152" sldId="271"/>
            <ac:spMk id="85" creationId="{6B1D0220-8502-4FC9-A709-1F268DFE73CC}"/>
          </ac:spMkLst>
        </pc:spChg>
        <pc:spChg chg="add">
          <ac:chgData name="Roman Zhigalov" userId="1f97e9fdf7779aa5" providerId="LiveId" clId="{9F6C847A-9D92-4494-A8D2-ADE72C492210}" dt="2022-08-09T16:44:58.328" v="779" actId="26606"/>
          <ac:spMkLst>
            <pc:docMk/>
            <pc:sldMk cId="1445521152" sldId="271"/>
            <ac:spMk id="87" creationId="{5FB946D7-1CA4-446E-8795-007CACFDEB88}"/>
          </ac:spMkLst>
        </pc:spChg>
        <pc:spChg chg="add">
          <ac:chgData name="Roman Zhigalov" userId="1f97e9fdf7779aa5" providerId="LiveId" clId="{9F6C847A-9D92-4494-A8D2-ADE72C492210}" dt="2022-08-09T16:44:58.328" v="779" actId="26606"/>
          <ac:spMkLst>
            <pc:docMk/>
            <pc:sldMk cId="1445521152" sldId="271"/>
            <ac:spMk id="88" creationId="{192416F2-BC84-4D7C-80C6-6296C10C3819}"/>
          </ac:spMkLst>
        </pc:spChg>
        <pc:grpChg chg="add del">
          <ac:chgData name="Roman Zhigalov" userId="1f97e9fdf7779aa5" providerId="LiveId" clId="{9F6C847A-9D92-4494-A8D2-ADE72C492210}" dt="2022-08-09T16:44:57.813" v="776" actId="26606"/>
          <ac:grpSpMkLst>
            <pc:docMk/>
            <pc:sldMk cId="1445521152" sldId="271"/>
            <ac:grpSpMk id="29" creationId="{9D9672DB-F953-4898-9C52-03A164FADEDC}"/>
          </ac:grpSpMkLst>
        </pc:grpChg>
        <pc:grpChg chg="add del">
          <ac:chgData name="Roman Zhigalov" userId="1f97e9fdf7779aa5" providerId="LiveId" clId="{9F6C847A-9D92-4494-A8D2-ADE72C492210}" dt="2022-08-09T16:44:57.813" v="776" actId="26606"/>
          <ac:grpSpMkLst>
            <pc:docMk/>
            <pc:sldMk cId="1445521152" sldId="271"/>
            <ac:grpSpMk id="57" creationId="{117AB195-E690-4959-B435-3BC469C2CA48}"/>
          </ac:grpSpMkLst>
        </pc:grpChg>
        <pc:grpChg chg="add del">
          <ac:chgData name="Roman Zhigalov" userId="1f97e9fdf7779aa5" providerId="LiveId" clId="{9F6C847A-9D92-4494-A8D2-ADE72C492210}" dt="2022-08-09T16:44:58.303" v="778" actId="26606"/>
          <ac:grpSpMkLst>
            <pc:docMk/>
            <pc:sldMk cId="1445521152" sldId="271"/>
            <ac:grpSpMk id="65" creationId="{2D12E764-0992-43A1-B56A-B33BC391B76A}"/>
          </ac:grpSpMkLst>
        </pc:grpChg>
        <pc:cxnChg chg="add del">
          <ac:chgData name="Roman Zhigalov" userId="1f97e9fdf7779aa5" providerId="LiveId" clId="{9F6C847A-9D92-4494-A8D2-ADE72C492210}" dt="2022-08-09T16:44:52.228" v="772" actId="26606"/>
          <ac:cxnSpMkLst>
            <pc:docMk/>
            <pc:sldMk cId="1445521152" sldId="271"/>
            <ac:cxnSpMk id="11" creationId="{911DBBF1-3229-4BD9-B3D1-B4CA571E7431}"/>
          </ac:cxnSpMkLst>
        </pc:cxnChg>
        <pc:cxnChg chg="add del">
          <ac:chgData name="Roman Zhigalov" userId="1f97e9fdf7779aa5" providerId="LiveId" clId="{9F6C847A-9D92-4494-A8D2-ADE72C492210}" dt="2022-08-09T16:44:52.228" v="772" actId="26606"/>
          <ac:cxnSpMkLst>
            <pc:docMk/>
            <pc:sldMk cId="1445521152" sldId="271"/>
            <ac:cxnSpMk id="15" creationId="{42CDBECE-872A-4C73-9DC1-BB4E805E2CF5}"/>
          </ac:cxnSpMkLst>
        </pc:cxnChg>
        <pc:cxnChg chg="add del">
          <ac:chgData name="Roman Zhigalov" userId="1f97e9fdf7779aa5" providerId="LiveId" clId="{9F6C847A-9D92-4494-A8D2-ADE72C492210}" dt="2022-08-09T16:44:52.228" v="772" actId="26606"/>
          <ac:cxnSpMkLst>
            <pc:docMk/>
            <pc:sldMk cId="1445521152" sldId="271"/>
            <ac:cxnSpMk id="17" creationId="{F5CD5A0B-CDD7-427C-AA42-2EECFDFA1811}"/>
          </ac:cxnSpMkLst>
        </pc:cxnChg>
        <pc:cxnChg chg="add">
          <ac:chgData name="Roman Zhigalov" userId="1f97e9fdf7779aa5" providerId="LiveId" clId="{9F6C847A-9D92-4494-A8D2-ADE72C492210}" dt="2022-08-09T16:44:58.328" v="779" actId="26606"/>
          <ac:cxnSpMkLst>
            <pc:docMk/>
            <pc:sldMk cId="1445521152" sldId="271"/>
            <ac:cxnSpMk id="89" creationId="{2330623A-AB89-4E04-AC9A-2BAFBF85AE3A}"/>
          </ac:cxnSpMkLst>
        </pc:cxnChg>
      </pc:sldChg>
      <pc:sldChg chg="new del">
        <pc:chgData name="Roman Zhigalov" userId="1f97e9fdf7779aa5" providerId="LiveId" clId="{9F6C847A-9D92-4494-A8D2-ADE72C492210}" dt="2022-08-09T16:46:10.463" v="810" actId="47"/>
        <pc:sldMkLst>
          <pc:docMk/>
          <pc:sldMk cId="2276602002" sldId="272"/>
        </pc:sldMkLst>
      </pc:sldChg>
      <pc:sldChg chg="addSp delSp modSp new mod setBg">
        <pc:chgData name="Roman Zhigalov" userId="1f97e9fdf7779aa5" providerId="LiveId" clId="{9F6C847A-9D92-4494-A8D2-ADE72C492210}" dt="2022-08-09T16:46:08.403" v="809" actId="26606"/>
        <pc:sldMkLst>
          <pc:docMk/>
          <pc:sldMk cId="4294567961" sldId="273"/>
        </pc:sldMkLst>
        <pc:spChg chg="mod">
          <ac:chgData name="Roman Zhigalov" userId="1f97e9fdf7779aa5" providerId="LiveId" clId="{9F6C847A-9D92-4494-A8D2-ADE72C492210}" dt="2022-08-09T16:46:08.403" v="809" actId="26606"/>
          <ac:spMkLst>
            <pc:docMk/>
            <pc:sldMk cId="4294567961" sldId="273"/>
            <ac:spMk id="2" creationId="{2B38D66E-9AF1-BAB5-8916-9B67C07CD1F7}"/>
          </ac:spMkLst>
        </pc:spChg>
        <pc:spChg chg="del">
          <ac:chgData name="Roman Zhigalov" userId="1f97e9fdf7779aa5" providerId="LiveId" clId="{9F6C847A-9D92-4494-A8D2-ADE72C492210}" dt="2022-08-09T16:45:58.003" v="804"/>
          <ac:spMkLst>
            <pc:docMk/>
            <pc:sldMk cId="4294567961" sldId="273"/>
            <ac:spMk id="3" creationId="{F4999924-778C-0EAC-D273-1E9479E23277}"/>
          </ac:spMkLst>
        </pc:spChg>
        <pc:spChg chg="mod ord">
          <ac:chgData name="Roman Zhigalov" userId="1f97e9fdf7779aa5" providerId="LiveId" clId="{9F6C847A-9D92-4494-A8D2-ADE72C492210}" dt="2022-08-09T16:46:08.403" v="809" actId="26606"/>
          <ac:spMkLst>
            <pc:docMk/>
            <pc:sldMk cId="4294567961" sldId="273"/>
            <ac:spMk id="4" creationId="{F3F6EBE3-7DE2-392E-C3C8-B18F57E5C330}"/>
          </ac:spMkLst>
        </pc:spChg>
        <pc:spChg chg="add del">
          <ac:chgData name="Roman Zhigalov" userId="1f97e9fdf7779aa5" providerId="LiveId" clId="{9F6C847A-9D92-4494-A8D2-ADE72C492210}" dt="2022-08-09T16:46:02.803" v="806" actId="26606"/>
          <ac:spMkLst>
            <pc:docMk/>
            <pc:sldMk cId="4294567961" sldId="273"/>
            <ac:spMk id="4103" creationId="{3AFE8227-C443-417B-BA91-520EB1EF4559}"/>
          </ac:spMkLst>
        </pc:spChg>
        <pc:spChg chg="add del">
          <ac:chgData name="Roman Zhigalov" userId="1f97e9fdf7779aa5" providerId="LiveId" clId="{9F6C847A-9D92-4494-A8D2-ADE72C492210}" dt="2022-08-09T16:46:02.803" v="806" actId="26606"/>
          <ac:spMkLst>
            <pc:docMk/>
            <pc:sldMk cId="4294567961" sldId="273"/>
            <ac:spMk id="4105" creationId="{907741FC-B544-4A6E-B831-6789D042333D}"/>
          </ac:spMkLst>
        </pc:spChg>
        <pc:spChg chg="add del">
          <ac:chgData name="Roman Zhigalov" userId="1f97e9fdf7779aa5" providerId="LiveId" clId="{9F6C847A-9D92-4494-A8D2-ADE72C492210}" dt="2022-08-09T16:46:02.803" v="806" actId="26606"/>
          <ac:spMkLst>
            <pc:docMk/>
            <pc:sldMk cId="4294567961" sldId="273"/>
            <ac:spMk id="4107" creationId="{3F0BE7ED-7814-4273-B18A-F26CC0380380}"/>
          </ac:spMkLst>
        </pc:spChg>
        <pc:spChg chg="add del">
          <ac:chgData name="Roman Zhigalov" userId="1f97e9fdf7779aa5" providerId="LiveId" clId="{9F6C847A-9D92-4494-A8D2-ADE72C492210}" dt="2022-08-09T16:46:08.383" v="808" actId="26606"/>
          <ac:spMkLst>
            <pc:docMk/>
            <pc:sldMk cId="4294567961" sldId="273"/>
            <ac:spMk id="4109" creationId="{F0C518C2-0AA4-470C-87B9-9CBF428FBA25}"/>
          </ac:spMkLst>
        </pc:spChg>
        <pc:spChg chg="add del">
          <ac:chgData name="Roman Zhigalov" userId="1f97e9fdf7779aa5" providerId="LiveId" clId="{9F6C847A-9D92-4494-A8D2-ADE72C492210}" dt="2022-08-09T16:46:08.383" v="808" actId="26606"/>
          <ac:spMkLst>
            <pc:docMk/>
            <pc:sldMk cId="4294567961" sldId="273"/>
            <ac:spMk id="4110" creationId="{04C21BAE-6866-4C7A-A7EC-C1B2E572D5BE}"/>
          </ac:spMkLst>
        </pc:spChg>
        <pc:spChg chg="add del">
          <ac:chgData name="Roman Zhigalov" userId="1f97e9fdf7779aa5" providerId="LiveId" clId="{9F6C847A-9D92-4494-A8D2-ADE72C492210}" dt="2022-08-09T16:46:08.383" v="808" actId="26606"/>
          <ac:spMkLst>
            <pc:docMk/>
            <pc:sldMk cId="4294567961" sldId="273"/>
            <ac:spMk id="4111" creationId="{C74F2646-08C7-4051-81DA-751C43A03FC1}"/>
          </ac:spMkLst>
        </pc:spChg>
        <pc:spChg chg="add del">
          <ac:chgData name="Roman Zhigalov" userId="1f97e9fdf7779aa5" providerId="LiveId" clId="{9F6C847A-9D92-4494-A8D2-ADE72C492210}" dt="2022-08-09T16:46:08.383" v="808" actId="26606"/>
          <ac:spMkLst>
            <pc:docMk/>
            <pc:sldMk cId="4294567961" sldId="273"/>
            <ac:spMk id="4112" creationId="{DCD6552F-C98B-4FBA-842F-3EF2D5ACA1FF}"/>
          </ac:spMkLst>
        </pc:spChg>
        <pc:spChg chg="add">
          <ac:chgData name="Roman Zhigalov" userId="1f97e9fdf7779aa5" providerId="LiveId" clId="{9F6C847A-9D92-4494-A8D2-ADE72C492210}" dt="2022-08-09T16:46:08.403" v="809" actId="26606"/>
          <ac:spMkLst>
            <pc:docMk/>
            <pc:sldMk cId="4294567961" sldId="273"/>
            <ac:spMk id="4114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46:08.403" v="809" actId="26606"/>
          <ac:spMkLst>
            <pc:docMk/>
            <pc:sldMk cId="4294567961" sldId="273"/>
            <ac:spMk id="4115" creationId="{D4974D33-8DC5-464E-8C6D-BE58F0669C17}"/>
          </ac:spMkLst>
        </pc:spChg>
        <pc:picChg chg="add mod ord">
          <ac:chgData name="Roman Zhigalov" userId="1f97e9fdf7779aa5" providerId="LiveId" clId="{9F6C847A-9D92-4494-A8D2-ADE72C492210}" dt="2022-08-09T16:46:08.403" v="809" actId="26606"/>
          <ac:picMkLst>
            <pc:docMk/>
            <pc:sldMk cId="4294567961" sldId="273"/>
            <ac:picMk id="4098" creationId="{0F7D7C7F-D6E8-93A3-92D8-0DE656DA4FCD}"/>
          </ac:picMkLst>
        </pc:picChg>
      </pc:sldChg>
      <pc:sldChg chg="addSp delSp modSp new mod setBg">
        <pc:chgData name="Roman Zhigalov" userId="1f97e9fdf7779aa5" providerId="LiveId" clId="{9F6C847A-9D92-4494-A8D2-ADE72C492210}" dt="2022-08-09T16:47:26.153" v="827" actId="27614"/>
        <pc:sldMkLst>
          <pc:docMk/>
          <pc:sldMk cId="2653133667" sldId="274"/>
        </pc:sldMkLst>
        <pc:spChg chg="mod">
          <ac:chgData name="Roman Zhigalov" userId="1f97e9fdf7779aa5" providerId="LiveId" clId="{9F6C847A-9D92-4494-A8D2-ADE72C492210}" dt="2022-08-09T16:47:23.388" v="826" actId="26606"/>
          <ac:spMkLst>
            <pc:docMk/>
            <pc:sldMk cId="2653133667" sldId="274"/>
            <ac:spMk id="2" creationId="{6E996B30-35B5-8AAF-BE64-77471FE4FCB3}"/>
          </ac:spMkLst>
        </pc:spChg>
        <pc:spChg chg="del">
          <ac:chgData name="Roman Zhigalov" userId="1f97e9fdf7779aa5" providerId="LiveId" clId="{9F6C847A-9D92-4494-A8D2-ADE72C492210}" dt="2022-08-09T16:47:19.933" v="825"/>
          <ac:spMkLst>
            <pc:docMk/>
            <pc:sldMk cId="2653133667" sldId="274"/>
            <ac:spMk id="3" creationId="{1291601F-6BA0-F9E4-860F-293FDBC041FA}"/>
          </ac:spMkLst>
        </pc:spChg>
        <pc:spChg chg="mod">
          <ac:chgData name="Roman Zhigalov" userId="1f97e9fdf7779aa5" providerId="LiveId" clId="{9F6C847A-9D92-4494-A8D2-ADE72C492210}" dt="2022-08-09T16:47:23.388" v="826" actId="26606"/>
          <ac:spMkLst>
            <pc:docMk/>
            <pc:sldMk cId="2653133667" sldId="274"/>
            <ac:spMk id="4" creationId="{21155F59-5E80-7218-62A6-785A227A6359}"/>
          </ac:spMkLst>
        </pc:spChg>
        <pc:spChg chg="add">
          <ac:chgData name="Roman Zhigalov" userId="1f97e9fdf7779aa5" providerId="LiveId" clId="{9F6C847A-9D92-4494-A8D2-ADE72C492210}" dt="2022-08-09T16:47:23.388" v="826" actId="26606"/>
          <ac:spMkLst>
            <pc:docMk/>
            <pc:sldMk cId="2653133667" sldId="274"/>
            <ac:spMk id="5127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47:23.388" v="826" actId="26606"/>
          <ac:spMkLst>
            <pc:docMk/>
            <pc:sldMk cId="2653133667" sldId="274"/>
            <ac:spMk id="5129" creationId="{D4974D33-8DC5-464E-8C6D-BE58F0669C17}"/>
          </ac:spMkLst>
        </pc:spChg>
        <pc:picChg chg="add mod">
          <ac:chgData name="Roman Zhigalov" userId="1f97e9fdf7779aa5" providerId="LiveId" clId="{9F6C847A-9D92-4494-A8D2-ADE72C492210}" dt="2022-08-09T16:47:26.153" v="827" actId="27614"/>
          <ac:picMkLst>
            <pc:docMk/>
            <pc:sldMk cId="2653133667" sldId="274"/>
            <ac:picMk id="5122" creationId="{7B683E13-AE33-D839-3FA9-4037FF482B89}"/>
          </ac:picMkLst>
        </pc:picChg>
      </pc:sldChg>
      <pc:sldChg chg="addSp delSp modSp new mod setBg">
        <pc:chgData name="Roman Zhigalov" userId="1f97e9fdf7779aa5" providerId="LiveId" clId="{9F6C847A-9D92-4494-A8D2-ADE72C492210}" dt="2022-08-09T16:48:12.425" v="848" actId="27614"/>
        <pc:sldMkLst>
          <pc:docMk/>
          <pc:sldMk cId="4209940045" sldId="275"/>
        </pc:sldMkLst>
        <pc:spChg chg="mod">
          <ac:chgData name="Roman Zhigalov" userId="1f97e9fdf7779aa5" providerId="LiveId" clId="{9F6C847A-9D92-4494-A8D2-ADE72C492210}" dt="2022-08-09T16:48:09.168" v="847" actId="26606"/>
          <ac:spMkLst>
            <pc:docMk/>
            <pc:sldMk cId="4209940045" sldId="275"/>
            <ac:spMk id="2" creationId="{0F0C874C-8F1B-9AF5-D388-44CBA337B3E6}"/>
          </ac:spMkLst>
        </pc:spChg>
        <pc:spChg chg="del">
          <ac:chgData name="Roman Zhigalov" userId="1f97e9fdf7779aa5" providerId="LiveId" clId="{9F6C847A-9D92-4494-A8D2-ADE72C492210}" dt="2022-08-09T16:48:02.674" v="842"/>
          <ac:spMkLst>
            <pc:docMk/>
            <pc:sldMk cId="4209940045" sldId="275"/>
            <ac:spMk id="3" creationId="{69ABE0C9-3AEA-86E9-2BFA-FD71DFAB9629}"/>
          </ac:spMkLst>
        </pc:spChg>
        <pc:spChg chg="mod ord">
          <ac:chgData name="Roman Zhigalov" userId="1f97e9fdf7779aa5" providerId="LiveId" clId="{9F6C847A-9D92-4494-A8D2-ADE72C492210}" dt="2022-08-09T16:48:09.168" v="847" actId="26606"/>
          <ac:spMkLst>
            <pc:docMk/>
            <pc:sldMk cId="4209940045" sldId="275"/>
            <ac:spMk id="4" creationId="{45DD26B0-C22C-5833-F74E-9C67CBBD0598}"/>
          </ac:spMkLst>
        </pc:spChg>
        <pc:spChg chg="add del">
          <ac:chgData name="Roman Zhigalov" userId="1f97e9fdf7779aa5" providerId="LiveId" clId="{9F6C847A-9D92-4494-A8D2-ADE72C492210}" dt="2022-08-09T16:48:07.644" v="844" actId="26606"/>
          <ac:spMkLst>
            <pc:docMk/>
            <pc:sldMk cId="4209940045" sldId="275"/>
            <ac:spMk id="6151" creationId="{F13C74B1-5B17-4795-BED0-7140497B445A}"/>
          </ac:spMkLst>
        </pc:spChg>
        <pc:spChg chg="add del">
          <ac:chgData name="Roman Zhigalov" userId="1f97e9fdf7779aa5" providerId="LiveId" clId="{9F6C847A-9D92-4494-A8D2-ADE72C492210}" dt="2022-08-09T16:48:07.644" v="844" actId="26606"/>
          <ac:spMkLst>
            <pc:docMk/>
            <pc:sldMk cId="4209940045" sldId="275"/>
            <ac:spMk id="6153" creationId="{D4974D33-8DC5-464E-8C6D-BE58F0669C17}"/>
          </ac:spMkLst>
        </pc:spChg>
        <pc:spChg chg="add del">
          <ac:chgData name="Roman Zhigalov" userId="1f97e9fdf7779aa5" providerId="LiveId" clId="{9F6C847A-9D92-4494-A8D2-ADE72C492210}" dt="2022-08-09T16:48:09.148" v="846" actId="26606"/>
          <ac:spMkLst>
            <pc:docMk/>
            <pc:sldMk cId="4209940045" sldId="275"/>
            <ac:spMk id="6155" creationId="{B1595A09-E336-4D1B-9B3A-06A2287A54E2}"/>
          </ac:spMkLst>
        </pc:spChg>
        <pc:spChg chg="add del">
          <ac:chgData name="Roman Zhigalov" userId="1f97e9fdf7779aa5" providerId="LiveId" clId="{9F6C847A-9D92-4494-A8D2-ADE72C492210}" dt="2022-08-09T16:48:09.148" v="846" actId="26606"/>
          <ac:spMkLst>
            <pc:docMk/>
            <pc:sldMk cId="4209940045" sldId="275"/>
            <ac:spMk id="6156" creationId="{3540989C-C7B8-473B-BF87-6F2DA6A90006}"/>
          </ac:spMkLst>
        </pc:spChg>
        <pc:spChg chg="add">
          <ac:chgData name="Roman Zhigalov" userId="1f97e9fdf7779aa5" providerId="LiveId" clId="{9F6C847A-9D92-4494-A8D2-ADE72C492210}" dt="2022-08-09T16:48:09.168" v="847" actId="26606"/>
          <ac:spMkLst>
            <pc:docMk/>
            <pc:sldMk cId="4209940045" sldId="275"/>
            <ac:spMk id="6158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48:09.168" v="847" actId="26606"/>
          <ac:spMkLst>
            <pc:docMk/>
            <pc:sldMk cId="4209940045" sldId="275"/>
            <ac:spMk id="6159" creationId="{D4974D33-8DC5-464E-8C6D-BE58F0669C17}"/>
          </ac:spMkLst>
        </pc:spChg>
        <pc:picChg chg="add mod">
          <ac:chgData name="Roman Zhigalov" userId="1f97e9fdf7779aa5" providerId="LiveId" clId="{9F6C847A-9D92-4494-A8D2-ADE72C492210}" dt="2022-08-09T16:48:12.425" v="848" actId="27614"/>
          <ac:picMkLst>
            <pc:docMk/>
            <pc:sldMk cId="4209940045" sldId="275"/>
            <ac:picMk id="6146" creationId="{CC604DC7-A6F7-3E92-35E1-EE357218B5F5}"/>
          </ac:picMkLst>
        </pc:picChg>
      </pc:sldChg>
      <pc:sldChg chg="addSp delSp modSp new mod setBg">
        <pc:chgData name="Roman Zhigalov" userId="1f97e9fdf7779aa5" providerId="LiveId" clId="{9F6C847A-9D92-4494-A8D2-ADE72C492210}" dt="2022-08-09T16:49:06.624" v="863" actId="27614"/>
        <pc:sldMkLst>
          <pc:docMk/>
          <pc:sldMk cId="901864810" sldId="276"/>
        </pc:sldMkLst>
        <pc:spChg chg="mod">
          <ac:chgData name="Roman Zhigalov" userId="1f97e9fdf7779aa5" providerId="LiveId" clId="{9F6C847A-9D92-4494-A8D2-ADE72C492210}" dt="2022-08-09T16:48:59.316" v="862" actId="26606"/>
          <ac:spMkLst>
            <pc:docMk/>
            <pc:sldMk cId="901864810" sldId="276"/>
            <ac:spMk id="2" creationId="{EA81F464-3D08-D7D1-0203-D77FC2A3C27D}"/>
          </ac:spMkLst>
        </pc:spChg>
        <pc:spChg chg="del">
          <ac:chgData name="Roman Zhigalov" userId="1f97e9fdf7779aa5" providerId="LiveId" clId="{9F6C847A-9D92-4494-A8D2-ADE72C492210}" dt="2022-08-09T16:48:44.533" v="861"/>
          <ac:spMkLst>
            <pc:docMk/>
            <pc:sldMk cId="901864810" sldId="276"/>
            <ac:spMk id="3" creationId="{0FC25914-84AD-1F3D-2E59-3C49F8387AF5}"/>
          </ac:spMkLst>
        </pc:spChg>
        <pc:spChg chg="mod">
          <ac:chgData name="Roman Zhigalov" userId="1f97e9fdf7779aa5" providerId="LiveId" clId="{9F6C847A-9D92-4494-A8D2-ADE72C492210}" dt="2022-08-09T16:48:59.316" v="862" actId="26606"/>
          <ac:spMkLst>
            <pc:docMk/>
            <pc:sldMk cId="901864810" sldId="276"/>
            <ac:spMk id="4" creationId="{58D5F1BD-685D-B54E-2AFE-F513823E708A}"/>
          </ac:spMkLst>
        </pc:spChg>
        <pc:spChg chg="add">
          <ac:chgData name="Roman Zhigalov" userId="1f97e9fdf7779aa5" providerId="LiveId" clId="{9F6C847A-9D92-4494-A8D2-ADE72C492210}" dt="2022-08-09T16:48:59.316" v="862" actId="26606"/>
          <ac:spMkLst>
            <pc:docMk/>
            <pc:sldMk cId="901864810" sldId="276"/>
            <ac:spMk id="7175" creationId="{F13C74B1-5B17-4795-BED0-7140497B445A}"/>
          </ac:spMkLst>
        </pc:spChg>
        <pc:spChg chg="add">
          <ac:chgData name="Roman Zhigalov" userId="1f97e9fdf7779aa5" providerId="LiveId" clId="{9F6C847A-9D92-4494-A8D2-ADE72C492210}" dt="2022-08-09T16:48:59.316" v="862" actId="26606"/>
          <ac:spMkLst>
            <pc:docMk/>
            <pc:sldMk cId="901864810" sldId="276"/>
            <ac:spMk id="7177" creationId="{D4974D33-8DC5-464E-8C6D-BE58F0669C17}"/>
          </ac:spMkLst>
        </pc:spChg>
        <pc:picChg chg="add mod">
          <ac:chgData name="Roman Zhigalov" userId="1f97e9fdf7779aa5" providerId="LiveId" clId="{9F6C847A-9D92-4494-A8D2-ADE72C492210}" dt="2022-08-09T16:49:06.624" v="863" actId="27614"/>
          <ac:picMkLst>
            <pc:docMk/>
            <pc:sldMk cId="901864810" sldId="276"/>
            <ac:picMk id="7170" creationId="{78DD3E04-1C64-9C08-6364-37F5D8BA9FE5}"/>
          </ac:picMkLst>
        </pc:picChg>
      </pc:sldChg>
      <pc:sldChg chg="modSp new mod">
        <pc:chgData name="Roman Zhigalov" userId="1f97e9fdf7779aa5" providerId="LiveId" clId="{9F6C847A-9D92-4494-A8D2-ADE72C492210}" dt="2022-08-09T16:49:11.063" v="880" actId="122"/>
        <pc:sldMkLst>
          <pc:docMk/>
          <pc:sldMk cId="257770769" sldId="277"/>
        </pc:sldMkLst>
        <pc:spChg chg="mod">
          <ac:chgData name="Roman Zhigalov" userId="1f97e9fdf7779aa5" providerId="LiveId" clId="{9F6C847A-9D92-4494-A8D2-ADE72C492210}" dt="2022-08-09T16:49:11.063" v="880" actId="122"/>
          <ac:spMkLst>
            <pc:docMk/>
            <pc:sldMk cId="257770769" sldId="277"/>
            <ac:spMk id="2" creationId="{6161B33A-ECFD-26D9-5441-C843BFF224E8}"/>
          </ac:spMkLst>
        </pc:spChg>
      </pc:sldChg>
      <pc:sldChg chg="modSp new mod">
        <pc:chgData name="Roman Zhigalov" userId="1f97e9fdf7779aa5" providerId="LiveId" clId="{9F6C847A-9D92-4494-A8D2-ADE72C492210}" dt="2022-08-09T16:49:15.853" v="898" actId="122"/>
        <pc:sldMkLst>
          <pc:docMk/>
          <pc:sldMk cId="120728040" sldId="278"/>
        </pc:sldMkLst>
        <pc:spChg chg="mod">
          <ac:chgData name="Roman Zhigalov" userId="1f97e9fdf7779aa5" providerId="LiveId" clId="{9F6C847A-9D92-4494-A8D2-ADE72C492210}" dt="2022-08-09T16:49:15.853" v="898" actId="122"/>
          <ac:spMkLst>
            <pc:docMk/>
            <pc:sldMk cId="120728040" sldId="278"/>
            <ac:spMk id="2" creationId="{AD91D1DE-EDCC-48C0-5E43-7ABF5CD23F40}"/>
          </ac:spMkLst>
        </pc:spChg>
      </pc:sldChg>
      <pc:sldChg chg="add">
        <pc:chgData name="Roman Zhigalov" userId="1f97e9fdf7779aa5" providerId="LiveId" clId="{9F6C847A-9D92-4494-A8D2-ADE72C492210}" dt="2022-08-09T16:49:24.003" v="899"/>
        <pc:sldMkLst>
          <pc:docMk/>
          <pc:sldMk cId="1167347719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A2F5D-FFE4-4D34-813F-D63D0466988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8FE61F-0C9B-4171-A7D2-D9E331141D72}">
      <dgm:prSet/>
      <dgm:spPr/>
      <dgm:t>
        <a:bodyPr/>
        <a:lstStyle/>
        <a:p>
          <a:r>
            <a:rPr lang="ru-RU"/>
            <a:t>Непрерывность (образование через всю жизнь — lifelong learning)</a:t>
          </a:r>
          <a:endParaRPr lang="en-US"/>
        </a:p>
      </dgm:t>
    </dgm:pt>
    <dgm:pt modelId="{47673D0F-C0A3-421C-8470-87923C1A21D2}" type="parTrans" cxnId="{EC1E31FE-E54B-4CAB-94EF-897584B9CE8D}">
      <dgm:prSet/>
      <dgm:spPr/>
      <dgm:t>
        <a:bodyPr/>
        <a:lstStyle/>
        <a:p>
          <a:endParaRPr lang="en-US"/>
        </a:p>
      </dgm:t>
    </dgm:pt>
    <dgm:pt modelId="{55CFC844-DD59-4696-95AF-F4F53D523FF9}" type="sibTrans" cxnId="{EC1E31FE-E54B-4CAB-94EF-897584B9CE8D}">
      <dgm:prSet/>
      <dgm:spPr/>
      <dgm:t>
        <a:bodyPr/>
        <a:lstStyle/>
        <a:p>
          <a:endParaRPr lang="en-US"/>
        </a:p>
      </dgm:t>
    </dgm:pt>
    <dgm:pt modelId="{377A44D0-0E8E-4C42-A532-AADC33BB17C9}">
      <dgm:prSet/>
      <dgm:spPr/>
      <dgm:t>
        <a:bodyPr/>
        <a:lstStyle/>
        <a:p>
          <a:r>
            <a:rPr lang="ru-RU"/>
            <a:t>Гуманизация и гуманитаризация</a:t>
          </a:r>
          <a:endParaRPr lang="en-US"/>
        </a:p>
      </dgm:t>
    </dgm:pt>
    <dgm:pt modelId="{689678DE-232E-475E-B507-580BFBF37510}" type="parTrans" cxnId="{039FC03F-AE9F-4945-B952-590EE3E2889B}">
      <dgm:prSet/>
      <dgm:spPr/>
      <dgm:t>
        <a:bodyPr/>
        <a:lstStyle/>
        <a:p>
          <a:endParaRPr lang="en-US"/>
        </a:p>
      </dgm:t>
    </dgm:pt>
    <dgm:pt modelId="{3CEA7C20-1D62-4F43-8CA4-63F32448CB48}" type="sibTrans" cxnId="{039FC03F-AE9F-4945-B952-590EE3E2889B}">
      <dgm:prSet/>
      <dgm:spPr/>
      <dgm:t>
        <a:bodyPr/>
        <a:lstStyle/>
        <a:p>
          <a:endParaRPr lang="en-US"/>
        </a:p>
      </dgm:t>
    </dgm:pt>
    <dgm:pt modelId="{128A3619-5FAD-431C-9024-FAFCAFEF5E4C}">
      <dgm:prSet/>
      <dgm:spPr/>
      <dgm:t>
        <a:bodyPr/>
        <a:lstStyle/>
        <a:p>
          <a:r>
            <a:rPr lang="ru-RU"/>
            <a:t>Открытость </a:t>
          </a:r>
          <a:endParaRPr lang="en-US"/>
        </a:p>
      </dgm:t>
    </dgm:pt>
    <dgm:pt modelId="{D83E6349-49DA-48B7-B062-80057CE3BE38}" type="parTrans" cxnId="{20C14B99-EEE3-4D97-9D53-19C311714674}">
      <dgm:prSet/>
      <dgm:spPr/>
      <dgm:t>
        <a:bodyPr/>
        <a:lstStyle/>
        <a:p>
          <a:endParaRPr lang="en-US"/>
        </a:p>
      </dgm:t>
    </dgm:pt>
    <dgm:pt modelId="{8C59F93D-F61F-42E1-A2A2-FCFFD31185F3}" type="sibTrans" cxnId="{20C14B99-EEE3-4D97-9D53-19C311714674}">
      <dgm:prSet/>
      <dgm:spPr/>
      <dgm:t>
        <a:bodyPr/>
        <a:lstStyle/>
        <a:p>
          <a:endParaRPr lang="en-US"/>
        </a:p>
      </dgm:t>
    </dgm:pt>
    <dgm:pt modelId="{2427E8F5-1417-4EFC-8098-6C9DFFCA9D4E}">
      <dgm:prSet/>
      <dgm:spPr/>
      <dgm:t>
        <a:bodyPr/>
        <a:lstStyle/>
        <a:p>
          <a:r>
            <a:rPr lang="ru-RU"/>
            <a:t>Сотрудничество </a:t>
          </a:r>
          <a:endParaRPr lang="en-US"/>
        </a:p>
      </dgm:t>
    </dgm:pt>
    <dgm:pt modelId="{D7BE182E-86B6-403B-9CE7-02843FFF1604}" type="parTrans" cxnId="{AFF88AD3-A8DC-445D-8C15-D6477F67B1E0}">
      <dgm:prSet/>
      <dgm:spPr/>
      <dgm:t>
        <a:bodyPr/>
        <a:lstStyle/>
        <a:p>
          <a:endParaRPr lang="en-US"/>
        </a:p>
      </dgm:t>
    </dgm:pt>
    <dgm:pt modelId="{D8C464BF-009B-41F2-9E51-EB3E4FB6C4CB}" type="sibTrans" cxnId="{AFF88AD3-A8DC-445D-8C15-D6477F67B1E0}">
      <dgm:prSet/>
      <dgm:spPr/>
      <dgm:t>
        <a:bodyPr/>
        <a:lstStyle/>
        <a:p>
          <a:endParaRPr lang="en-US"/>
        </a:p>
      </dgm:t>
    </dgm:pt>
    <dgm:pt modelId="{AE148A55-0305-41EA-82BF-304DF20A2DD2}">
      <dgm:prSet/>
      <dgm:spPr/>
      <dgm:t>
        <a:bodyPr/>
        <a:lstStyle/>
        <a:p>
          <a:r>
            <a:rPr lang="ru-RU"/>
            <a:t>Самореализация и самообучение</a:t>
          </a:r>
          <a:endParaRPr lang="en-US"/>
        </a:p>
      </dgm:t>
    </dgm:pt>
    <dgm:pt modelId="{BD016E84-A272-43C8-AD41-62C4C626467B}" type="parTrans" cxnId="{0B5F0F79-65BD-4F00-8ECF-D43AE0464D9A}">
      <dgm:prSet/>
      <dgm:spPr/>
      <dgm:t>
        <a:bodyPr/>
        <a:lstStyle/>
        <a:p>
          <a:endParaRPr lang="en-US"/>
        </a:p>
      </dgm:t>
    </dgm:pt>
    <dgm:pt modelId="{33503082-2577-4134-A4B3-791A1A759974}" type="sibTrans" cxnId="{0B5F0F79-65BD-4F00-8ECF-D43AE0464D9A}">
      <dgm:prSet/>
      <dgm:spPr/>
      <dgm:t>
        <a:bodyPr/>
        <a:lstStyle/>
        <a:p>
          <a:endParaRPr lang="en-US"/>
        </a:p>
      </dgm:t>
    </dgm:pt>
    <dgm:pt modelId="{6307ED05-E656-41B4-97E2-778C483D632C}" type="pres">
      <dgm:prSet presAssocID="{C0EA2F5D-FFE4-4D34-813F-D63D04669884}" presName="linear" presStyleCnt="0">
        <dgm:presLayoutVars>
          <dgm:animLvl val="lvl"/>
          <dgm:resizeHandles val="exact"/>
        </dgm:presLayoutVars>
      </dgm:prSet>
      <dgm:spPr/>
    </dgm:pt>
    <dgm:pt modelId="{59B7C5EF-ECF7-45FC-890D-D260D3396F07}" type="pres">
      <dgm:prSet presAssocID="{498FE61F-0C9B-4171-A7D2-D9E331141D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2932F2-37C7-4EE3-9A78-EC4D625728F3}" type="pres">
      <dgm:prSet presAssocID="{55CFC844-DD59-4696-95AF-F4F53D523FF9}" presName="spacer" presStyleCnt="0"/>
      <dgm:spPr/>
    </dgm:pt>
    <dgm:pt modelId="{8764B154-D236-41A6-92B9-2A6E88BA3C1C}" type="pres">
      <dgm:prSet presAssocID="{377A44D0-0E8E-4C42-A532-AADC33BB17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34B9DC-03A8-4DA9-9832-AAD9B9791632}" type="pres">
      <dgm:prSet presAssocID="{3CEA7C20-1D62-4F43-8CA4-63F32448CB48}" presName="spacer" presStyleCnt="0"/>
      <dgm:spPr/>
    </dgm:pt>
    <dgm:pt modelId="{DF303AC5-500D-43BB-AD0B-108D36D476BA}" type="pres">
      <dgm:prSet presAssocID="{128A3619-5FAD-431C-9024-FAFCAFEF5E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C11BCF-E578-4F30-94A7-7B3C34E03C5E}" type="pres">
      <dgm:prSet presAssocID="{8C59F93D-F61F-42E1-A2A2-FCFFD31185F3}" presName="spacer" presStyleCnt="0"/>
      <dgm:spPr/>
    </dgm:pt>
    <dgm:pt modelId="{51EA3D9F-F500-4425-97BB-6B0B8FBE6651}" type="pres">
      <dgm:prSet presAssocID="{2427E8F5-1417-4EFC-8098-6C9DFFCA9D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5A7184-8F5B-402A-80A8-4743741D91D4}" type="pres">
      <dgm:prSet presAssocID="{D8C464BF-009B-41F2-9E51-EB3E4FB6C4CB}" presName="spacer" presStyleCnt="0"/>
      <dgm:spPr/>
    </dgm:pt>
    <dgm:pt modelId="{3B32EBC4-9DE4-45CE-A7DF-E20444784CC2}" type="pres">
      <dgm:prSet presAssocID="{AE148A55-0305-41EA-82BF-304DF20A2D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AF6323-5D95-4439-86B8-05BADAFED1AB}" type="presOf" srcId="{128A3619-5FAD-431C-9024-FAFCAFEF5E4C}" destId="{DF303AC5-500D-43BB-AD0B-108D36D476BA}" srcOrd="0" destOrd="0" presId="urn:microsoft.com/office/officeart/2005/8/layout/vList2"/>
    <dgm:cxn modelId="{E1092531-0D1F-480C-999E-07FD189F1C32}" type="presOf" srcId="{498FE61F-0C9B-4171-A7D2-D9E331141D72}" destId="{59B7C5EF-ECF7-45FC-890D-D260D3396F07}" srcOrd="0" destOrd="0" presId="urn:microsoft.com/office/officeart/2005/8/layout/vList2"/>
    <dgm:cxn modelId="{039FC03F-AE9F-4945-B952-590EE3E2889B}" srcId="{C0EA2F5D-FFE4-4D34-813F-D63D04669884}" destId="{377A44D0-0E8E-4C42-A532-AADC33BB17C9}" srcOrd="1" destOrd="0" parTransId="{689678DE-232E-475E-B507-580BFBF37510}" sibTransId="{3CEA7C20-1D62-4F43-8CA4-63F32448CB48}"/>
    <dgm:cxn modelId="{BA3E1252-1A43-492A-B034-23BB304AEA59}" type="presOf" srcId="{377A44D0-0E8E-4C42-A532-AADC33BB17C9}" destId="{8764B154-D236-41A6-92B9-2A6E88BA3C1C}" srcOrd="0" destOrd="0" presId="urn:microsoft.com/office/officeart/2005/8/layout/vList2"/>
    <dgm:cxn modelId="{0B5F0F79-65BD-4F00-8ECF-D43AE0464D9A}" srcId="{C0EA2F5D-FFE4-4D34-813F-D63D04669884}" destId="{AE148A55-0305-41EA-82BF-304DF20A2DD2}" srcOrd="4" destOrd="0" parTransId="{BD016E84-A272-43C8-AD41-62C4C626467B}" sibTransId="{33503082-2577-4134-A4B3-791A1A759974}"/>
    <dgm:cxn modelId="{20C14B99-EEE3-4D97-9D53-19C311714674}" srcId="{C0EA2F5D-FFE4-4D34-813F-D63D04669884}" destId="{128A3619-5FAD-431C-9024-FAFCAFEF5E4C}" srcOrd="2" destOrd="0" parTransId="{D83E6349-49DA-48B7-B062-80057CE3BE38}" sibTransId="{8C59F93D-F61F-42E1-A2A2-FCFFD31185F3}"/>
    <dgm:cxn modelId="{DE1D1DC2-3ED3-43FE-8520-1240A9C0BB90}" type="presOf" srcId="{AE148A55-0305-41EA-82BF-304DF20A2DD2}" destId="{3B32EBC4-9DE4-45CE-A7DF-E20444784CC2}" srcOrd="0" destOrd="0" presId="urn:microsoft.com/office/officeart/2005/8/layout/vList2"/>
    <dgm:cxn modelId="{12A8FDD0-2362-4DEE-BF34-693A12BEB294}" type="presOf" srcId="{2427E8F5-1417-4EFC-8098-6C9DFFCA9D4E}" destId="{51EA3D9F-F500-4425-97BB-6B0B8FBE6651}" srcOrd="0" destOrd="0" presId="urn:microsoft.com/office/officeart/2005/8/layout/vList2"/>
    <dgm:cxn modelId="{AFF88AD3-A8DC-445D-8C15-D6477F67B1E0}" srcId="{C0EA2F5D-FFE4-4D34-813F-D63D04669884}" destId="{2427E8F5-1417-4EFC-8098-6C9DFFCA9D4E}" srcOrd="3" destOrd="0" parTransId="{D7BE182E-86B6-403B-9CE7-02843FFF1604}" sibTransId="{D8C464BF-009B-41F2-9E51-EB3E4FB6C4CB}"/>
    <dgm:cxn modelId="{F3718CD3-ED79-43B5-9556-553EC974E4AA}" type="presOf" srcId="{C0EA2F5D-FFE4-4D34-813F-D63D04669884}" destId="{6307ED05-E656-41B4-97E2-778C483D632C}" srcOrd="0" destOrd="0" presId="urn:microsoft.com/office/officeart/2005/8/layout/vList2"/>
    <dgm:cxn modelId="{EC1E31FE-E54B-4CAB-94EF-897584B9CE8D}" srcId="{C0EA2F5D-FFE4-4D34-813F-D63D04669884}" destId="{498FE61F-0C9B-4171-A7D2-D9E331141D72}" srcOrd="0" destOrd="0" parTransId="{47673D0F-C0A3-421C-8470-87923C1A21D2}" sibTransId="{55CFC844-DD59-4696-95AF-F4F53D523FF9}"/>
    <dgm:cxn modelId="{49919B9D-FD5F-4CDC-879A-8BF668B6C5FE}" type="presParOf" srcId="{6307ED05-E656-41B4-97E2-778C483D632C}" destId="{59B7C5EF-ECF7-45FC-890D-D260D3396F07}" srcOrd="0" destOrd="0" presId="urn:microsoft.com/office/officeart/2005/8/layout/vList2"/>
    <dgm:cxn modelId="{F4A052B4-B4A5-4CC7-AB3B-47E9B85B74A1}" type="presParOf" srcId="{6307ED05-E656-41B4-97E2-778C483D632C}" destId="{822932F2-37C7-4EE3-9A78-EC4D625728F3}" srcOrd="1" destOrd="0" presId="urn:microsoft.com/office/officeart/2005/8/layout/vList2"/>
    <dgm:cxn modelId="{64E5A2FC-AB24-442E-AD01-8791D62AD918}" type="presParOf" srcId="{6307ED05-E656-41B4-97E2-778C483D632C}" destId="{8764B154-D236-41A6-92B9-2A6E88BA3C1C}" srcOrd="2" destOrd="0" presId="urn:microsoft.com/office/officeart/2005/8/layout/vList2"/>
    <dgm:cxn modelId="{A40861E7-E03D-4F87-9D4C-54972050C34A}" type="presParOf" srcId="{6307ED05-E656-41B4-97E2-778C483D632C}" destId="{F334B9DC-03A8-4DA9-9832-AAD9B9791632}" srcOrd="3" destOrd="0" presId="urn:microsoft.com/office/officeart/2005/8/layout/vList2"/>
    <dgm:cxn modelId="{2E391193-BF18-41B9-8E58-FFA94FC96744}" type="presParOf" srcId="{6307ED05-E656-41B4-97E2-778C483D632C}" destId="{DF303AC5-500D-43BB-AD0B-108D36D476BA}" srcOrd="4" destOrd="0" presId="urn:microsoft.com/office/officeart/2005/8/layout/vList2"/>
    <dgm:cxn modelId="{A9AC2B2B-BC2D-4869-8EE0-6D35EC9EAA80}" type="presParOf" srcId="{6307ED05-E656-41B4-97E2-778C483D632C}" destId="{E1C11BCF-E578-4F30-94A7-7B3C34E03C5E}" srcOrd="5" destOrd="0" presId="urn:microsoft.com/office/officeart/2005/8/layout/vList2"/>
    <dgm:cxn modelId="{794E89D8-C633-411A-A901-42BB8E1D58D2}" type="presParOf" srcId="{6307ED05-E656-41B4-97E2-778C483D632C}" destId="{51EA3D9F-F500-4425-97BB-6B0B8FBE6651}" srcOrd="6" destOrd="0" presId="urn:microsoft.com/office/officeart/2005/8/layout/vList2"/>
    <dgm:cxn modelId="{3B9141A3-2A64-4C4D-97A8-BCCE880EBBE0}" type="presParOf" srcId="{6307ED05-E656-41B4-97E2-778C483D632C}" destId="{D95A7184-8F5B-402A-80A8-4743741D91D4}" srcOrd="7" destOrd="0" presId="urn:microsoft.com/office/officeart/2005/8/layout/vList2"/>
    <dgm:cxn modelId="{B139A068-E017-4324-81A1-1B73F3F1043D}" type="presParOf" srcId="{6307ED05-E656-41B4-97E2-778C483D632C}" destId="{3B32EBC4-9DE4-45CE-A7DF-E20444784C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7C5EF-ECF7-45FC-890D-D260D3396F07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Непрерывность (образование через всю жизнь — lifelong learning)</a:t>
          </a:r>
          <a:endParaRPr lang="en-US" sz="2600" kern="1200"/>
        </a:p>
      </dsp:txBody>
      <dsp:txXfrm>
        <a:off x="50489" y="67372"/>
        <a:ext cx="6162662" cy="933302"/>
      </dsp:txXfrm>
    </dsp:sp>
    <dsp:sp modelId="{8764B154-D236-41A6-92B9-2A6E88BA3C1C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Гуманизация и гуманитаризация</a:t>
          </a:r>
          <a:endParaRPr lang="en-US" sz="2600" kern="1200"/>
        </a:p>
      </dsp:txBody>
      <dsp:txXfrm>
        <a:off x="50489" y="1176532"/>
        <a:ext cx="6162662" cy="933302"/>
      </dsp:txXfrm>
    </dsp:sp>
    <dsp:sp modelId="{DF303AC5-500D-43BB-AD0B-108D36D476BA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Открытость </a:t>
          </a:r>
          <a:endParaRPr lang="en-US" sz="2600" kern="1200"/>
        </a:p>
      </dsp:txBody>
      <dsp:txXfrm>
        <a:off x="50489" y="2285692"/>
        <a:ext cx="6162662" cy="933302"/>
      </dsp:txXfrm>
    </dsp:sp>
    <dsp:sp modelId="{51EA3D9F-F500-4425-97BB-6B0B8FBE6651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Сотрудничество </a:t>
          </a:r>
          <a:endParaRPr lang="en-US" sz="2600" kern="1200"/>
        </a:p>
      </dsp:txBody>
      <dsp:txXfrm>
        <a:off x="50489" y="3394852"/>
        <a:ext cx="6162662" cy="933302"/>
      </dsp:txXfrm>
    </dsp:sp>
    <dsp:sp modelId="{3B32EBC4-9DE4-45CE-A7DF-E20444784CC2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Самореализация и самообучение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223B0-3438-D218-9F9C-97FC1B7E7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4E1C4F-B9A7-6CC8-B222-5DDD290BF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AD8BC-FEAF-B5EA-526C-D27A0A03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E7FC2-5172-61D0-F1F8-C9824376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AB729-720A-C39F-6A29-63309E26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1155B-D782-7689-24C8-5608B9F3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5EBD4-E8E9-E259-DC73-D4681DBC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7F568-8B6B-213C-4AB9-C50FE760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D8345-3D2F-AEB3-9543-DF475E27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9670D-FB1E-88A0-C9C4-CD5D0A9F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6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52FD36-AAA2-DD31-2740-896FCEA0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5FD021-43B3-D46E-F0E8-8F395680B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F58C3-2B74-44F1-38BD-927F0418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98068-7CF7-5AB0-502D-6360C5D0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1AE47-EE2D-9FD7-D6C5-4D927994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0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93289-ED76-01BB-4001-10D2DE8B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8AA0F-FFAA-ABDD-2C6C-F635709A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0723B-C69E-5D9B-CC14-218A2F65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3A64-0828-95D5-488C-DAC5DBA8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B1396-8800-A8C0-AD5F-B38C7C22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5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FABBF-1D25-E2E4-BB06-AB6692C5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1E95E-D803-1EDC-EFEB-0C1362C4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E0203-0C24-0695-D63F-6433892E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A5FAD-3A47-5E84-F5E3-4E279D05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8F99D-D385-8D64-125C-7349137D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84FCF-C0BD-150F-F673-74619A5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9F0F0-B7AA-574E-66E8-23F54A627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A5CD4C-4661-350A-7B59-B2047F504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146DB7-F2E6-D17D-189E-A7F92849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CD476-D26F-0269-6724-8B8B0C98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F40C5-43AF-1B50-5BFC-F95113BA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4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7E847-86DC-4CFB-3581-42B28268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F3B03-461F-B4C1-3744-E8E307A8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55123-00A5-4979-12D0-22C4B672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C8D2CA-BD99-13CB-0FAC-8087CD098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025A-4161-604B-0FEE-61339B665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4CB963-D1A7-E455-240A-1A0F4BAE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10F334-9242-D812-FA47-4730634E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D0E490-B43C-515D-6C9D-4D490381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99AC-35A8-223F-3990-150AE847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BF5BFC-9B55-DB86-D368-ECCF5694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2C49F1-531D-5493-EE69-0558F033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BF771A-9931-4D50-10D7-83885579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777F3E-9152-E5BD-8B52-4F81FF6B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49020-CD67-6C04-B639-1748E24A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3F1-83CD-5C4C-5F22-047ECF43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6EA1A-341D-E50C-F4DC-736BF80B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54AA0-FB42-C136-4433-B00D1AB5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873AA7-2F81-5FDD-CEAE-659043CB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625168-EC02-879B-55E1-242C560D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93830-621B-AC63-5C72-C43DC860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C99CF-90D9-7667-0F8F-5B4A3C1B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2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F2467-479A-89B8-9BAE-7E0290D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A21A92-4BC4-BAC0-B47C-5818FC164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28609A-16B0-F1F2-966C-13280D70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AE330-B28F-65F2-781A-1E43DF3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FAE68-E023-2F68-2B2B-8B1244F1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C83BA-477B-816B-8C4A-0D764F76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3F787-F684-0288-34B5-A040CAF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64AFD-70FF-D299-30D0-49010A03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CC7B3-032C-6721-A04E-3C4383F56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573D-0131-4FD5-8A9C-1D7C76ED63B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339F5-D3F7-A0FF-CD75-D5CF4555D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6F90C-BF88-FF65-2967-9BD1A0882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D234-A011-4749-A6A3-D98BB90C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7FB72-3131-CF6B-780E-664058B29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23. Образование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55053-1F1D-190E-FB58-278A24ECB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9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288C3-17E4-A0DF-F072-8DEA2BAC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Образование как социальный институт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EAFA2-3DEB-F60A-962F-3AAD39806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Школа">
            <a:extLst>
              <a:ext uri="{FF2B5EF4-FFF2-40B4-BE49-F238E27FC236}">
                <a16:creationId xmlns:a16="http://schemas.microsoft.com/office/drawing/2014/main" id="{358555FF-D9C9-2131-F75F-93288AF1F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9640-A8AF-4FA7-9330-3903E607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5000"/>
              <a:t>Образование это…</a:t>
            </a:r>
          </a:p>
        </p:txBody>
      </p:sp>
      <p:pic>
        <p:nvPicPr>
          <p:cNvPr id="7" name="Graphic 6" descr="Образование">
            <a:extLst>
              <a:ext uri="{FF2B5EF4-FFF2-40B4-BE49-F238E27FC236}">
                <a16:creationId xmlns:a16="http://schemas.microsoft.com/office/drawing/2014/main" id="{C9AE3663-7966-1B83-235E-3B660538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3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0C6C369-ABC7-3E14-166C-1B90A99F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ru-RU" sz="2000"/>
              <a:t>Во-первых, это учреждения образования, в которых организовано обучение и воспитание (детские сады, школы, колледжи, университеты и др.)</a:t>
            </a:r>
            <a:endParaRPr lang="en-US" sz="2000"/>
          </a:p>
          <a:p>
            <a:r>
              <a:rPr lang="ru-RU" sz="2000"/>
              <a:t> Во-вторых, это система норм и правил, социальных ролей и отношений, возникающих в образовательном процессе между его различными субъектами (учитель, учащийся, преподаватель, студент и т. д.)</a:t>
            </a:r>
          </a:p>
        </p:txBody>
      </p:sp>
    </p:spTree>
    <p:extLst>
      <p:ext uri="{BB962C8B-B14F-4D97-AF65-F5344CB8AC3E}">
        <p14:creationId xmlns:p14="http://schemas.microsoft.com/office/powerpoint/2010/main" val="6041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9569E-4D75-7974-EA8B-BC4BF19D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ru-RU" sz="3800"/>
              <a:t>Система образования Республики Беларусь</a:t>
            </a:r>
          </a:p>
        </p:txBody>
      </p:sp>
      <p:pic>
        <p:nvPicPr>
          <p:cNvPr id="7" name="Graphic 6" descr="Diploma Roll">
            <a:extLst>
              <a:ext uri="{FF2B5EF4-FFF2-40B4-BE49-F238E27FC236}">
                <a16:creationId xmlns:a16="http://schemas.microsoft.com/office/drawing/2014/main" id="{81494169-0F85-5B37-090C-73BCF90C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46FE4-DCE0-1567-FEE8-589B5146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ru-RU" sz="2200"/>
              <a:t>Дошкольное образование</a:t>
            </a:r>
          </a:p>
          <a:p>
            <a:r>
              <a:rPr lang="ru-RU" sz="2200"/>
              <a:t>Общее среднее образование</a:t>
            </a:r>
          </a:p>
          <a:p>
            <a:r>
              <a:rPr lang="ru-RU" sz="2200"/>
              <a:t>Профессионально-техническое или средне-специальное образование</a:t>
            </a:r>
          </a:p>
          <a:p>
            <a:r>
              <a:rPr lang="ru-RU" sz="2200"/>
              <a:t>Высшее образование</a:t>
            </a:r>
          </a:p>
          <a:p>
            <a:r>
              <a:rPr lang="ru-RU" sz="2200"/>
              <a:t>Послевузовское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01952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046C20-A397-D9C4-A061-68F4E5CCC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92200"/>
            <a:ext cx="10905066" cy="46735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D5699-932C-9DB9-AD6C-8FB457BC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4. Тенденции развития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3AF9B-FC5C-81EB-E38F-58196FCD6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Изображение выглядит как окн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1EC614E-0C5D-0968-2542-B32CF43BC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8" r="4603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3D116-F905-0B73-7F98-5BE38B9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тенденции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04D63C4-13BF-6557-D9FE-1D9879911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60859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45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7E7DA-867D-C1B1-A09B-F7D16FCD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Компетенции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8284D9-EAF2-9987-DFF8-9C98F783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Connector 12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2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8D66E-9AF1-BAB5-8916-9B67C07C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Критическое мышление</a:t>
            </a:r>
          </a:p>
        </p:txBody>
      </p:sp>
      <p:sp>
        <p:nvSpPr>
          <p:cNvPr id="41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F6EBE3-7DE2-392E-C3C8-B18F57E5C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предполагает умения анализировать информацию, находить связи между утверждениями, вопросами, аргументами, оценивать их надежность и убедительность, обнаруживать нехватку информации, формулировать гипотезы, делать самостоятельные выводы и защищать их, проводить проверку выводов.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7D7C7F-D6E8-93A3-92D8-0DE656DA4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r="2394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6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96B30-35B5-8AAF-BE64-77471FE4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Креативность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55F59-5E80-7218-62A6-785A227A6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является способностью предложить новые подходы к решению проблем, генерировать идеи, принимать нестандартные решения, предполагает любознательность, самостоятельный поиск ответов на возникающие вопросы.</a:t>
            </a:r>
          </a:p>
        </p:txBody>
      </p:sp>
      <p:pic>
        <p:nvPicPr>
          <p:cNvPr id="5122" name="Picture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B683E13-AE33-D839-3FA9-4037FF482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2641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3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C874C-8F1B-9AF5-D388-44CBA337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Коммуникация</a:t>
            </a:r>
          </a:p>
        </p:txBody>
      </p:sp>
      <p:sp>
        <p:nvSpPr>
          <p:cNvPr id="61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D26B0-C22C-5833-F74E-9C67CBBD0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означает способность выражать мысли, чувства и факты в устной и письменной форме, разъяснять свои идеи и предложения, договариваться с собеседником</a:t>
            </a:r>
          </a:p>
        </p:txBody>
      </p:sp>
      <p:pic>
        <p:nvPicPr>
          <p:cNvPr id="614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C604DC7-A6F7-3E92-35E1-EE357218B5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6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4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68871-09E8-63D4-69ED-087032C1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FF736-2910-CB4C-A839-1283FA381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1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1F464-3D08-D7D1-0203-D77FC2A3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Кооперация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5F1BD-685D-B54E-2AFE-F513823E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рассматривается как эффективное взаимодействие с другими людьми и работа в различных командах, умение определять общую цель и способы её достижения, распределять роли, оценивать результат</a:t>
            </a:r>
          </a:p>
        </p:txBody>
      </p:sp>
      <p:pic>
        <p:nvPicPr>
          <p:cNvPr id="7170" name="Picture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8DD3E04-1C64-9C08-6364-37F5D8BA9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181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6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B33A-ECFD-26D9-5441-C843BFF2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2F8EB-4C5E-E1AA-A8CB-529DF966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1D1DE-EDCC-48C0-5E43-7ABF5CD2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BA0B5-3657-60A5-C8BC-2A5A903FB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исованные кривой в блокноте">
            <a:extLst>
              <a:ext uri="{FF2B5EF4-FFF2-40B4-BE49-F238E27FC236}">
                <a16:creationId xmlns:a16="http://schemas.microsoft.com/office/drawing/2014/main" id="{1E6EDB54-6C16-8A71-19D0-7AF479D2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0" b="105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A012-51F2-6859-3C9E-629D14BF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CBCEE-7639-EC89-B15F-1FEA8D5F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ru-RU" sz="1800"/>
              <a:t>Понятие образования</a:t>
            </a:r>
          </a:p>
          <a:p>
            <a:r>
              <a:rPr lang="ru-RU" sz="1800"/>
              <a:t>Образование как социальный институт</a:t>
            </a:r>
          </a:p>
          <a:p>
            <a:r>
              <a:rPr lang="ru-RU" sz="1800"/>
              <a:t>Тенденции развития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02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Цветок в взломе земля">
            <a:extLst>
              <a:ext uri="{FF2B5EF4-FFF2-40B4-BE49-F238E27FC236}">
                <a16:creationId xmlns:a16="http://schemas.microsoft.com/office/drawing/2014/main" id="{BDF6C95A-3988-0CC3-A77A-65CB94AB0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EEE27-436B-29B0-76A2-C82CC268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54845"/>
            <a:ext cx="10656891" cy="3902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1. Понятие образования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A6924-95E9-A707-1913-0FA3EBB2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523" y="4718033"/>
            <a:ext cx="10678296" cy="117503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74F00-6189-57CB-750D-8C956984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Образование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BCDDF-C209-42E8-2DC2-653D955A0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целенаправленный процесс обучения и воспитания, осуществляемый на профессиональной основе специально подготовленными людьми.</a:t>
            </a:r>
          </a:p>
        </p:txBody>
      </p:sp>
      <p:pic>
        <p:nvPicPr>
          <p:cNvPr id="1026" name="Picture 2" descr="Изображение выглядит как небо, человек, внеш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C5178BD9-6B56-79DE-029D-3FE42B0163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2077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CFB6C-5D1E-515D-702C-89D9D13A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Обучение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769C2-F994-40E6-2C9A-83E382572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понимают организацию деятельности обучающихся, в ходе которой они усваивают знания, умения и навыки.</a:t>
            </a:r>
          </a:p>
        </p:txBody>
      </p:sp>
      <p:pic>
        <p:nvPicPr>
          <p:cNvPr id="2050" name="Picture 2" descr="Изображение выглядит как человек, внутренний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57ACA217-279F-8B64-2F3A-07E3CC04AA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r="2337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100C3-1C9D-4382-AA0B-747DBC14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Воспитание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3322A-4CEB-AAB1-3AAD-514DAA59E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предполагает организацию деятельности учащихся, в ходе которой формируются ценности, мировоззрение, личностные качества.</a:t>
            </a:r>
          </a:p>
        </p:txBody>
      </p:sp>
      <p:pic>
        <p:nvPicPr>
          <p:cNvPr id="3074" name="Picture 2" descr="Изображение выглядит как человек, сидит, малыш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5BB3990-C40A-254E-F277-21CE3603A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C1749-B14B-7FFD-E61D-CC04F3B7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 конституции Республики Беларусь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BE014D-DF9C-D065-F21C-84EB0FE0E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003627"/>
            <a:ext cx="11496821" cy="28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6878A-39C4-CE17-A0A7-A3A88B9E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Цели устойчивого развития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CEB03B-8B18-9AF7-C751-F189A6D07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17240"/>
            <a:ext cx="6553545" cy="52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1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323</Words>
  <Application>Microsoft Office PowerPoint</Application>
  <PresentationFormat>Широкоэкранный</PresentationFormat>
  <Paragraphs>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§ 23. Образование</vt:lpstr>
      <vt:lpstr>Проверка д/з</vt:lpstr>
      <vt:lpstr>План урока</vt:lpstr>
      <vt:lpstr>1. Понятие образования</vt:lpstr>
      <vt:lpstr>Образование</vt:lpstr>
      <vt:lpstr>Обучение</vt:lpstr>
      <vt:lpstr>Воспитание</vt:lpstr>
      <vt:lpstr>Из конституции Республики Беларусь</vt:lpstr>
      <vt:lpstr>Цели устойчивого развития</vt:lpstr>
      <vt:lpstr>2. Образование как социальный институт</vt:lpstr>
      <vt:lpstr>Образование это…</vt:lpstr>
      <vt:lpstr>Система образования Республики Беларусь</vt:lpstr>
      <vt:lpstr>Презентация PowerPoint</vt:lpstr>
      <vt:lpstr>4. Тенденции развития образования</vt:lpstr>
      <vt:lpstr>Основные тенденции</vt:lpstr>
      <vt:lpstr>Компетенции XXI в.</vt:lpstr>
      <vt:lpstr>Критическое мышление</vt:lpstr>
      <vt:lpstr>Креативность</vt:lpstr>
      <vt:lpstr>Коммуникация</vt:lpstr>
      <vt:lpstr>Кооперация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23. Образование</dc:title>
  <dc:creator>Роман Жигалов</dc:creator>
  <cp:lastModifiedBy>Роман Жигалов</cp:lastModifiedBy>
  <cp:revision>1</cp:revision>
  <dcterms:created xsi:type="dcterms:W3CDTF">2022-08-09T16:16:29Z</dcterms:created>
  <dcterms:modified xsi:type="dcterms:W3CDTF">2022-08-09T16:49:24Z</dcterms:modified>
</cp:coreProperties>
</file>