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Lob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obster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84e805d02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84e805d02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84e805d02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590203" y="939857"/>
            <a:ext cx="11097491" cy="486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9 классе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“Общественно­ - политическая жизнь БССР в 1920—1930­е гг. “</a:t>
            </a:r>
            <a:endParaRPr b="1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598516" y="454647"/>
            <a:ext cx="11080865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1930-е гг.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усиливалась централизация в руководстве страной, формировался  мощный  репрессивный  аппарат. 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Насаждались  административно-директивные методы управления, что ограничивало инициативу и предприимчивость и усиливало бюрократизм государственных структур.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Повышалась роль партийно-государственного аппарата.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Со второй половины 1930-х  </a:t>
            </a: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гг. 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сфера  деятельности  комсомола  ограничивалась  воспитанием молодежи,  производственной  и  культурно-просветительской  работой.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Профсоюзы лишились права заключения коллективных договоров с администрацией предприятий  как  формы  регулирования  заработной  платы.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Участие  общественных организаций в  общественно-политической жизни Беларуси в сравнении с 1920-ми гг. постепенно снижались. 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Усиливаются репрессии.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731521" y="1525329"/>
            <a:ext cx="11139054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конца 1920-хг. –политические репрессии по обвинению в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3200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Национал-демократизме-</a:t>
            </a:r>
            <a:r>
              <a:rPr b="1" lang="ru-RU" sz="32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 ним подразумевалась враждебная идеология и практика, контрреволюционное течение, направленное против достижений Октябрьской революции;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1930-е гг. сфабриковано дело «СОБ» Саюза Освобождения Беларуси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(лидерство в ней приписывалось Я.Купале)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Антисоветская организация, которой на самом деле не существовало. Осуждены 90 человек, среди которых Дм. Жилунович, А. Балицкий, В. Игнатовский и др.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1703512" y="241070"/>
            <a:ext cx="87849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Укрепление административно-командной системы сопровожда­лось массовыми репрессиями.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193525" y="539950"/>
            <a:ext cx="11817000" cy="5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конце 1932 г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в системе Наркомзема и Белтрактороцентра было репрессировано 546 человек.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Репрессии проводились среди: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крестьян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(15,5 тыс. хозяйств раз­граблено, а их хозяева высланы в Сибирь),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ученых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(только в АН БССР арестовано 57 человек),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членов Союза писателей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(арестовано 90 чело­век),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руководителей республики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1937 г.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было сфабриковано </a:t>
            </a: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дело об объединенном антисоветском подполье в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Беларуси во главе с руководителем республики </a:t>
            </a: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Н. Гикало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(секретарь ЦК КП(б)Б), </a:t>
            </a: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А. Червяковым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(Председатель ЦИК БССР),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Н. Голодедом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(Председатель СНК БССР).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600" y="133075"/>
            <a:ext cx="9753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512650" y="4904100"/>
            <a:ext cx="11249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К</a:t>
            </a:r>
            <a:r>
              <a:rPr lang="ru-RU" sz="2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уропа́ты </a:t>
            </a:r>
            <a:r>
              <a:rPr lang="ru-RU" sz="2400">
                <a:latin typeface="Lobster"/>
                <a:ea typeface="Lobster"/>
                <a:cs typeface="Lobster"/>
                <a:sym typeface="Lobster"/>
              </a:rPr>
              <a:t>— лесное урочище на северо-восточной границе Минска, где были обнаружены массовые захоронения расстрелянных в конце 1930-х — начале 1940-х годов. По данным белорусской прокуратуры, урочище являлось местом массовых расстрелов и захоронений репрессированных органами НКВД в 1937—1940 годах.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1524000" y="1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 концу 30-х годов сформировалась командно-административная система (сталинизм),  основными чертами которой были: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423949" y="1000109"/>
            <a:ext cx="11346873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Установление однопартийной  политической системы;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Сращивание партийного и государственного аппарата и концентрация всей власти в  его руках;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Неограниченная власть и культ личности Сталина;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Уничтожение политической оппозиции («национал- демократизм», дело «СВБ»);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 Всеобщий контроль государства над личностью;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Укоренение марксистско-ленинской идеологии среди населения;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 Ограничение власти Советов;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 Утрата профсоюзами функции защиты прав трудящихся;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 Выполнение комсомолом роли помощника партии в области влияния на молодёжь;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Складывание репрессивного аппарата;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Безальтернативные выборы;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532015" y="872837"/>
            <a:ext cx="11114115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§ 7,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вопросы и задания к §.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Выяснить: были ли репрессированные в ваших семьях.</a:t>
            </a:r>
            <a:r>
              <a:rPr b="1" i="0" lang="ru-RU" sz="5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5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011" y="157565"/>
            <a:ext cx="11388436" cy="65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798022" y="1177282"/>
            <a:ext cx="10806545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Общественно - ­политическая жизнь БССР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в 1920—1930­е гг.</a:t>
            </a:r>
            <a:endParaRPr b="1" i="0" sz="44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482138" y="174259"/>
            <a:ext cx="1113074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Сравните Сталинский и Ленинский планы объединения советских республик в одно государство, какой из них получит одобрение и почему.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134" y="1679170"/>
            <a:ext cx="10572750" cy="5120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42" y="116633"/>
            <a:ext cx="11812665" cy="6632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/>
          <p:nvPr/>
        </p:nvSpPr>
        <p:spPr>
          <a:xfrm>
            <a:off x="435425" y="873100"/>
            <a:ext cx="117567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ru-RU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ru-RU" sz="3200" u="none" cap="none" strike="noStrike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14—18 декабря 1922 г.</a:t>
            </a:r>
            <a:r>
              <a:rPr b="1" i="0" lang="ru-RU" sz="32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состоялся ІV Всебелорусский съезд Советов, который принял решение о необходимости образования Союза ССР и присоединения к нему БССР;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r>
              <a:rPr b="1" lang="ru-RU" sz="3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декабря 1922 г.</a:t>
            </a: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-І Всесоюзный съезд Советов  СССР в Москве:</a:t>
            </a:r>
            <a:endParaRPr/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➢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принял Декларацию и Договор об образовании Союза Советских Социалистических Республик;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➢"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выбрал верховный законодательный орган Союза — Центральный исполнительный комитет СССР.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Его председателем от Беларуси был избран А. Г. Червяков.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2134725" y="731966"/>
            <a:ext cx="80915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Причины укрупнений территории БССР</a:t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572192" y="1446348"/>
            <a:ext cx="1151312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экономики и культуры Беларуси;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 объединение белорусской нации в ее этнографических границах;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укрепление национальной государственности;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</a:t>
            </a:r>
            <a:r>
              <a:rPr b="1" lang="ru-RU" sz="2400"/>
              <a:t>4.</a:t>
            </a:r>
            <a:r>
              <a:rPr lang="ru-RU"/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внешнеполитическая обстановка, особенно положение в Западной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Беларуси, где белорусское население подвергалось экономической,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политической и духовной эксплуатации.</a:t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572192" y="147191"/>
            <a:ext cx="108979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В 1924 и 1926гг. </a:t>
            </a:r>
            <a:r>
              <a:rPr b="1" lang="ru-RU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проводятся укрупнения территории БССР.</a:t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11144" y="4389278"/>
            <a:ext cx="1065903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Пользуясь картосхемой на первом форзаце учебного пособия, определите, какие территории были присоединены к БССР </a:t>
            </a:r>
            <a:endParaRPr b="1" sz="28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в 1924 и 1926гг.</a:t>
            </a:r>
            <a:endParaRPr b="1" sz="2800">
              <a:solidFill>
                <a:srgbClr val="833C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015" y="116378"/>
            <a:ext cx="11197243" cy="65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748145" y="935009"/>
            <a:ext cx="10981113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Март 1924 г.-</a:t>
            </a:r>
            <a:r>
              <a:rPr b="1" lang="ru-RU" sz="3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Президиум ЦИК СССР и Всероссийским ЦИК принимаются постановления о передаче Белорусской ССР 15 уездов и отдельных волостей Витебской, Гомельской и Смоленской губерний;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VІ Чрезвычайный Всебелорусский съезд Советов</a:t>
            </a:r>
            <a:r>
              <a:rPr b="1" lang="ru-RU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законодательно оформил присоединение к БССР восточнобелорусских земель.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В 1926 г. </a:t>
            </a: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БССР были присоединены Гомельский и Речицкий уезды;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9933FF"/>
                </a:solidFill>
                <a:latin typeface="Calibri"/>
                <a:ea typeface="Calibri"/>
                <a:cs typeface="Calibri"/>
                <a:sym typeface="Calibri"/>
              </a:rPr>
              <a:t>11 апреля 1927 г.</a:t>
            </a:r>
            <a:r>
              <a:rPr b="1"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ru-RU" sz="3200">
                <a:solidFill>
                  <a:srgbClr val="0F273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VIII Всебелорусским съездом Советов была принята вторая Конституция Белорусской ССР.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241069" y="615182"/>
            <a:ext cx="4372393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результате укрупнений территория БССР увеличилась в 2 раза, а количество населения — почти в 3 раза.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привело к  реформированию административно-территориального деления.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Было организовано 8 округ, 101 район и 1446 сельсоветов.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Новый административно-территориальный раздел также был закреплен в Конституции БССР </a:t>
            </a:r>
            <a:r>
              <a:rPr b="1" lang="ru-RU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1927 г.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5273" y="266007"/>
            <a:ext cx="7532732" cy="64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5835" l="0" r="0" t="0"/>
          <a:stretch/>
        </p:blipFill>
        <p:spPr>
          <a:xfrm>
            <a:off x="162029" y="334021"/>
            <a:ext cx="2419357" cy="323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4788" y="302072"/>
            <a:ext cx="2198029" cy="33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5384" y="302072"/>
            <a:ext cx="2250380" cy="32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54431" y="302072"/>
            <a:ext cx="2086266" cy="32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90813" y="302072"/>
            <a:ext cx="2297454" cy="330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207455" y="5704854"/>
            <a:ext cx="119262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основные черты советской общественно-политической системы на основе плакатов тех лет.</a:t>
            </a:r>
            <a:endParaRPr b="0" sz="32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255" y="3649959"/>
            <a:ext cx="3141474" cy="20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83031" y="3649959"/>
            <a:ext cx="2857899" cy="201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81725" y="3605121"/>
            <a:ext cx="3077969" cy="217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