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89AC-74ED-4C5F-B1BE-218D154BBB7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BB42-95A1-4B2D-951D-4684B0B14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1;&#1072;&#1088;&#1095;&#1080;&#1082;%20&#1051;.&#1040;\&#1087;&#1086;&#1088;&#1090;&#1092;&#1086;&#1083;&#1080;&#1086;\&#1056;&#1072;&#1073;&#1086;&#1090;&#1072;%20&#1087;&#1086;%20&#1087;&#1088;&#1077;&#1076;&#1084;&#1077;&#1090;&#1091;%20&#1080;%20&#1089;&#1072;&#1084;&#1086;&#1086;&#1073;&#1088;&#1072;&#1079;&#1086;&#1074;&#1072;&#1085;&#1080;&#1077;\&#1084;&#1086;&#1080;%20&#1087;&#1088;&#1077;&#1079;&#1077;&#1085;&#1090;&#1072;&#1094;&#1080;&#1080;\5%20&#1082;&#1083;&#1072;&#1089;&#1089;\&#1043;&#1088;&#1077;&#1094;&#1080;&#1103;\4%20&#1088;&#1077;&#1083;&#1080;&#1075;&#1080;&#1103;%20&#1051;&#1072;&#1088;&#1095;&#1080;&#1082;\Sirtaki.mp3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\&#1056;&#1072;&#1073;&#1086;&#1095;&#1080;&#1081;%20&#1089;&#1090;&#1086;&#1083;\&#1056;&#1077;&#1083;&#1080;&#1075;&#1080;&#1103;%20&#1044;&#1088;&#1077;&#1074;&#1085;&#1077;&#1081;%20&#1043;&#1088;&#1077;&#1094;&#1080;&#1080;\&#1041;&#1086;&#1075;&#1080;%20&#1044;&#1088;&#1077;&#1074;&#1085;&#1077;&#1081;%20&#1043;&#1088;&#1077;&#1094;&#1080;&#1080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41;&#1086;&#1075;&#1080;%20&#1044;&#1088;&#1077;&#1074;&#1085;&#1077;&#1081;%20&#1043;&#1088;&#1077;&#1094;&#1080;&#1080;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3;&#1077;&#1088;&#1072;&#1082;&#1083;%20&#1080;%20&#1040;&#1090;&#1083;&#1072;&#1085;&#1090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698449" y="0"/>
            <a:ext cx="1096101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§4,</a:t>
            </a:r>
          </a:p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адание 5</a:t>
            </a:r>
          </a:p>
          <a:p>
            <a:pPr algn="ctr"/>
            <a:r>
              <a:rPr lang="ru-RU" sz="5400" b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r>
              <a:rPr lang="ru-RU" sz="5400" b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стр.18. </a:t>
            </a:r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учебника устно;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Выполнить задания </a:t>
            </a:r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§4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в тетради на 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печатной основе.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1285852" y="0"/>
            <a:ext cx="4105275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nap ITC" pitchFamily="82" charset="0"/>
                <a:ea typeface="+mj-ea"/>
                <a:cs typeface="+mj-cs"/>
              </a:rPr>
              <a:t>Богиня Гея с детьми</a:t>
            </a:r>
          </a:p>
        </p:txBody>
      </p:sp>
      <p:pic>
        <p:nvPicPr>
          <p:cNvPr id="4" name="Picture 7" descr="гея с деть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5429288" cy="3385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14818"/>
            <a:ext cx="864399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Snap ITC" pitchFamily="82" charset="0"/>
              </a:rPr>
              <a:t>Гея </a:t>
            </a:r>
            <a:r>
              <a:rPr lang="ru-RU" sz="2400" b="1" dirty="0" smtClean="0">
                <a:latin typeface="Snap ITC" pitchFamily="82" charset="0"/>
              </a:rPr>
              <a:t>страдала, видя участь своих детей.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latin typeface="Snap ITC" pitchFamily="82" charset="0"/>
              </a:rPr>
              <a:t>Тогда </a:t>
            </a:r>
            <a:r>
              <a:rPr lang="ru-RU" sz="2400" b="1" dirty="0">
                <a:latin typeface="Snap ITC" pitchFamily="82" charset="0"/>
              </a:rPr>
              <a:t>она выковала из железа очень крепкий серп, который способен был срубить любую голову и спустилась с ним в Тартар, где томились ее дети.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Snap ITC" pitchFamily="82" charset="0"/>
              </a:rPr>
              <a:t>        Гея спросила у своих детей, кто из них решится восстать против отца, заключившего их в страшное подземелье. Из всех решился выступить только титан </a:t>
            </a:r>
            <a:r>
              <a:rPr lang="ru-RU" sz="2400" b="1" dirty="0" err="1">
                <a:latin typeface="Snap ITC" pitchFamily="82" charset="0"/>
              </a:rPr>
              <a:t>Кронос</a:t>
            </a:r>
            <a:r>
              <a:rPr lang="ru-RU" sz="2400" b="1" dirty="0">
                <a:latin typeface="Snap ITC" pitchFamily="82" charset="0"/>
              </a:rPr>
              <a:t> (время). Он убил Урана и занял его трон.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бог Свар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3366517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521494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ru-RU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Кронос</a:t>
            </a:r>
            <a:r>
              <a:rPr lang="ru-RU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– </a:t>
            </a:r>
            <a:r>
              <a:rPr lang="ru-RU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титан,          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ru-RU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        младший </a:t>
            </a: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сын Урана и Геи, отец олимпийских богов. </a:t>
            </a:r>
            <a:r>
              <a:rPr lang="ru-RU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Поскольку </a:t>
            </a: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Уран остался беспомощным, то вся Вселенная оказалась у ног </a:t>
            </a:r>
            <a:r>
              <a:rPr lang="ru-RU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Кроноса</a:t>
            </a: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. Он выпустил на волю своих братьев и сестер – титанов. Взяв в жены богиню Рею, </a:t>
            </a:r>
            <a:r>
              <a:rPr lang="ru-RU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Кронос</a:t>
            </a: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 воцарился на Олимпе. </a:t>
            </a:r>
            <a:r>
              <a:rPr lang="ru-RU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Вместе они произвели на свет двух сыновей – Аида и Посейдона, и трех дочерей – Деметру, Геру и </a:t>
            </a:r>
            <a:r>
              <a:rPr lang="ru-RU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</a:rPr>
              <a:t>Гестию</a:t>
            </a:r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бог зев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5857916" cy="330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1642" y="0"/>
            <a:ext cx="21323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Зевс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303455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atin typeface="Snap ITC" pitchFamily="82" charset="0"/>
              </a:rPr>
              <a:t>Кронос</a:t>
            </a:r>
            <a:r>
              <a:rPr lang="ru-RU" sz="2000" b="1" dirty="0" smtClean="0">
                <a:latin typeface="Snap ITC" pitchFamily="82" charset="0"/>
              </a:rPr>
              <a:t> боялся, что его дети когда-нибудь так же, как и он, восстанут против него и свергнут с Олимпа. Потому он приказал своей жене Рее приносить ему своих новорожденных детей и проглатывал их. Но Рея спрятала последнего своего ребенка на острове Крите, в глубокой пещере, а </a:t>
            </a:r>
            <a:r>
              <a:rPr lang="ru-RU" sz="2000" b="1" dirty="0" err="1" smtClean="0">
                <a:latin typeface="Snap ITC" pitchFamily="82" charset="0"/>
              </a:rPr>
              <a:t>Кроносу</a:t>
            </a:r>
            <a:r>
              <a:rPr lang="ru-RU" sz="2000" b="1" dirty="0" smtClean="0">
                <a:latin typeface="Snap ITC" pitchFamily="82" charset="0"/>
              </a:rPr>
              <a:t> вместо него отдала завернутый в пеленку камень. За Зевсом ухаживали нимфы </a:t>
            </a:r>
            <a:r>
              <a:rPr lang="ru-RU" sz="2000" b="1" dirty="0" err="1" smtClean="0">
                <a:latin typeface="Snap ITC" pitchFamily="82" charset="0"/>
              </a:rPr>
              <a:t>Адрастея</a:t>
            </a:r>
            <a:r>
              <a:rPr lang="ru-RU" sz="2000" b="1" dirty="0" smtClean="0">
                <a:latin typeface="Snap ITC" pitchFamily="82" charset="0"/>
              </a:rPr>
              <a:t> и Идея. Они вскормили маленького Зевса молоком божественной козы </a:t>
            </a:r>
            <a:r>
              <a:rPr lang="ru-RU" sz="2000" b="1" dirty="0" err="1" smtClean="0">
                <a:latin typeface="Snap ITC" pitchFamily="82" charset="0"/>
              </a:rPr>
              <a:t>Амалтеи</a:t>
            </a:r>
            <a:r>
              <a:rPr lang="ru-RU" sz="2000" b="1" dirty="0" smtClean="0">
                <a:latin typeface="Snap ITC" pitchFamily="82" charset="0"/>
              </a:rPr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Круглая лента лицом вниз 2"/>
          <p:cNvSpPr/>
          <p:nvPr/>
        </p:nvSpPr>
        <p:spPr>
          <a:xfrm>
            <a:off x="142844" y="2000240"/>
            <a:ext cx="9001156" cy="304496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71810"/>
            <a:ext cx="82091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Физкультминутка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Sirta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95591" y="0"/>
            <a:ext cx="7485126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Проблемное задание!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Во время просмотра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о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трывка из мультфильма,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file"/>
              </a:rPr>
              <a:t>         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file"/>
              </a:rPr>
              <a:t>заполнить таблицу: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928934"/>
          <a:ext cx="8572560" cy="34442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86280"/>
                <a:gridCol w="428628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Явления природы, отразившиеся  в религии  древних греков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Боги-покровители основных занятий греков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Греки приносили жертвы богам, возводили в их честь храмы, создавали о них сказания.</a:t>
            </a:r>
            <a:endParaRPr lang="ru-RU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30480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3143248"/>
            <a:ext cx="180318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Храм</a:t>
            </a:r>
            <a:r>
              <a:rPr lang="ru-RU" dirty="0" smtClean="0"/>
              <a:t> </a:t>
            </a:r>
            <a:r>
              <a:rPr lang="ru-RU" b="1" dirty="0" smtClean="0"/>
              <a:t>Деметры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857232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6512" y="3143248"/>
            <a:ext cx="2697163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На раскопках </a:t>
            </a:r>
            <a:r>
              <a:rPr lang="ru-RU" b="1" dirty="0"/>
              <a:t>храма</a:t>
            </a:r>
            <a:r>
              <a:rPr lang="ru-RU" dirty="0"/>
              <a:t> </a:t>
            </a:r>
            <a:r>
              <a:rPr lang="ru-RU" b="1" dirty="0"/>
              <a:t>Диониса</a:t>
            </a:r>
            <a:r>
              <a:rPr lang="ru-RU" dirty="0"/>
              <a:t>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786322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6357958"/>
            <a:ext cx="31924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Так выглядел </a:t>
            </a:r>
            <a:r>
              <a:rPr lang="ru-RU" b="1" dirty="0" smtClean="0"/>
              <a:t>храм</a:t>
            </a:r>
            <a:r>
              <a:rPr lang="ru-RU" dirty="0" smtClean="0"/>
              <a:t> </a:t>
            </a:r>
            <a:r>
              <a:rPr lang="ru-RU" b="1" dirty="0" smtClean="0"/>
              <a:t>Артемиды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114800"/>
            <a:ext cx="31432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786446" y="6357958"/>
            <a:ext cx="2935288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/>
              <a:t>Храм</a:t>
            </a:r>
            <a:r>
              <a:rPr lang="ru-RU" dirty="0"/>
              <a:t> </a:t>
            </a:r>
            <a:r>
              <a:rPr lang="ru-RU" b="1" dirty="0"/>
              <a:t>Гефеста</a:t>
            </a:r>
            <a:r>
              <a:rPr lang="ru-RU" dirty="0"/>
              <a:t> в Афинах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786058"/>
            <a:ext cx="3109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28992" y="5214950"/>
            <a:ext cx="21638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Храм</a:t>
            </a:r>
            <a:r>
              <a:rPr lang="ru-RU" dirty="0" smtClean="0"/>
              <a:t> богу </a:t>
            </a:r>
            <a:r>
              <a:rPr lang="ru-RU" b="1" dirty="0" smtClean="0"/>
              <a:t>Гермесу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-2267352" y="0"/>
            <a:ext cx="11527323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Проблемное задание!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 ещё кроме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Богов почитали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Древние греки?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Назовите имена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file"/>
              </a:rPr>
              <a:t>Мифологических героев.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12968" y="1500174"/>
            <a:ext cx="510979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</a:t>
            </a:r>
          </a:p>
          <a:p>
            <a:pPr algn="ctr"/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</a:p>
          <a:p>
            <a:pPr algn="ctr"/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аботу!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643182"/>
            <a:ext cx="2686066" cy="3837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785926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Религия </a:t>
            </a:r>
            <a:endParaRPr lang="ru-RU" sz="5400" b="1" u="sng" baseline="-25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u="sng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Древняя</a:t>
            </a:r>
            <a:r>
              <a:rPr lang="ru-RU" sz="5400" b="1" u="sng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5400" b="1" u="sng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распространенная</a:t>
            </a:r>
            <a:r>
              <a:rPr lang="ru-RU" sz="5400" b="1" u="sng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u="sng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Возникла,	отражала,.	</a:t>
            </a:r>
            <a:r>
              <a:rPr lang="ru-RU" sz="5400" b="1" u="sng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объясняла</a:t>
            </a:r>
          </a:p>
          <a:p>
            <a:pPr algn="ctr"/>
            <a:r>
              <a:rPr lang="ru-RU" sz="5400" b="1" u="sng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Поклонение</a:t>
            </a:r>
            <a:r>
              <a:rPr lang="ru-RU" sz="5400" b="1" u="sng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многим	</a:t>
            </a:r>
            <a:r>
              <a:rPr lang="ru-RU" sz="5400" b="1" u="sng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богам и </a:t>
            </a:r>
            <a:r>
              <a:rPr lang="ru-RU" sz="5400" b="1" u="sng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идолам.</a:t>
            </a:r>
            <a:endParaRPr lang="ru-RU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194" y="0"/>
            <a:ext cx="6474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Закончить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синквейн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142984"/>
            <a:ext cx="510588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Религия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Древних </a:t>
            </a:r>
          </a:p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Греков 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6618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 урока: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14356"/>
            <a:ext cx="2038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Знать: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429000"/>
            <a:ext cx="20085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Уметь: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500174"/>
            <a:ext cx="6945171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Имена основных греческих богов;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Каким занятиям древних греков 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покровительствовали;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какому типу верований относилась 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религия древних греков;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892971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Характеризовать верования древних греков;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Находить общее и различное с религиями других народов;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Находить нужную информацию в различных источниках знаний;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93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Проблемное задание!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857364"/>
            <a:ext cx="723627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Откуда взялись</a:t>
            </a:r>
          </a:p>
          <a:p>
            <a:pPr algn="ctr"/>
            <a:r>
              <a:rPr lang="ru-RU" sz="8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8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реческие боги-</a:t>
            </a:r>
          </a:p>
          <a:p>
            <a:pPr algn="ctr"/>
            <a:r>
              <a:rPr lang="ru-RU" sz="8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олимпийцы?</a:t>
            </a:r>
            <a:endParaRPr lang="ru-RU" sz="8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837039[1]"/>
          <p:cNvPicPr>
            <a:picLocks noChangeAspect="1" noChangeArrowheads="1"/>
          </p:cNvPicPr>
          <p:nvPr/>
        </p:nvPicPr>
        <p:blipFill>
          <a:blip r:embed="rId3" cstate="print"/>
          <a:srcRect t="10320"/>
          <a:stretch>
            <a:fillRect/>
          </a:stretch>
        </p:blipFill>
        <p:spPr bwMode="auto">
          <a:xfrm>
            <a:off x="285720" y="1928802"/>
            <a:ext cx="8497888" cy="47513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/>
              <a:t>Древние греки верили, что их жизнь подчинена высшим силам, что на вершине самой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/>
              <a:t> высокой горы Олимп живут Боги, могущественные и всесильные, красивые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/>
              <a:t>своенравные,  добрые и коварные.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52" descr="OlymNav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928662" y="142852"/>
            <a:ext cx="8064500" cy="4835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143512"/>
            <a:ext cx="87154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/>
              <a:t>Подобно греческой знати они проводят время в пирах и развлечениях, живут в роскошных дворцах и управляют судьбами людей.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vetton_ru_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8344" y="0"/>
            <a:ext cx="32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Уран и Гея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шаблоны оформления\Греция\p01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858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/>
              <a:t>Самым первым божеством древних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греков </a:t>
            </a:r>
            <a:r>
              <a:rPr lang="ru-RU" sz="2800" b="1" dirty="0"/>
              <a:t>был бог Уран - безграничное и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        огромное </a:t>
            </a:r>
            <a:r>
              <a:rPr lang="ru-RU" sz="2800" b="1" dirty="0"/>
              <a:t>небо. Он женился на </a:t>
            </a:r>
            <a:r>
              <a:rPr lang="ru-RU" sz="2800" b="1" dirty="0" smtClean="0"/>
              <a:t>богине</a:t>
            </a:r>
          </a:p>
          <a:p>
            <a:pPr algn="just"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        </a:t>
            </a:r>
            <a:r>
              <a:rPr lang="ru-RU" sz="2800" b="1" dirty="0"/>
              <a:t>Гее и у них родилось множество детей: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сначала </a:t>
            </a:r>
            <a:r>
              <a:rPr lang="ru-RU" sz="2800" b="1" dirty="0"/>
              <a:t>титаны – шесть огромных гигантов,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затем </a:t>
            </a:r>
            <a:r>
              <a:rPr lang="ru-RU" sz="2800" b="1" dirty="0"/>
              <a:t>циклопы (одноглазые чудовища), а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потом </a:t>
            </a:r>
            <a:r>
              <a:rPr lang="ru-RU" sz="2800" b="1" dirty="0"/>
              <a:t>три уродливых монстра, каждый с сотней рук и пятьюдесятью головами – </a:t>
            </a:r>
            <a:r>
              <a:rPr lang="ru-RU" sz="2800" b="1" dirty="0" err="1"/>
              <a:t>гекатонхейры</a:t>
            </a:r>
            <a:r>
              <a:rPr lang="ru-RU" sz="2800" b="1" dirty="0"/>
              <a:t>.</a:t>
            </a:r>
          </a:p>
          <a:p>
            <a:pPr algn="just">
              <a:defRPr/>
            </a:pPr>
            <a:r>
              <a:rPr lang="ru-RU" sz="2800" b="1" dirty="0"/>
              <a:t>        Уран встречал рождение каждого из своих потомков со всевозрастающим ужасом. Глядя на них, Уран боялся, что когда-нибудь дети восстанут против него и убьют. Поэтому он стал глотать каждого новорожденного ребенка, а уже подросших бросил в Тартар – мрачную Бездну. </a:t>
            </a:r>
          </a:p>
          <a:p>
            <a:pPr>
              <a:defRPr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582</Words>
  <Application>Microsoft Office PowerPoint</Application>
  <PresentationFormat>Экран (4:3)</PresentationFormat>
  <Paragraphs>75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20</cp:revision>
  <dcterms:created xsi:type="dcterms:W3CDTF">2012-01-29T19:14:29Z</dcterms:created>
  <dcterms:modified xsi:type="dcterms:W3CDTF">2019-01-25T14:40:22Z</dcterms:modified>
</cp:coreProperties>
</file>