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  <p:sldId id="282" r:id="rId28"/>
    <p:sldId id="283" r:id="rId29"/>
    <p:sldId id="28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62539-5613-4C30-ADCE-CBCF454D7D56}" v="1847" dt="2022-07-21T16:20:07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02E62539-5613-4C30-ADCE-CBCF454D7D56}"/>
    <pc:docChg chg="undo custSel addSld delSld modSld">
      <pc:chgData name="Roman Zhigalov" userId="1f97e9fdf7779aa5" providerId="LiveId" clId="{02E62539-5613-4C30-ADCE-CBCF454D7D56}" dt="2022-07-21T16:20:07.126" v="3339"/>
      <pc:docMkLst>
        <pc:docMk/>
      </pc:docMkLst>
      <pc:sldChg chg="modSp new mod">
        <pc:chgData name="Roman Zhigalov" userId="1f97e9fdf7779aa5" providerId="LiveId" clId="{02E62539-5613-4C30-ADCE-CBCF454D7D56}" dt="2022-07-21T14:56:21.616" v="1"/>
        <pc:sldMkLst>
          <pc:docMk/>
          <pc:sldMk cId="143143655" sldId="256"/>
        </pc:sldMkLst>
        <pc:spChg chg="mod">
          <ac:chgData name="Roman Zhigalov" userId="1f97e9fdf7779aa5" providerId="LiveId" clId="{02E62539-5613-4C30-ADCE-CBCF454D7D56}" dt="2022-07-21T14:56:21.616" v="1"/>
          <ac:spMkLst>
            <pc:docMk/>
            <pc:sldMk cId="143143655" sldId="256"/>
            <ac:spMk id="2" creationId="{FCDE40DE-E37F-A519-B3AE-D69E65A7E817}"/>
          </ac:spMkLst>
        </pc:spChg>
      </pc:sldChg>
      <pc:sldChg chg="addSp delSp modSp new mod modClrScheme chgLayout">
        <pc:chgData name="Roman Zhigalov" userId="1f97e9fdf7779aa5" providerId="LiveId" clId="{02E62539-5613-4C30-ADCE-CBCF454D7D56}" dt="2022-07-21T14:56:36.371" v="16" actId="122"/>
        <pc:sldMkLst>
          <pc:docMk/>
          <pc:sldMk cId="1750801271" sldId="257"/>
        </pc:sldMkLst>
        <pc:spChg chg="del mod ord">
          <ac:chgData name="Roman Zhigalov" userId="1f97e9fdf7779aa5" providerId="LiveId" clId="{02E62539-5613-4C30-ADCE-CBCF454D7D56}" dt="2022-07-21T14:56:31.836" v="3" actId="700"/>
          <ac:spMkLst>
            <pc:docMk/>
            <pc:sldMk cId="1750801271" sldId="257"/>
            <ac:spMk id="2" creationId="{2C523C1D-6FCB-6322-FA7F-1124C00EA3BC}"/>
          </ac:spMkLst>
        </pc:spChg>
        <pc:spChg chg="del mod ord">
          <ac:chgData name="Roman Zhigalov" userId="1f97e9fdf7779aa5" providerId="LiveId" clId="{02E62539-5613-4C30-ADCE-CBCF454D7D56}" dt="2022-07-21T14:56:31.836" v="3" actId="700"/>
          <ac:spMkLst>
            <pc:docMk/>
            <pc:sldMk cId="1750801271" sldId="257"/>
            <ac:spMk id="3" creationId="{57598669-5F51-0FEF-12FC-75CA70CA73A6}"/>
          </ac:spMkLst>
        </pc:spChg>
        <pc:spChg chg="add mod ord">
          <ac:chgData name="Roman Zhigalov" userId="1f97e9fdf7779aa5" providerId="LiveId" clId="{02E62539-5613-4C30-ADCE-CBCF454D7D56}" dt="2022-07-21T14:56:36.371" v="16" actId="122"/>
          <ac:spMkLst>
            <pc:docMk/>
            <pc:sldMk cId="1750801271" sldId="257"/>
            <ac:spMk id="4" creationId="{AE397F0A-27D9-FC93-FCAB-FD815E82A044}"/>
          </ac:spMkLst>
        </pc:spChg>
        <pc:spChg chg="add mod ord">
          <ac:chgData name="Roman Zhigalov" userId="1f97e9fdf7779aa5" providerId="LiveId" clId="{02E62539-5613-4C30-ADCE-CBCF454D7D56}" dt="2022-07-21T14:56:31.836" v="3" actId="700"/>
          <ac:spMkLst>
            <pc:docMk/>
            <pc:sldMk cId="1750801271" sldId="257"/>
            <ac:spMk id="5" creationId="{D19AE52E-5087-96B1-1558-90DFA526A9D5}"/>
          </ac:spMkLst>
        </pc:spChg>
      </pc:sldChg>
      <pc:sldChg chg="addSp delSp modSp new mod setBg">
        <pc:chgData name="Roman Zhigalov" userId="1f97e9fdf7779aa5" providerId="LiveId" clId="{02E62539-5613-4C30-ADCE-CBCF454D7D56}" dt="2022-07-21T15:00:30.424" v="131" actId="26606"/>
        <pc:sldMkLst>
          <pc:docMk/>
          <pc:sldMk cId="1191390767" sldId="258"/>
        </pc:sldMkLst>
        <pc:spChg chg="mod">
          <ac:chgData name="Roman Zhigalov" userId="1f97e9fdf7779aa5" providerId="LiveId" clId="{02E62539-5613-4C30-ADCE-CBCF454D7D56}" dt="2022-07-21T15:00:30.424" v="131" actId="26606"/>
          <ac:spMkLst>
            <pc:docMk/>
            <pc:sldMk cId="1191390767" sldId="258"/>
            <ac:spMk id="2" creationId="{21D974C6-7359-BDF9-F133-3768A3287AA5}"/>
          </ac:spMkLst>
        </pc:spChg>
        <pc:spChg chg="mod">
          <ac:chgData name="Roman Zhigalov" userId="1f97e9fdf7779aa5" providerId="LiveId" clId="{02E62539-5613-4C30-ADCE-CBCF454D7D56}" dt="2022-07-21T15:00:30.424" v="131" actId="26606"/>
          <ac:spMkLst>
            <pc:docMk/>
            <pc:sldMk cId="1191390767" sldId="258"/>
            <ac:spMk id="3" creationId="{0B9565EA-D360-5197-3211-042D04C0B8E1}"/>
          </ac:spMkLst>
        </pc:spChg>
        <pc:spChg chg="add del">
          <ac:chgData name="Roman Zhigalov" userId="1f97e9fdf7779aa5" providerId="LiveId" clId="{02E62539-5613-4C30-ADCE-CBCF454D7D56}" dt="2022-07-21T15:00:30.385" v="130" actId="26606"/>
          <ac:spMkLst>
            <pc:docMk/>
            <pc:sldMk cId="1191390767" sldId="258"/>
            <ac:spMk id="9" creationId="{2C61293E-6EBE-43EF-A52C-9BEBFD7679D4}"/>
          </ac:spMkLst>
        </pc:spChg>
        <pc:spChg chg="add del">
          <ac:chgData name="Roman Zhigalov" userId="1f97e9fdf7779aa5" providerId="LiveId" clId="{02E62539-5613-4C30-ADCE-CBCF454D7D56}" dt="2022-07-21T15:00:30.385" v="130" actId="26606"/>
          <ac:spMkLst>
            <pc:docMk/>
            <pc:sldMk cId="1191390767" sldId="258"/>
            <ac:spMk id="11" creationId="{21540236-BFD5-4A9D-8840-4703E7F76825}"/>
          </ac:spMkLst>
        </pc:spChg>
        <pc:spChg chg="add">
          <ac:chgData name="Roman Zhigalov" userId="1f97e9fdf7779aa5" providerId="LiveId" clId="{02E62539-5613-4C30-ADCE-CBCF454D7D56}" dt="2022-07-21T15:00:30.424" v="131" actId="26606"/>
          <ac:spMkLst>
            <pc:docMk/>
            <pc:sldMk cId="1191390767" sldId="258"/>
            <ac:spMk id="13" creationId="{F13C74B1-5B17-4795-BED0-7140497B445A}"/>
          </ac:spMkLst>
        </pc:spChg>
        <pc:spChg chg="add">
          <ac:chgData name="Roman Zhigalov" userId="1f97e9fdf7779aa5" providerId="LiveId" clId="{02E62539-5613-4C30-ADCE-CBCF454D7D56}" dt="2022-07-21T15:00:30.424" v="131" actId="26606"/>
          <ac:spMkLst>
            <pc:docMk/>
            <pc:sldMk cId="1191390767" sldId="258"/>
            <ac:spMk id="14" creationId="{D4974D33-8DC5-464E-8C6D-BE58F0669C17}"/>
          </ac:spMkLst>
        </pc:spChg>
        <pc:picChg chg="add del">
          <ac:chgData name="Roman Zhigalov" userId="1f97e9fdf7779aa5" providerId="LiveId" clId="{02E62539-5613-4C30-ADCE-CBCF454D7D56}" dt="2022-07-21T15:00:30.385" v="130" actId="26606"/>
          <ac:picMkLst>
            <pc:docMk/>
            <pc:sldMk cId="1191390767" sldId="258"/>
            <ac:picMk id="5" creationId="{E8FF7CBC-BB34-3EA9-0CE6-57DBC995C9F8}"/>
          </ac:picMkLst>
        </pc:picChg>
        <pc:picChg chg="add">
          <ac:chgData name="Roman Zhigalov" userId="1f97e9fdf7779aa5" providerId="LiveId" clId="{02E62539-5613-4C30-ADCE-CBCF454D7D56}" dt="2022-07-21T15:00:30.424" v="131" actId="26606"/>
          <ac:picMkLst>
            <pc:docMk/>
            <pc:sldMk cId="1191390767" sldId="258"/>
            <ac:picMk id="15" creationId="{717B60C9-582F-A041-D251-94CAB4DB0BDF}"/>
          </ac:picMkLst>
        </pc:picChg>
      </pc:sldChg>
      <pc:sldChg chg="addSp modSp new mod setBg">
        <pc:chgData name="Roman Zhigalov" userId="1f97e9fdf7779aa5" providerId="LiveId" clId="{02E62539-5613-4C30-ADCE-CBCF454D7D56}" dt="2022-07-21T15:00:54.173" v="159" actId="26606"/>
        <pc:sldMkLst>
          <pc:docMk/>
          <pc:sldMk cId="275126055" sldId="259"/>
        </pc:sldMkLst>
        <pc:spChg chg="mod">
          <ac:chgData name="Roman Zhigalov" userId="1f97e9fdf7779aa5" providerId="LiveId" clId="{02E62539-5613-4C30-ADCE-CBCF454D7D56}" dt="2022-07-21T15:00:54.173" v="159" actId="26606"/>
          <ac:spMkLst>
            <pc:docMk/>
            <pc:sldMk cId="275126055" sldId="259"/>
            <ac:spMk id="2" creationId="{22B9BFDE-5A9E-43F1-A2CC-A2C511BF9429}"/>
          </ac:spMkLst>
        </pc:spChg>
        <pc:spChg chg="mod">
          <ac:chgData name="Roman Zhigalov" userId="1f97e9fdf7779aa5" providerId="LiveId" clId="{02E62539-5613-4C30-ADCE-CBCF454D7D56}" dt="2022-07-21T15:00:54.173" v="159" actId="26606"/>
          <ac:spMkLst>
            <pc:docMk/>
            <pc:sldMk cId="275126055" sldId="259"/>
            <ac:spMk id="3" creationId="{15D34926-9CBE-9369-6DFF-80436E73577A}"/>
          </ac:spMkLst>
        </pc:spChg>
        <pc:spChg chg="add">
          <ac:chgData name="Roman Zhigalov" userId="1f97e9fdf7779aa5" providerId="LiveId" clId="{02E62539-5613-4C30-ADCE-CBCF454D7D56}" dt="2022-07-21T15:00:54.173" v="159" actId="26606"/>
          <ac:spMkLst>
            <pc:docMk/>
            <pc:sldMk cId="275126055" sldId="259"/>
            <ac:spMk id="8" creationId="{9095C1F4-AE7F-44E4-8693-40D3D6831140}"/>
          </ac:spMkLst>
        </pc:spChg>
        <pc:spChg chg="add">
          <ac:chgData name="Roman Zhigalov" userId="1f97e9fdf7779aa5" providerId="LiveId" clId="{02E62539-5613-4C30-ADCE-CBCF454D7D56}" dt="2022-07-21T15:00:54.173" v="159" actId="26606"/>
          <ac:spMkLst>
            <pc:docMk/>
            <pc:sldMk cId="275126055" sldId="259"/>
            <ac:spMk id="14" creationId="{871AEA07-1E14-44B4-8E55-64EF049CD66F}"/>
          </ac:spMkLst>
        </pc:spChg>
        <pc:grpChg chg="add">
          <ac:chgData name="Roman Zhigalov" userId="1f97e9fdf7779aa5" providerId="LiveId" clId="{02E62539-5613-4C30-ADCE-CBCF454D7D56}" dt="2022-07-21T15:00:54.173" v="159" actId="26606"/>
          <ac:grpSpMkLst>
            <pc:docMk/>
            <pc:sldMk cId="275126055" sldId="259"/>
            <ac:grpSpMk id="10" creationId="{8734DDD3-F723-4DD3-8ABE-EC0B2AC87D74}"/>
          </ac:grpSpMkLst>
        </pc:grpChg>
      </pc:sldChg>
      <pc:sldChg chg="addSp delSp modSp new mod setBg">
        <pc:chgData name="Roman Zhigalov" userId="1f97e9fdf7779aa5" providerId="LiveId" clId="{02E62539-5613-4C30-ADCE-CBCF454D7D56}" dt="2022-07-21T15:05:58.855" v="301" actId="403"/>
        <pc:sldMkLst>
          <pc:docMk/>
          <pc:sldMk cId="3681554255" sldId="260"/>
        </pc:sldMkLst>
        <pc:spChg chg="mod">
          <ac:chgData name="Roman Zhigalov" userId="1f97e9fdf7779aa5" providerId="LiveId" clId="{02E62539-5613-4C30-ADCE-CBCF454D7D56}" dt="2022-07-21T15:05:52.876" v="299" actId="26606"/>
          <ac:spMkLst>
            <pc:docMk/>
            <pc:sldMk cId="3681554255" sldId="260"/>
            <ac:spMk id="2" creationId="{92F3AAFD-6513-2FB4-B545-14D9EA4276BA}"/>
          </ac:spMkLst>
        </pc:spChg>
        <pc:spChg chg="del">
          <ac:chgData name="Roman Zhigalov" userId="1f97e9fdf7779aa5" providerId="LiveId" clId="{02E62539-5613-4C30-ADCE-CBCF454D7D56}" dt="2022-07-21T15:05:46.476" v="298"/>
          <ac:spMkLst>
            <pc:docMk/>
            <pc:sldMk cId="3681554255" sldId="260"/>
            <ac:spMk id="3" creationId="{D7C2C49E-6800-7438-8EDF-B9FA12DCFF77}"/>
          </ac:spMkLst>
        </pc:spChg>
        <pc:spChg chg="mod">
          <ac:chgData name="Roman Zhigalov" userId="1f97e9fdf7779aa5" providerId="LiveId" clId="{02E62539-5613-4C30-ADCE-CBCF454D7D56}" dt="2022-07-21T15:05:58.855" v="301" actId="403"/>
          <ac:spMkLst>
            <pc:docMk/>
            <pc:sldMk cId="3681554255" sldId="260"/>
            <ac:spMk id="4" creationId="{E86E8FDB-A1C1-501C-93D5-D04D90C210F6}"/>
          </ac:spMkLst>
        </pc:spChg>
        <pc:spChg chg="add">
          <ac:chgData name="Roman Zhigalov" userId="1f97e9fdf7779aa5" providerId="LiveId" clId="{02E62539-5613-4C30-ADCE-CBCF454D7D56}" dt="2022-07-21T15:05:52.876" v="299" actId="26606"/>
          <ac:spMkLst>
            <pc:docMk/>
            <pc:sldMk cId="3681554255" sldId="260"/>
            <ac:spMk id="10" creationId="{9A724DBA-D2D9-471E-8ED7-2015DDD950DF}"/>
          </ac:spMkLst>
        </pc:spChg>
        <pc:spChg chg="add">
          <ac:chgData name="Roman Zhigalov" userId="1f97e9fdf7779aa5" providerId="LiveId" clId="{02E62539-5613-4C30-ADCE-CBCF454D7D56}" dt="2022-07-21T15:05:52.876" v="299" actId="26606"/>
          <ac:spMkLst>
            <pc:docMk/>
            <pc:sldMk cId="3681554255" sldId="260"/>
            <ac:spMk id="12" creationId="{08980754-6F4B-43C9-B9BE-127B6BED6586}"/>
          </ac:spMkLst>
        </pc:spChg>
        <pc:spChg chg="add">
          <ac:chgData name="Roman Zhigalov" userId="1f97e9fdf7779aa5" providerId="LiveId" clId="{02E62539-5613-4C30-ADCE-CBCF454D7D56}" dt="2022-07-21T15:05:52.876" v="299" actId="26606"/>
          <ac:spMkLst>
            <pc:docMk/>
            <pc:sldMk cId="3681554255" sldId="260"/>
            <ac:spMk id="14" creationId="{2C1BBA94-3F40-40AA-8BB9-E69E25E537C1}"/>
          </ac:spMkLst>
        </pc:spChg>
        <pc:spChg chg="add">
          <ac:chgData name="Roman Zhigalov" userId="1f97e9fdf7779aa5" providerId="LiveId" clId="{02E62539-5613-4C30-ADCE-CBCF454D7D56}" dt="2022-07-21T15:05:52.876" v="299" actId="26606"/>
          <ac:spMkLst>
            <pc:docMk/>
            <pc:sldMk cId="3681554255" sldId="260"/>
            <ac:spMk id="16" creationId="{169CC832-2974-4E8D-90ED-3E2941BA7336}"/>
          </ac:spMkLst>
        </pc:spChg>
        <pc:spChg chg="add">
          <ac:chgData name="Roman Zhigalov" userId="1f97e9fdf7779aa5" providerId="LiveId" clId="{02E62539-5613-4C30-ADCE-CBCF454D7D56}" dt="2022-07-21T15:05:52.876" v="299" actId="26606"/>
          <ac:spMkLst>
            <pc:docMk/>
            <pc:sldMk cId="3681554255" sldId="260"/>
            <ac:spMk id="18" creationId="{55222F96-971A-4F90-B841-6BAB416C7AC1}"/>
          </ac:spMkLst>
        </pc:spChg>
        <pc:picChg chg="add mod">
          <ac:chgData name="Roman Zhigalov" userId="1f97e9fdf7779aa5" providerId="LiveId" clId="{02E62539-5613-4C30-ADCE-CBCF454D7D56}" dt="2022-07-21T15:05:52.876" v="299" actId="26606"/>
          <ac:picMkLst>
            <pc:docMk/>
            <pc:sldMk cId="3681554255" sldId="260"/>
            <ac:picMk id="5" creationId="{33591D91-79C6-9848-8889-2DDA199824AE}"/>
          </ac:picMkLst>
        </pc:picChg>
      </pc:sldChg>
      <pc:sldChg chg="addSp modSp new mod setBg">
        <pc:chgData name="Roman Zhigalov" userId="1f97e9fdf7779aa5" providerId="LiveId" clId="{02E62539-5613-4C30-ADCE-CBCF454D7D56}" dt="2022-07-21T15:07:30.586" v="344" actId="26606"/>
        <pc:sldMkLst>
          <pc:docMk/>
          <pc:sldMk cId="865802465" sldId="261"/>
        </pc:sldMkLst>
        <pc:spChg chg="mod">
          <ac:chgData name="Roman Zhigalov" userId="1f97e9fdf7779aa5" providerId="LiveId" clId="{02E62539-5613-4C30-ADCE-CBCF454D7D56}" dt="2022-07-21T15:07:30.586" v="344" actId="26606"/>
          <ac:spMkLst>
            <pc:docMk/>
            <pc:sldMk cId="865802465" sldId="261"/>
            <ac:spMk id="2" creationId="{1DA19F9A-05FA-E953-E86C-8A80EB37EC17}"/>
          </ac:spMkLst>
        </pc:spChg>
        <pc:spChg chg="mod">
          <ac:chgData name="Roman Zhigalov" userId="1f97e9fdf7779aa5" providerId="LiveId" clId="{02E62539-5613-4C30-ADCE-CBCF454D7D56}" dt="2022-07-21T15:07:30.586" v="344" actId="26606"/>
          <ac:spMkLst>
            <pc:docMk/>
            <pc:sldMk cId="865802465" sldId="261"/>
            <ac:spMk id="3" creationId="{9A5EBD39-AC41-6F5D-A87E-7AF0B583C649}"/>
          </ac:spMkLst>
        </pc:spChg>
        <pc:spChg chg="add">
          <ac:chgData name="Roman Zhigalov" userId="1f97e9fdf7779aa5" providerId="LiveId" clId="{02E62539-5613-4C30-ADCE-CBCF454D7D56}" dt="2022-07-21T15:07:30.586" v="344" actId="26606"/>
          <ac:spMkLst>
            <pc:docMk/>
            <pc:sldMk cId="865802465" sldId="261"/>
            <ac:spMk id="10" creationId="{9A724DBA-D2D9-471E-8ED7-2015DDD950DF}"/>
          </ac:spMkLst>
        </pc:spChg>
        <pc:spChg chg="add">
          <ac:chgData name="Roman Zhigalov" userId="1f97e9fdf7779aa5" providerId="LiveId" clId="{02E62539-5613-4C30-ADCE-CBCF454D7D56}" dt="2022-07-21T15:07:30.586" v="344" actId="26606"/>
          <ac:spMkLst>
            <pc:docMk/>
            <pc:sldMk cId="865802465" sldId="261"/>
            <ac:spMk id="12" creationId="{08980754-6F4B-43C9-B9BE-127B6BED6586}"/>
          </ac:spMkLst>
        </pc:spChg>
        <pc:spChg chg="add">
          <ac:chgData name="Roman Zhigalov" userId="1f97e9fdf7779aa5" providerId="LiveId" clId="{02E62539-5613-4C30-ADCE-CBCF454D7D56}" dt="2022-07-21T15:07:30.586" v="344" actId="26606"/>
          <ac:spMkLst>
            <pc:docMk/>
            <pc:sldMk cId="865802465" sldId="261"/>
            <ac:spMk id="14" creationId="{2C1BBA94-3F40-40AA-8BB9-E69E25E537C1}"/>
          </ac:spMkLst>
        </pc:spChg>
        <pc:spChg chg="add">
          <ac:chgData name="Roman Zhigalov" userId="1f97e9fdf7779aa5" providerId="LiveId" clId="{02E62539-5613-4C30-ADCE-CBCF454D7D56}" dt="2022-07-21T15:07:30.586" v="344" actId="26606"/>
          <ac:spMkLst>
            <pc:docMk/>
            <pc:sldMk cId="865802465" sldId="261"/>
            <ac:spMk id="16" creationId="{169CC832-2974-4E8D-90ED-3E2941BA7336}"/>
          </ac:spMkLst>
        </pc:spChg>
        <pc:spChg chg="add">
          <ac:chgData name="Roman Zhigalov" userId="1f97e9fdf7779aa5" providerId="LiveId" clId="{02E62539-5613-4C30-ADCE-CBCF454D7D56}" dt="2022-07-21T15:07:30.586" v="344" actId="26606"/>
          <ac:spMkLst>
            <pc:docMk/>
            <pc:sldMk cId="865802465" sldId="261"/>
            <ac:spMk id="18" creationId="{55222F96-971A-4F90-B841-6BAB416C7AC1}"/>
          </ac:spMkLst>
        </pc:spChg>
        <pc:picChg chg="add">
          <ac:chgData name="Roman Zhigalov" userId="1f97e9fdf7779aa5" providerId="LiveId" clId="{02E62539-5613-4C30-ADCE-CBCF454D7D56}" dt="2022-07-21T15:07:30.586" v="344" actId="26606"/>
          <ac:picMkLst>
            <pc:docMk/>
            <pc:sldMk cId="865802465" sldId="261"/>
            <ac:picMk id="7" creationId="{E3EB5227-E555-0C9E-7CE2-5FD081695997}"/>
          </ac:picMkLst>
        </pc:picChg>
      </pc:sldChg>
      <pc:sldChg chg="addSp delSp modSp new mod setBg modClrScheme chgLayout">
        <pc:chgData name="Roman Zhigalov" userId="1f97e9fdf7779aa5" providerId="LiveId" clId="{02E62539-5613-4C30-ADCE-CBCF454D7D56}" dt="2022-07-21T15:09:24.438" v="420" actId="26606"/>
        <pc:sldMkLst>
          <pc:docMk/>
          <pc:sldMk cId="660550130" sldId="262"/>
        </pc:sldMkLst>
        <pc:spChg chg="del mod ord">
          <ac:chgData name="Roman Zhigalov" userId="1f97e9fdf7779aa5" providerId="LiveId" clId="{02E62539-5613-4C30-ADCE-CBCF454D7D56}" dt="2022-07-21T15:08:10.240" v="346" actId="700"/>
          <ac:spMkLst>
            <pc:docMk/>
            <pc:sldMk cId="660550130" sldId="262"/>
            <ac:spMk id="2" creationId="{AFE3AB09-ADCE-845A-D0A3-85432A15F907}"/>
          </ac:spMkLst>
        </pc:spChg>
        <pc:spChg chg="del mod ord">
          <ac:chgData name="Roman Zhigalov" userId="1f97e9fdf7779aa5" providerId="LiveId" clId="{02E62539-5613-4C30-ADCE-CBCF454D7D56}" dt="2022-07-21T15:08:10.240" v="346" actId="700"/>
          <ac:spMkLst>
            <pc:docMk/>
            <pc:sldMk cId="660550130" sldId="262"/>
            <ac:spMk id="3" creationId="{03C64387-710A-179F-1697-F3E24C20F81A}"/>
          </ac:spMkLst>
        </pc:spChg>
        <pc:spChg chg="add mod ord">
          <ac:chgData name="Roman Zhigalov" userId="1f97e9fdf7779aa5" providerId="LiveId" clId="{02E62539-5613-4C30-ADCE-CBCF454D7D56}" dt="2022-07-21T15:09:24.438" v="420" actId="26606"/>
          <ac:spMkLst>
            <pc:docMk/>
            <pc:sldMk cId="660550130" sldId="262"/>
            <ac:spMk id="4" creationId="{28DF454A-3DB0-5B8F-6069-81A5404DB3C2}"/>
          </ac:spMkLst>
        </pc:spChg>
        <pc:spChg chg="add del mod ord">
          <ac:chgData name="Roman Zhigalov" userId="1f97e9fdf7779aa5" providerId="LiveId" clId="{02E62539-5613-4C30-ADCE-CBCF454D7D56}" dt="2022-07-21T15:09:17.533" v="417"/>
          <ac:spMkLst>
            <pc:docMk/>
            <pc:sldMk cId="660550130" sldId="262"/>
            <ac:spMk id="5" creationId="{74F22D8C-76EA-EEC0-00FC-21168B1FB888}"/>
          </ac:spMkLst>
        </pc:spChg>
        <pc:spChg chg="add mod ord">
          <ac:chgData name="Roman Zhigalov" userId="1f97e9fdf7779aa5" providerId="LiveId" clId="{02E62539-5613-4C30-ADCE-CBCF454D7D56}" dt="2022-07-21T15:09:24.438" v="420" actId="26606"/>
          <ac:spMkLst>
            <pc:docMk/>
            <pc:sldMk cId="660550130" sldId="262"/>
            <ac:spMk id="6" creationId="{115E2D41-8616-2B38-1FB2-1372E20E682D}"/>
          </ac:spMkLst>
        </pc:spChg>
        <pc:spChg chg="add del">
          <ac:chgData name="Roman Zhigalov" userId="1f97e9fdf7779aa5" providerId="LiveId" clId="{02E62539-5613-4C30-ADCE-CBCF454D7D56}" dt="2022-07-21T15:09:24.413" v="419" actId="26606"/>
          <ac:spMkLst>
            <pc:docMk/>
            <pc:sldMk cId="660550130" sldId="262"/>
            <ac:spMk id="1031" creationId="{9A724DBA-D2D9-471E-8ED7-2015DDD950DF}"/>
          </ac:spMkLst>
        </pc:spChg>
        <pc:spChg chg="add del">
          <ac:chgData name="Roman Zhigalov" userId="1f97e9fdf7779aa5" providerId="LiveId" clId="{02E62539-5613-4C30-ADCE-CBCF454D7D56}" dt="2022-07-21T15:09:24.413" v="419" actId="26606"/>
          <ac:spMkLst>
            <pc:docMk/>
            <pc:sldMk cId="660550130" sldId="262"/>
            <ac:spMk id="1033" creationId="{08980754-6F4B-43C9-B9BE-127B6BED6586}"/>
          </ac:spMkLst>
        </pc:spChg>
        <pc:spChg chg="add del">
          <ac:chgData name="Roman Zhigalov" userId="1f97e9fdf7779aa5" providerId="LiveId" clId="{02E62539-5613-4C30-ADCE-CBCF454D7D56}" dt="2022-07-21T15:09:24.413" v="419" actId="26606"/>
          <ac:spMkLst>
            <pc:docMk/>
            <pc:sldMk cId="660550130" sldId="262"/>
            <ac:spMk id="1035" creationId="{2C1BBA94-3F40-40AA-8BB9-E69E25E537C1}"/>
          </ac:spMkLst>
        </pc:spChg>
        <pc:spChg chg="add del">
          <ac:chgData name="Roman Zhigalov" userId="1f97e9fdf7779aa5" providerId="LiveId" clId="{02E62539-5613-4C30-ADCE-CBCF454D7D56}" dt="2022-07-21T15:09:24.413" v="419" actId="26606"/>
          <ac:spMkLst>
            <pc:docMk/>
            <pc:sldMk cId="660550130" sldId="262"/>
            <ac:spMk id="1037" creationId="{169CC832-2974-4E8D-90ED-3E2941BA7336}"/>
          </ac:spMkLst>
        </pc:spChg>
        <pc:spChg chg="add del">
          <ac:chgData name="Roman Zhigalov" userId="1f97e9fdf7779aa5" providerId="LiveId" clId="{02E62539-5613-4C30-ADCE-CBCF454D7D56}" dt="2022-07-21T15:09:24.413" v="419" actId="26606"/>
          <ac:spMkLst>
            <pc:docMk/>
            <pc:sldMk cId="660550130" sldId="262"/>
            <ac:spMk id="1039" creationId="{55222F96-971A-4F90-B841-6BAB416C7AC1}"/>
          </ac:spMkLst>
        </pc:spChg>
        <pc:spChg chg="add">
          <ac:chgData name="Roman Zhigalov" userId="1f97e9fdf7779aa5" providerId="LiveId" clId="{02E62539-5613-4C30-ADCE-CBCF454D7D56}" dt="2022-07-21T15:09:24.438" v="420" actId="26606"/>
          <ac:spMkLst>
            <pc:docMk/>
            <pc:sldMk cId="660550130" sldId="262"/>
            <ac:spMk id="1041" creationId="{19C9EAEA-39D0-4B0E-A0EB-51E7B26740B1}"/>
          </ac:spMkLst>
        </pc:spChg>
        <pc:spChg chg="add">
          <ac:chgData name="Roman Zhigalov" userId="1f97e9fdf7779aa5" providerId="LiveId" clId="{02E62539-5613-4C30-ADCE-CBCF454D7D56}" dt="2022-07-21T15:09:24.438" v="420" actId="26606"/>
          <ac:spMkLst>
            <pc:docMk/>
            <pc:sldMk cId="660550130" sldId="262"/>
            <ac:spMk id="1042" creationId="{201CC55D-ED54-4C5C-95E6-10947BD1103B}"/>
          </ac:spMkLst>
        </pc:spChg>
        <pc:spChg chg="add">
          <ac:chgData name="Roman Zhigalov" userId="1f97e9fdf7779aa5" providerId="LiveId" clId="{02E62539-5613-4C30-ADCE-CBCF454D7D56}" dt="2022-07-21T15:09:24.438" v="420" actId="26606"/>
          <ac:spMkLst>
            <pc:docMk/>
            <pc:sldMk cId="660550130" sldId="262"/>
            <ac:spMk id="1045" creationId="{3873B707-463F-40B0-8227-E8CC6C67EB25}"/>
          </ac:spMkLst>
        </pc:spChg>
        <pc:spChg chg="add">
          <ac:chgData name="Roman Zhigalov" userId="1f97e9fdf7779aa5" providerId="LiveId" clId="{02E62539-5613-4C30-ADCE-CBCF454D7D56}" dt="2022-07-21T15:09:24.438" v="420" actId="26606"/>
          <ac:spMkLst>
            <pc:docMk/>
            <pc:sldMk cId="660550130" sldId="262"/>
            <ac:spMk id="1046" creationId="{C13237C8-E62C-4F0D-A318-BD6FB6C2D138}"/>
          </ac:spMkLst>
        </pc:spChg>
        <pc:grpChg chg="add">
          <ac:chgData name="Roman Zhigalov" userId="1f97e9fdf7779aa5" providerId="LiveId" clId="{02E62539-5613-4C30-ADCE-CBCF454D7D56}" dt="2022-07-21T15:09:24.438" v="420" actId="26606"/>
          <ac:grpSpMkLst>
            <pc:docMk/>
            <pc:sldMk cId="660550130" sldId="262"/>
            <ac:grpSpMk id="1043" creationId="{1DE889C7-FAD6-4397-98E2-05D503484459}"/>
          </ac:grpSpMkLst>
        </pc:grpChg>
        <pc:picChg chg="add mod">
          <ac:chgData name="Roman Zhigalov" userId="1f97e9fdf7779aa5" providerId="LiveId" clId="{02E62539-5613-4C30-ADCE-CBCF454D7D56}" dt="2022-07-21T15:09:24.438" v="420" actId="26606"/>
          <ac:picMkLst>
            <pc:docMk/>
            <pc:sldMk cId="660550130" sldId="262"/>
            <ac:picMk id="1026" creationId="{C460CFF5-1D83-D836-C590-7CB78AC4C35F}"/>
          </ac:picMkLst>
        </pc:picChg>
      </pc:sldChg>
      <pc:sldChg chg="addSp delSp modSp new mod setBg">
        <pc:chgData name="Roman Zhigalov" userId="1f97e9fdf7779aa5" providerId="LiveId" clId="{02E62539-5613-4C30-ADCE-CBCF454D7D56}" dt="2022-07-21T15:10:42.904" v="485" actId="26606"/>
        <pc:sldMkLst>
          <pc:docMk/>
          <pc:sldMk cId="3320776657" sldId="263"/>
        </pc:sldMkLst>
        <pc:spChg chg="mod">
          <ac:chgData name="Roman Zhigalov" userId="1f97e9fdf7779aa5" providerId="LiveId" clId="{02E62539-5613-4C30-ADCE-CBCF454D7D56}" dt="2022-07-21T15:10:42.904" v="485" actId="26606"/>
          <ac:spMkLst>
            <pc:docMk/>
            <pc:sldMk cId="3320776657" sldId="263"/>
            <ac:spMk id="2" creationId="{48A4C978-7E04-69AE-9FB0-3A5F4995A81A}"/>
          </ac:spMkLst>
        </pc:spChg>
        <pc:spChg chg="del">
          <ac:chgData name="Roman Zhigalov" userId="1f97e9fdf7779aa5" providerId="LiveId" clId="{02E62539-5613-4C30-ADCE-CBCF454D7D56}" dt="2022-07-21T15:10:38.204" v="484"/>
          <ac:spMkLst>
            <pc:docMk/>
            <pc:sldMk cId="3320776657" sldId="263"/>
            <ac:spMk id="3" creationId="{63EB4889-DD22-D01D-7F41-DE6257B3BA32}"/>
          </ac:spMkLst>
        </pc:spChg>
        <pc:spChg chg="mod">
          <ac:chgData name="Roman Zhigalov" userId="1f97e9fdf7779aa5" providerId="LiveId" clId="{02E62539-5613-4C30-ADCE-CBCF454D7D56}" dt="2022-07-21T15:10:42.904" v="485" actId="26606"/>
          <ac:spMkLst>
            <pc:docMk/>
            <pc:sldMk cId="3320776657" sldId="263"/>
            <ac:spMk id="4" creationId="{3ADC1714-231E-7B42-6549-1954F92B8FE9}"/>
          </ac:spMkLst>
        </pc:spChg>
        <pc:spChg chg="add">
          <ac:chgData name="Roman Zhigalov" userId="1f97e9fdf7779aa5" providerId="LiveId" clId="{02E62539-5613-4C30-ADCE-CBCF454D7D56}" dt="2022-07-21T15:10:42.904" v="485" actId="26606"/>
          <ac:spMkLst>
            <pc:docMk/>
            <pc:sldMk cId="3320776657" sldId="263"/>
            <ac:spMk id="2055" creationId="{201CC55D-ED54-4C5C-95E6-10947BD1103B}"/>
          </ac:spMkLst>
        </pc:spChg>
        <pc:spChg chg="add">
          <ac:chgData name="Roman Zhigalov" userId="1f97e9fdf7779aa5" providerId="LiveId" clId="{02E62539-5613-4C30-ADCE-CBCF454D7D56}" dt="2022-07-21T15:10:42.904" v="485" actId="26606"/>
          <ac:spMkLst>
            <pc:docMk/>
            <pc:sldMk cId="3320776657" sldId="263"/>
            <ac:spMk id="2061" creationId="{3873B707-463F-40B0-8227-E8CC6C67EB25}"/>
          </ac:spMkLst>
        </pc:spChg>
        <pc:spChg chg="add">
          <ac:chgData name="Roman Zhigalov" userId="1f97e9fdf7779aa5" providerId="LiveId" clId="{02E62539-5613-4C30-ADCE-CBCF454D7D56}" dt="2022-07-21T15:10:42.904" v="485" actId="26606"/>
          <ac:spMkLst>
            <pc:docMk/>
            <pc:sldMk cId="3320776657" sldId="263"/>
            <ac:spMk id="2063" creationId="{C13237C8-E62C-4F0D-A318-BD6FB6C2D138}"/>
          </ac:spMkLst>
        </pc:spChg>
        <pc:spChg chg="add">
          <ac:chgData name="Roman Zhigalov" userId="1f97e9fdf7779aa5" providerId="LiveId" clId="{02E62539-5613-4C30-ADCE-CBCF454D7D56}" dt="2022-07-21T15:10:42.904" v="485" actId="26606"/>
          <ac:spMkLst>
            <pc:docMk/>
            <pc:sldMk cId="3320776657" sldId="263"/>
            <ac:spMk id="2065" creationId="{19C9EAEA-39D0-4B0E-A0EB-51E7B26740B1}"/>
          </ac:spMkLst>
        </pc:spChg>
        <pc:grpChg chg="add">
          <ac:chgData name="Roman Zhigalov" userId="1f97e9fdf7779aa5" providerId="LiveId" clId="{02E62539-5613-4C30-ADCE-CBCF454D7D56}" dt="2022-07-21T15:10:42.904" v="485" actId="26606"/>
          <ac:grpSpMkLst>
            <pc:docMk/>
            <pc:sldMk cId="3320776657" sldId="263"/>
            <ac:grpSpMk id="2057" creationId="{1DE889C7-FAD6-4397-98E2-05D503484459}"/>
          </ac:grpSpMkLst>
        </pc:grpChg>
        <pc:picChg chg="add mod">
          <ac:chgData name="Roman Zhigalov" userId="1f97e9fdf7779aa5" providerId="LiveId" clId="{02E62539-5613-4C30-ADCE-CBCF454D7D56}" dt="2022-07-21T15:10:42.904" v="485" actId="26606"/>
          <ac:picMkLst>
            <pc:docMk/>
            <pc:sldMk cId="3320776657" sldId="263"/>
            <ac:picMk id="2050" creationId="{136517DA-7961-3D6B-DC50-A1961563488A}"/>
          </ac:picMkLst>
        </pc:picChg>
      </pc:sldChg>
      <pc:sldChg chg="addSp delSp modSp new mod setBg">
        <pc:chgData name="Roman Zhigalov" userId="1f97e9fdf7779aa5" providerId="LiveId" clId="{02E62539-5613-4C30-ADCE-CBCF454D7D56}" dt="2022-07-21T15:20:26.767" v="904" actId="26606"/>
        <pc:sldMkLst>
          <pc:docMk/>
          <pc:sldMk cId="2520765075" sldId="264"/>
        </pc:sldMkLst>
        <pc:spChg chg="mod">
          <ac:chgData name="Roman Zhigalov" userId="1f97e9fdf7779aa5" providerId="LiveId" clId="{02E62539-5613-4C30-ADCE-CBCF454D7D56}" dt="2022-07-21T15:20:26.767" v="904" actId="26606"/>
          <ac:spMkLst>
            <pc:docMk/>
            <pc:sldMk cId="2520765075" sldId="264"/>
            <ac:spMk id="2" creationId="{9816DED9-0C0A-04F3-F579-A293281AA555}"/>
          </ac:spMkLst>
        </pc:spChg>
        <pc:spChg chg="del">
          <ac:chgData name="Roman Zhigalov" userId="1f97e9fdf7779aa5" providerId="LiveId" clId="{02E62539-5613-4C30-ADCE-CBCF454D7D56}" dt="2022-07-21T15:13:48.415" v="510" actId="1032"/>
          <ac:spMkLst>
            <pc:docMk/>
            <pc:sldMk cId="2520765075" sldId="264"/>
            <ac:spMk id="3" creationId="{2A959235-3AF2-FB76-DAFB-BCF18635B353}"/>
          </ac:spMkLst>
        </pc:spChg>
        <pc:spChg chg="add">
          <ac:chgData name="Roman Zhigalov" userId="1f97e9fdf7779aa5" providerId="LiveId" clId="{02E62539-5613-4C30-ADCE-CBCF454D7D56}" dt="2022-07-21T15:20:26.767" v="904" actId="26606"/>
          <ac:spMkLst>
            <pc:docMk/>
            <pc:sldMk cId="2520765075" sldId="264"/>
            <ac:spMk id="9" creationId="{2E442304-DDBD-4F7B-8017-36BCC863FB40}"/>
          </ac:spMkLst>
        </pc:spChg>
        <pc:spChg chg="add">
          <ac:chgData name="Roman Zhigalov" userId="1f97e9fdf7779aa5" providerId="LiveId" clId="{02E62539-5613-4C30-ADCE-CBCF454D7D56}" dt="2022-07-21T15:20:26.767" v="904" actId="26606"/>
          <ac:spMkLst>
            <pc:docMk/>
            <pc:sldMk cId="2520765075" sldId="264"/>
            <ac:spMk id="11" creationId="{5E107275-3853-46FD-A241-DE4355A42675}"/>
          </ac:spMkLst>
        </pc:spChg>
        <pc:graphicFrameChg chg="add mod modGraphic">
          <ac:chgData name="Roman Zhigalov" userId="1f97e9fdf7779aa5" providerId="LiveId" clId="{02E62539-5613-4C30-ADCE-CBCF454D7D56}" dt="2022-07-21T15:20:26.767" v="904" actId="26606"/>
          <ac:graphicFrameMkLst>
            <pc:docMk/>
            <pc:sldMk cId="2520765075" sldId="264"/>
            <ac:graphicFrameMk id="4" creationId="{46F792DD-A495-0D33-9733-1B1230025F82}"/>
          </ac:graphicFrameMkLst>
        </pc:graphicFrameChg>
      </pc:sldChg>
      <pc:sldChg chg="addSp delSp modSp new mod setBg">
        <pc:chgData name="Roman Zhigalov" userId="1f97e9fdf7779aa5" providerId="LiveId" clId="{02E62539-5613-4C30-ADCE-CBCF454D7D56}" dt="2022-07-21T15:21:24.746" v="933" actId="27614"/>
        <pc:sldMkLst>
          <pc:docMk/>
          <pc:sldMk cId="2873539320" sldId="265"/>
        </pc:sldMkLst>
        <pc:spChg chg="mod">
          <ac:chgData name="Roman Zhigalov" userId="1f97e9fdf7779aa5" providerId="LiveId" clId="{02E62539-5613-4C30-ADCE-CBCF454D7D56}" dt="2022-07-21T15:21:18.779" v="932" actId="26606"/>
          <ac:spMkLst>
            <pc:docMk/>
            <pc:sldMk cId="2873539320" sldId="265"/>
            <ac:spMk id="2" creationId="{9BF92E78-6615-D155-AF5B-98FDA7341C1B}"/>
          </ac:spMkLst>
        </pc:spChg>
        <pc:spChg chg="del">
          <ac:chgData name="Roman Zhigalov" userId="1f97e9fdf7779aa5" providerId="LiveId" clId="{02E62539-5613-4C30-ADCE-CBCF454D7D56}" dt="2022-07-21T15:21:07.719" v="906" actId="22"/>
          <ac:spMkLst>
            <pc:docMk/>
            <pc:sldMk cId="2873539320" sldId="265"/>
            <ac:spMk id="3" creationId="{BBCD0E3B-610D-3F5D-6D2D-7988CD9BB7DE}"/>
          </ac:spMkLst>
        </pc:spChg>
        <pc:spChg chg="add del">
          <ac:chgData name="Roman Zhigalov" userId="1f97e9fdf7779aa5" providerId="LiveId" clId="{02E62539-5613-4C30-ADCE-CBCF454D7D56}" dt="2022-07-21T15:21:18.760" v="931" actId="26606"/>
          <ac:spMkLst>
            <pc:docMk/>
            <pc:sldMk cId="2873539320" sldId="265"/>
            <ac:spMk id="12" creationId="{7F57BEA8-497D-4AA8-8A18-BDCD696B25FE}"/>
          </ac:spMkLst>
        </pc:spChg>
        <pc:spChg chg="add">
          <ac:chgData name="Roman Zhigalov" userId="1f97e9fdf7779aa5" providerId="LiveId" clId="{02E62539-5613-4C30-ADCE-CBCF454D7D56}" dt="2022-07-21T15:21:18.779" v="932" actId="26606"/>
          <ac:spMkLst>
            <pc:docMk/>
            <pc:sldMk cId="2873539320" sldId="265"/>
            <ac:spMk id="18" creationId="{BA79A7CF-01AF-4178-9369-94E0C90EB046}"/>
          </ac:spMkLst>
        </pc:spChg>
        <pc:spChg chg="add">
          <ac:chgData name="Roman Zhigalov" userId="1f97e9fdf7779aa5" providerId="LiveId" clId="{02E62539-5613-4C30-ADCE-CBCF454D7D56}" dt="2022-07-21T15:21:18.779" v="932" actId="26606"/>
          <ac:spMkLst>
            <pc:docMk/>
            <pc:sldMk cId="2873539320" sldId="265"/>
            <ac:spMk id="19" creationId="{99413ED5-9ED4-4772-BCE4-2BCAE6B12E35}"/>
          </ac:spMkLst>
        </pc:spChg>
        <pc:spChg chg="add">
          <ac:chgData name="Roman Zhigalov" userId="1f97e9fdf7779aa5" providerId="LiveId" clId="{02E62539-5613-4C30-ADCE-CBCF454D7D56}" dt="2022-07-21T15:21:18.779" v="932" actId="26606"/>
          <ac:spMkLst>
            <pc:docMk/>
            <pc:sldMk cId="2873539320" sldId="265"/>
            <ac:spMk id="20" creationId="{04357C93-F0CB-4A1C-8F77-4E9063789819}"/>
          </ac:spMkLst>
        </pc:spChg>
        <pc:spChg chg="add">
          <ac:chgData name="Roman Zhigalov" userId="1f97e9fdf7779aa5" providerId="LiveId" clId="{02E62539-5613-4C30-ADCE-CBCF454D7D56}" dt="2022-07-21T15:21:18.779" v="932" actId="26606"/>
          <ac:spMkLst>
            <pc:docMk/>
            <pc:sldMk cId="2873539320" sldId="265"/>
            <ac:spMk id="21" creationId="{90F533E9-6690-41A8-A372-4C6C622D028D}"/>
          </ac:spMkLst>
        </pc:spChg>
        <pc:picChg chg="add mod ord">
          <ac:chgData name="Roman Zhigalov" userId="1f97e9fdf7779aa5" providerId="LiveId" clId="{02E62539-5613-4C30-ADCE-CBCF454D7D56}" dt="2022-07-21T15:21:24.746" v="933" actId="27614"/>
          <ac:picMkLst>
            <pc:docMk/>
            <pc:sldMk cId="2873539320" sldId="265"/>
            <ac:picMk id="5" creationId="{115D7A97-EC16-DE50-ECB6-DA4060085167}"/>
          </ac:picMkLst>
        </pc:picChg>
        <pc:cxnChg chg="add del">
          <ac:chgData name="Roman Zhigalov" userId="1f97e9fdf7779aa5" providerId="LiveId" clId="{02E62539-5613-4C30-ADCE-CBCF454D7D56}" dt="2022-07-21T15:21:18.760" v="931" actId="26606"/>
          <ac:cxnSpMkLst>
            <pc:docMk/>
            <pc:sldMk cId="2873539320" sldId="265"/>
            <ac:cxnSpMk id="10" creationId="{D2E961F1-4A28-4A5F-BBD4-6E400E5E6C75}"/>
          </ac:cxnSpMkLst>
        </pc:cxnChg>
        <pc:cxnChg chg="add del">
          <ac:chgData name="Roman Zhigalov" userId="1f97e9fdf7779aa5" providerId="LiveId" clId="{02E62539-5613-4C30-ADCE-CBCF454D7D56}" dt="2022-07-21T15:21:18.760" v="931" actId="26606"/>
          <ac:cxnSpMkLst>
            <pc:docMk/>
            <pc:sldMk cId="2873539320" sldId="265"/>
            <ac:cxnSpMk id="14" creationId="{A82415D3-DDE5-4D63-8CB3-23A5EC581B27}"/>
          </ac:cxnSpMkLst>
        </pc:cxnChg>
        <pc:cxnChg chg="add del">
          <ac:chgData name="Roman Zhigalov" userId="1f97e9fdf7779aa5" providerId="LiveId" clId="{02E62539-5613-4C30-ADCE-CBCF454D7D56}" dt="2022-07-21T15:21:18.760" v="931" actId="26606"/>
          <ac:cxnSpMkLst>
            <pc:docMk/>
            <pc:sldMk cId="2873539320" sldId="265"/>
            <ac:cxnSpMk id="16" creationId="{AD7193FB-6AE6-4B3B-8F89-56B55DD63B4D}"/>
          </ac:cxnSpMkLst>
        </pc:cxnChg>
      </pc:sldChg>
      <pc:sldChg chg="addSp delSp modSp new mod setBg">
        <pc:chgData name="Roman Zhigalov" userId="1f97e9fdf7779aa5" providerId="LiveId" clId="{02E62539-5613-4C30-ADCE-CBCF454D7D56}" dt="2022-07-21T15:24:45.410" v="1195" actId="14100"/>
        <pc:sldMkLst>
          <pc:docMk/>
          <pc:sldMk cId="557360127" sldId="266"/>
        </pc:sldMkLst>
        <pc:spChg chg="mod">
          <ac:chgData name="Roman Zhigalov" userId="1f97e9fdf7779aa5" providerId="LiveId" clId="{02E62539-5613-4C30-ADCE-CBCF454D7D56}" dt="2022-07-21T15:24:36.232" v="1192" actId="26606"/>
          <ac:spMkLst>
            <pc:docMk/>
            <pc:sldMk cId="557360127" sldId="266"/>
            <ac:spMk id="2" creationId="{EC715A2C-D47D-7805-3C3D-E16B6818C617}"/>
          </ac:spMkLst>
        </pc:spChg>
        <pc:spChg chg="del">
          <ac:chgData name="Roman Zhigalov" userId="1f97e9fdf7779aa5" providerId="LiveId" clId="{02E62539-5613-4C30-ADCE-CBCF454D7D56}" dt="2022-07-21T15:23:12.746" v="977" actId="1032"/>
          <ac:spMkLst>
            <pc:docMk/>
            <pc:sldMk cId="557360127" sldId="266"/>
            <ac:spMk id="3" creationId="{ACABAF29-9B76-3C73-E323-1E41794AF727}"/>
          </ac:spMkLst>
        </pc:spChg>
        <pc:spChg chg="add del">
          <ac:chgData name="Roman Zhigalov" userId="1f97e9fdf7779aa5" providerId="LiveId" clId="{02E62539-5613-4C30-ADCE-CBCF454D7D56}" dt="2022-07-21T15:24:36.015" v="1191" actId="26606"/>
          <ac:spMkLst>
            <pc:docMk/>
            <pc:sldMk cId="557360127" sldId="266"/>
            <ac:spMk id="9" creationId="{A86810C3-C298-44C3-92CA-BD5A86ED0080}"/>
          </ac:spMkLst>
        </pc:spChg>
        <pc:spChg chg="add del">
          <ac:chgData name="Roman Zhigalov" userId="1f97e9fdf7779aa5" providerId="LiveId" clId="{02E62539-5613-4C30-ADCE-CBCF454D7D56}" dt="2022-07-21T15:24:36.015" v="1191" actId="26606"/>
          <ac:spMkLst>
            <pc:docMk/>
            <pc:sldMk cId="557360127" sldId="266"/>
            <ac:spMk id="11" creationId="{F7601584-A76E-4602-BFC1-88D9287A8FBA}"/>
          </ac:spMkLst>
        </pc:spChg>
        <pc:spChg chg="add del">
          <ac:chgData name="Roman Zhigalov" userId="1f97e9fdf7779aa5" providerId="LiveId" clId="{02E62539-5613-4C30-ADCE-CBCF454D7D56}" dt="2022-07-21T15:24:36.015" v="1191" actId="26606"/>
          <ac:spMkLst>
            <pc:docMk/>
            <pc:sldMk cId="557360127" sldId="266"/>
            <ac:spMk id="13" creationId="{6F7712DF-6595-4731-B1F6-CF856713DFA2}"/>
          </ac:spMkLst>
        </pc:spChg>
        <pc:spChg chg="add del">
          <ac:chgData name="Roman Zhigalov" userId="1f97e9fdf7779aa5" providerId="LiveId" clId="{02E62539-5613-4C30-ADCE-CBCF454D7D56}" dt="2022-07-21T15:24:36.015" v="1191" actId="26606"/>
          <ac:spMkLst>
            <pc:docMk/>
            <pc:sldMk cId="557360127" sldId="266"/>
            <ac:spMk id="15" creationId="{E6427B96-5681-4758-B27F-9840FFE79BE9}"/>
          </ac:spMkLst>
        </pc:spChg>
        <pc:spChg chg="add">
          <ac:chgData name="Roman Zhigalov" userId="1f97e9fdf7779aa5" providerId="LiveId" clId="{02E62539-5613-4C30-ADCE-CBCF454D7D56}" dt="2022-07-21T15:24:36.232" v="1192" actId="26606"/>
          <ac:spMkLst>
            <pc:docMk/>
            <pc:sldMk cId="557360127" sldId="266"/>
            <ac:spMk id="17" creationId="{2E442304-DDBD-4F7B-8017-36BCC863FB40}"/>
          </ac:spMkLst>
        </pc:spChg>
        <pc:spChg chg="add">
          <ac:chgData name="Roman Zhigalov" userId="1f97e9fdf7779aa5" providerId="LiveId" clId="{02E62539-5613-4C30-ADCE-CBCF454D7D56}" dt="2022-07-21T15:24:36.232" v="1192" actId="26606"/>
          <ac:spMkLst>
            <pc:docMk/>
            <pc:sldMk cId="557360127" sldId="266"/>
            <ac:spMk id="18" creationId="{5E107275-3853-46FD-A241-DE4355A42675}"/>
          </ac:spMkLst>
        </pc:spChg>
        <pc:graphicFrameChg chg="add mod modGraphic">
          <ac:chgData name="Roman Zhigalov" userId="1f97e9fdf7779aa5" providerId="LiveId" clId="{02E62539-5613-4C30-ADCE-CBCF454D7D56}" dt="2022-07-21T15:24:45.410" v="1195" actId="14100"/>
          <ac:graphicFrameMkLst>
            <pc:docMk/>
            <pc:sldMk cId="557360127" sldId="266"/>
            <ac:graphicFrameMk id="4" creationId="{6782E43A-A4D6-311B-596A-6A0E31F3DE75}"/>
          </ac:graphicFrameMkLst>
        </pc:graphicFrameChg>
      </pc:sldChg>
      <pc:sldChg chg="addSp modSp new mod setBg">
        <pc:chgData name="Roman Zhigalov" userId="1f97e9fdf7779aa5" providerId="LiveId" clId="{02E62539-5613-4C30-ADCE-CBCF454D7D56}" dt="2022-07-21T15:25:40.907" v="1234" actId="26606"/>
        <pc:sldMkLst>
          <pc:docMk/>
          <pc:sldMk cId="889884089" sldId="267"/>
        </pc:sldMkLst>
        <pc:spChg chg="mod">
          <ac:chgData name="Roman Zhigalov" userId="1f97e9fdf7779aa5" providerId="LiveId" clId="{02E62539-5613-4C30-ADCE-CBCF454D7D56}" dt="2022-07-21T15:25:40.907" v="1234" actId="26606"/>
          <ac:spMkLst>
            <pc:docMk/>
            <pc:sldMk cId="889884089" sldId="267"/>
            <ac:spMk id="2" creationId="{E8134F6F-9880-03C4-2468-AEA2C188B0F7}"/>
          </ac:spMkLst>
        </pc:spChg>
        <pc:spChg chg="mod">
          <ac:chgData name="Roman Zhigalov" userId="1f97e9fdf7779aa5" providerId="LiveId" clId="{02E62539-5613-4C30-ADCE-CBCF454D7D56}" dt="2022-07-21T15:25:40.907" v="1234" actId="26606"/>
          <ac:spMkLst>
            <pc:docMk/>
            <pc:sldMk cId="889884089" sldId="267"/>
            <ac:spMk id="3" creationId="{AD37DFB5-A81E-7FFB-BE02-09BE2FCB0BF3}"/>
          </ac:spMkLst>
        </pc:spChg>
        <pc:spChg chg="add">
          <ac:chgData name="Roman Zhigalov" userId="1f97e9fdf7779aa5" providerId="LiveId" clId="{02E62539-5613-4C30-ADCE-CBCF454D7D56}" dt="2022-07-21T15:25:40.907" v="1234" actId="26606"/>
          <ac:spMkLst>
            <pc:docMk/>
            <pc:sldMk cId="889884089" sldId="267"/>
            <ac:spMk id="8" creationId="{9095C1F4-AE7F-44E4-8693-40D3D6831140}"/>
          </ac:spMkLst>
        </pc:spChg>
        <pc:spChg chg="add">
          <ac:chgData name="Roman Zhigalov" userId="1f97e9fdf7779aa5" providerId="LiveId" clId="{02E62539-5613-4C30-ADCE-CBCF454D7D56}" dt="2022-07-21T15:25:40.907" v="1234" actId="26606"/>
          <ac:spMkLst>
            <pc:docMk/>
            <pc:sldMk cId="889884089" sldId="267"/>
            <ac:spMk id="14" creationId="{871AEA07-1E14-44B4-8E55-64EF049CD66F}"/>
          </ac:spMkLst>
        </pc:spChg>
        <pc:grpChg chg="add">
          <ac:chgData name="Roman Zhigalov" userId="1f97e9fdf7779aa5" providerId="LiveId" clId="{02E62539-5613-4C30-ADCE-CBCF454D7D56}" dt="2022-07-21T15:25:40.907" v="1234" actId="26606"/>
          <ac:grpSpMkLst>
            <pc:docMk/>
            <pc:sldMk cId="889884089" sldId="267"/>
            <ac:grpSpMk id="10" creationId="{8734DDD3-F723-4DD3-8ABE-EC0B2AC87D74}"/>
          </ac:grpSpMkLst>
        </pc:grpChg>
      </pc:sldChg>
      <pc:sldChg chg="addSp delSp modSp new mod setBg">
        <pc:chgData name="Roman Zhigalov" userId="1f97e9fdf7779aa5" providerId="LiveId" clId="{02E62539-5613-4C30-ADCE-CBCF454D7D56}" dt="2022-07-21T15:37:49.729" v="1271" actId="27614"/>
        <pc:sldMkLst>
          <pc:docMk/>
          <pc:sldMk cId="3536442647" sldId="268"/>
        </pc:sldMkLst>
        <pc:spChg chg="mod">
          <ac:chgData name="Roman Zhigalov" userId="1f97e9fdf7779aa5" providerId="LiveId" clId="{02E62539-5613-4C30-ADCE-CBCF454D7D56}" dt="2022-07-21T15:37:44.923" v="1270" actId="26606"/>
          <ac:spMkLst>
            <pc:docMk/>
            <pc:sldMk cId="3536442647" sldId="268"/>
            <ac:spMk id="2" creationId="{93553BA1-7F2B-E3DA-EC8B-8F23AF5B064E}"/>
          </ac:spMkLst>
        </pc:spChg>
        <pc:spChg chg="del">
          <ac:chgData name="Roman Zhigalov" userId="1f97e9fdf7779aa5" providerId="LiveId" clId="{02E62539-5613-4C30-ADCE-CBCF454D7D56}" dt="2022-07-21T15:37:33.810" v="1263" actId="22"/>
          <ac:spMkLst>
            <pc:docMk/>
            <pc:sldMk cId="3536442647" sldId="268"/>
            <ac:spMk id="3" creationId="{9269A289-EEAC-B85A-F56B-1202467DE469}"/>
          </ac:spMkLst>
        </pc:spChg>
        <pc:spChg chg="mod">
          <ac:chgData name="Roman Zhigalov" userId="1f97e9fdf7779aa5" providerId="LiveId" clId="{02E62539-5613-4C30-ADCE-CBCF454D7D56}" dt="2022-07-21T15:37:44.923" v="1270" actId="26606"/>
          <ac:spMkLst>
            <pc:docMk/>
            <pc:sldMk cId="3536442647" sldId="268"/>
            <ac:spMk id="4" creationId="{E5E91AA8-3742-5A19-8600-F6CCD57FD41E}"/>
          </ac:spMkLst>
        </pc:spChg>
        <pc:spChg chg="add del">
          <ac:chgData name="Roman Zhigalov" userId="1f97e9fdf7779aa5" providerId="LiveId" clId="{02E62539-5613-4C30-ADCE-CBCF454D7D56}" dt="2022-07-21T15:37:42.989" v="1265" actId="26606"/>
          <ac:spMkLst>
            <pc:docMk/>
            <pc:sldMk cId="3536442647" sldId="268"/>
            <ac:spMk id="11" creationId="{BA79A7CF-01AF-4178-9369-94E0C90EB046}"/>
          </ac:spMkLst>
        </pc:spChg>
        <pc:spChg chg="add del">
          <ac:chgData name="Roman Zhigalov" userId="1f97e9fdf7779aa5" providerId="LiveId" clId="{02E62539-5613-4C30-ADCE-CBCF454D7D56}" dt="2022-07-21T15:37:42.989" v="1265" actId="26606"/>
          <ac:spMkLst>
            <pc:docMk/>
            <pc:sldMk cId="3536442647" sldId="268"/>
            <ac:spMk id="13" creationId="{99413ED5-9ED4-4772-BCE4-2BCAE6B12E35}"/>
          </ac:spMkLst>
        </pc:spChg>
        <pc:spChg chg="add del">
          <ac:chgData name="Roman Zhigalov" userId="1f97e9fdf7779aa5" providerId="LiveId" clId="{02E62539-5613-4C30-ADCE-CBCF454D7D56}" dt="2022-07-21T15:37:42.989" v="1265" actId="26606"/>
          <ac:spMkLst>
            <pc:docMk/>
            <pc:sldMk cId="3536442647" sldId="268"/>
            <ac:spMk id="15" creationId="{04357C93-F0CB-4A1C-8F77-4E9063789819}"/>
          </ac:spMkLst>
        </pc:spChg>
        <pc:spChg chg="add del">
          <ac:chgData name="Roman Zhigalov" userId="1f97e9fdf7779aa5" providerId="LiveId" clId="{02E62539-5613-4C30-ADCE-CBCF454D7D56}" dt="2022-07-21T15:37:42.989" v="1265" actId="26606"/>
          <ac:spMkLst>
            <pc:docMk/>
            <pc:sldMk cId="3536442647" sldId="268"/>
            <ac:spMk id="17" creationId="{90F533E9-6690-41A8-A372-4C6C622D028D}"/>
          </ac:spMkLst>
        </pc:spChg>
        <pc:spChg chg="add del">
          <ac:chgData name="Roman Zhigalov" userId="1f97e9fdf7779aa5" providerId="LiveId" clId="{02E62539-5613-4C30-ADCE-CBCF454D7D56}" dt="2022-07-21T15:37:43.873" v="1267" actId="26606"/>
          <ac:spMkLst>
            <pc:docMk/>
            <pc:sldMk cId="3536442647" sldId="268"/>
            <ac:spMk id="18" creationId="{B81933D1-5615-42C7-9C0B-4EB7105CCE2D}"/>
          </ac:spMkLst>
        </pc:spChg>
        <pc:spChg chg="add del">
          <ac:chgData name="Roman Zhigalov" userId="1f97e9fdf7779aa5" providerId="LiveId" clId="{02E62539-5613-4C30-ADCE-CBCF454D7D56}" dt="2022-07-21T15:37:43.873" v="1267" actId="26606"/>
          <ac:spMkLst>
            <pc:docMk/>
            <pc:sldMk cId="3536442647" sldId="268"/>
            <ac:spMk id="19" creationId="{47942995-B07F-4636-9A06-C6A104B260A8}"/>
          </ac:spMkLst>
        </pc:spChg>
        <pc:spChg chg="add del">
          <ac:chgData name="Roman Zhigalov" userId="1f97e9fdf7779aa5" providerId="LiveId" clId="{02E62539-5613-4C30-ADCE-CBCF454D7D56}" dt="2022-07-21T15:37:43.873" v="1267" actId="26606"/>
          <ac:spMkLst>
            <pc:docMk/>
            <pc:sldMk cId="3536442647" sldId="268"/>
            <ac:spMk id="20" creationId="{19C9EAEA-39D0-4B0E-A0EB-51E7B26740B1}"/>
          </ac:spMkLst>
        </pc:spChg>
        <pc:spChg chg="add del">
          <ac:chgData name="Roman Zhigalov" userId="1f97e9fdf7779aa5" providerId="LiveId" clId="{02E62539-5613-4C30-ADCE-CBCF454D7D56}" dt="2022-07-21T15:37:44.901" v="1269" actId="26606"/>
          <ac:spMkLst>
            <pc:docMk/>
            <pc:sldMk cId="3536442647" sldId="268"/>
            <ac:spMk id="24" creationId="{F0AED851-54B9-4765-92D2-F0BE443BEC91}"/>
          </ac:spMkLst>
        </pc:spChg>
        <pc:spChg chg="add del">
          <ac:chgData name="Roman Zhigalov" userId="1f97e9fdf7779aa5" providerId="LiveId" clId="{02E62539-5613-4C30-ADCE-CBCF454D7D56}" dt="2022-07-21T15:37:44.901" v="1269" actId="26606"/>
          <ac:spMkLst>
            <pc:docMk/>
            <pc:sldMk cId="3536442647" sldId="268"/>
            <ac:spMk id="25" creationId="{B81933D1-5615-42C7-9C0B-4EB7105CCE2D}"/>
          </ac:spMkLst>
        </pc:spChg>
        <pc:spChg chg="add del">
          <ac:chgData name="Roman Zhigalov" userId="1f97e9fdf7779aa5" providerId="LiveId" clId="{02E62539-5613-4C30-ADCE-CBCF454D7D56}" dt="2022-07-21T15:37:44.901" v="1269" actId="26606"/>
          <ac:spMkLst>
            <pc:docMk/>
            <pc:sldMk cId="3536442647" sldId="268"/>
            <ac:spMk id="26" creationId="{19C9EAEA-39D0-4B0E-A0EB-51E7B26740B1}"/>
          </ac:spMkLst>
        </pc:spChg>
        <pc:spChg chg="add">
          <ac:chgData name="Roman Zhigalov" userId="1f97e9fdf7779aa5" providerId="LiveId" clId="{02E62539-5613-4C30-ADCE-CBCF454D7D56}" dt="2022-07-21T15:37:44.923" v="1270" actId="26606"/>
          <ac:spMkLst>
            <pc:docMk/>
            <pc:sldMk cId="3536442647" sldId="268"/>
            <ac:spMk id="32" creationId="{91DC6ABD-215C-4EA8-A483-CEF5B99AB385}"/>
          </ac:spMkLst>
        </pc:spChg>
        <pc:spChg chg="add">
          <ac:chgData name="Roman Zhigalov" userId="1f97e9fdf7779aa5" providerId="LiveId" clId="{02E62539-5613-4C30-ADCE-CBCF454D7D56}" dt="2022-07-21T15:37:44.923" v="1270" actId="26606"/>
          <ac:spMkLst>
            <pc:docMk/>
            <pc:sldMk cId="3536442647" sldId="268"/>
            <ac:spMk id="36" creationId="{04357C93-F0CB-4A1C-8F77-4E9063789819}"/>
          </ac:spMkLst>
        </pc:spChg>
        <pc:grpChg chg="add del">
          <ac:chgData name="Roman Zhigalov" userId="1f97e9fdf7779aa5" providerId="LiveId" clId="{02E62539-5613-4C30-ADCE-CBCF454D7D56}" dt="2022-07-21T15:37:43.873" v="1267" actId="26606"/>
          <ac:grpSpMkLst>
            <pc:docMk/>
            <pc:sldMk cId="3536442647" sldId="268"/>
            <ac:grpSpMk id="21" creationId="{032D8612-31EB-44CF-A1D0-14FD4C705424}"/>
          </ac:grpSpMkLst>
        </pc:grpChg>
        <pc:grpChg chg="add del">
          <ac:chgData name="Roman Zhigalov" userId="1f97e9fdf7779aa5" providerId="LiveId" clId="{02E62539-5613-4C30-ADCE-CBCF454D7D56}" dt="2022-07-21T15:37:44.901" v="1269" actId="26606"/>
          <ac:grpSpMkLst>
            <pc:docMk/>
            <pc:sldMk cId="3536442647" sldId="268"/>
            <ac:grpSpMk id="27" creationId="{032D8612-31EB-44CF-A1D0-14FD4C705424}"/>
          </ac:grpSpMkLst>
        </pc:grpChg>
        <pc:grpChg chg="add">
          <ac:chgData name="Roman Zhigalov" userId="1f97e9fdf7779aa5" providerId="LiveId" clId="{02E62539-5613-4C30-ADCE-CBCF454D7D56}" dt="2022-07-21T15:37:44.923" v="1270" actId="26606"/>
          <ac:grpSpMkLst>
            <pc:docMk/>
            <pc:sldMk cId="3536442647" sldId="268"/>
            <ac:grpSpMk id="33" creationId="{3AF6A671-C637-4547-85F4-51B6D1881399}"/>
          </ac:grpSpMkLst>
        </pc:grpChg>
        <pc:picChg chg="add mod ord">
          <ac:chgData name="Roman Zhigalov" userId="1f97e9fdf7779aa5" providerId="LiveId" clId="{02E62539-5613-4C30-ADCE-CBCF454D7D56}" dt="2022-07-21T15:37:49.729" v="1271" actId="27614"/>
          <ac:picMkLst>
            <pc:docMk/>
            <pc:sldMk cId="3536442647" sldId="268"/>
            <ac:picMk id="6" creationId="{9DDCA091-C01B-6CFA-EB2B-8D820233363C}"/>
          </ac:picMkLst>
        </pc:picChg>
      </pc:sldChg>
      <pc:sldChg chg="addSp delSp modSp new mod setBg">
        <pc:chgData name="Roman Zhigalov" userId="1f97e9fdf7779aa5" providerId="LiveId" clId="{02E62539-5613-4C30-ADCE-CBCF454D7D56}" dt="2022-07-21T15:43:42.045" v="1444" actId="403"/>
        <pc:sldMkLst>
          <pc:docMk/>
          <pc:sldMk cId="3757577095" sldId="269"/>
        </pc:sldMkLst>
        <pc:spChg chg="mod">
          <ac:chgData name="Roman Zhigalov" userId="1f97e9fdf7779aa5" providerId="LiveId" clId="{02E62539-5613-4C30-ADCE-CBCF454D7D56}" dt="2022-07-21T15:43:39.061" v="1441" actId="26606"/>
          <ac:spMkLst>
            <pc:docMk/>
            <pc:sldMk cId="3757577095" sldId="269"/>
            <ac:spMk id="2" creationId="{8C62683D-0BB8-4665-609E-2AE496CFC2AC}"/>
          </ac:spMkLst>
        </pc:spChg>
        <pc:spChg chg="mod">
          <ac:chgData name="Roman Zhigalov" userId="1f97e9fdf7779aa5" providerId="LiveId" clId="{02E62539-5613-4C30-ADCE-CBCF454D7D56}" dt="2022-07-21T15:43:42.045" v="1444" actId="403"/>
          <ac:spMkLst>
            <pc:docMk/>
            <pc:sldMk cId="3757577095" sldId="269"/>
            <ac:spMk id="3" creationId="{2FD46E3D-459B-D114-A0BF-AAC77B511DDE}"/>
          </ac:spMkLst>
        </pc:spChg>
        <pc:spChg chg="add del">
          <ac:chgData name="Roman Zhigalov" userId="1f97e9fdf7779aa5" providerId="LiveId" clId="{02E62539-5613-4C30-ADCE-CBCF454D7D56}" dt="2022-07-21T15:43:39.043" v="1440" actId="26606"/>
          <ac:spMkLst>
            <pc:docMk/>
            <pc:sldMk cId="3757577095" sldId="269"/>
            <ac:spMk id="8" creationId="{777A147A-9ED8-46B4-8660-1B3C2AA880B5}"/>
          </ac:spMkLst>
        </pc:spChg>
        <pc:spChg chg="add del">
          <ac:chgData name="Roman Zhigalov" userId="1f97e9fdf7779aa5" providerId="LiveId" clId="{02E62539-5613-4C30-ADCE-CBCF454D7D56}" dt="2022-07-21T15:43:39.043" v="1440" actId="26606"/>
          <ac:spMkLst>
            <pc:docMk/>
            <pc:sldMk cId="3757577095" sldId="269"/>
            <ac:spMk id="10" creationId="{5D6C15A0-C087-4593-8414-2B4EC1CDC3DE}"/>
          </ac:spMkLst>
        </pc:spChg>
        <pc:spChg chg="add">
          <ac:chgData name="Roman Zhigalov" userId="1f97e9fdf7779aa5" providerId="LiveId" clId="{02E62539-5613-4C30-ADCE-CBCF454D7D56}" dt="2022-07-21T15:43:39.061" v="1441" actId="26606"/>
          <ac:spMkLst>
            <pc:docMk/>
            <pc:sldMk cId="3757577095" sldId="269"/>
            <ac:spMk id="14" creationId="{B6CDA21F-E7AF-4C75-8395-33F58D5B0E45}"/>
          </ac:spMkLst>
        </pc:spChg>
        <pc:spChg chg="add">
          <ac:chgData name="Roman Zhigalov" userId="1f97e9fdf7779aa5" providerId="LiveId" clId="{02E62539-5613-4C30-ADCE-CBCF454D7D56}" dt="2022-07-21T15:43:39.061" v="1441" actId="26606"/>
          <ac:spMkLst>
            <pc:docMk/>
            <pc:sldMk cId="3757577095" sldId="269"/>
            <ac:spMk id="15" creationId="{D5B0017B-2ECA-49AF-B397-DC140825DF8D}"/>
          </ac:spMkLst>
        </pc:spChg>
        <pc:grpChg chg="add">
          <ac:chgData name="Roman Zhigalov" userId="1f97e9fdf7779aa5" providerId="LiveId" clId="{02E62539-5613-4C30-ADCE-CBCF454D7D56}" dt="2022-07-21T15:43:39.061" v="1441" actId="26606"/>
          <ac:grpSpMkLst>
            <pc:docMk/>
            <pc:sldMk cId="3757577095" sldId="269"/>
            <ac:grpSpMk id="16" creationId="{AE1C45F0-260A-458C-96ED-C1F6D2151219}"/>
          </ac:grpSpMkLst>
        </pc:grpChg>
        <pc:cxnChg chg="add">
          <ac:chgData name="Roman Zhigalov" userId="1f97e9fdf7779aa5" providerId="LiveId" clId="{02E62539-5613-4C30-ADCE-CBCF454D7D56}" dt="2022-07-21T15:43:39.061" v="1441" actId="26606"/>
          <ac:cxnSpMkLst>
            <pc:docMk/>
            <pc:sldMk cId="3757577095" sldId="269"/>
            <ac:cxnSpMk id="17" creationId="{6CF1BAF6-AD41-4082-B212-8A1F9A2E8779}"/>
          </ac:cxnSpMkLst>
        </pc:cxnChg>
      </pc:sldChg>
      <pc:sldChg chg="addSp delSp modSp new mod">
        <pc:chgData name="Roman Zhigalov" userId="1f97e9fdf7779aa5" providerId="LiveId" clId="{02E62539-5613-4C30-ADCE-CBCF454D7D56}" dt="2022-07-21T15:49:42.186" v="1730" actId="26606"/>
        <pc:sldMkLst>
          <pc:docMk/>
          <pc:sldMk cId="1378396338" sldId="270"/>
        </pc:sldMkLst>
        <pc:spChg chg="mod">
          <ac:chgData name="Roman Zhigalov" userId="1f97e9fdf7779aa5" providerId="LiveId" clId="{02E62539-5613-4C30-ADCE-CBCF454D7D56}" dt="2022-07-21T15:43:54.126" v="1482" actId="20577"/>
          <ac:spMkLst>
            <pc:docMk/>
            <pc:sldMk cId="1378396338" sldId="270"/>
            <ac:spMk id="2" creationId="{A22DE2CE-9F37-1CF7-B2D1-DFD777B0B1D0}"/>
          </ac:spMkLst>
        </pc:spChg>
        <pc:spChg chg="del">
          <ac:chgData name="Roman Zhigalov" userId="1f97e9fdf7779aa5" providerId="LiveId" clId="{02E62539-5613-4C30-ADCE-CBCF454D7D56}" dt="2022-07-21T15:48:27.196" v="1484" actId="1032"/>
          <ac:spMkLst>
            <pc:docMk/>
            <pc:sldMk cId="1378396338" sldId="270"/>
            <ac:spMk id="3" creationId="{D0B2537B-0002-8461-FF53-5492E0BF2BCE}"/>
          </ac:spMkLst>
        </pc:spChg>
        <pc:spChg chg="mod">
          <ac:chgData name="Roman Zhigalov" userId="1f97e9fdf7779aa5" providerId="LiveId" clId="{02E62539-5613-4C30-ADCE-CBCF454D7D56}" dt="2022-07-21T15:44:00.026" v="1483"/>
          <ac:spMkLst>
            <pc:docMk/>
            <pc:sldMk cId="1378396338" sldId="270"/>
            <ac:spMk id="4" creationId="{219ED831-A75B-67C2-4A29-57B6873EAC84}"/>
          </ac:spMkLst>
        </pc:spChg>
        <pc:graphicFrameChg chg="add mod modGraphic">
          <ac:chgData name="Roman Zhigalov" userId="1f97e9fdf7779aa5" providerId="LiveId" clId="{02E62539-5613-4C30-ADCE-CBCF454D7D56}" dt="2022-07-21T15:49:42.186" v="1730" actId="26606"/>
          <ac:graphicFrameMkLst>
            <pc:docMk/>
            <pc:sldMk cId="1378396338" sldId="270"/>
            <ac:graphicFrameMk id="5" creationId="{FFAB0629-07BC-CD3A-E246-0A914F29EBDE}"/>
          </ac:graphicFrameMkLst>
        </pc:graphicFrameChg>
      </pc:sldChg>
      <pc:sldChg chg="addSp delSp modSp new mod setBg">
        <pc:chgData name="Roman Zhigalov" userId="1f97e9fdf7779aa5" providerId="LiveId" clId="{02E62539-5613-4C30-ADCE-CBCF454D7D56}" dt="2022-07-21T15:50:37.038" v="1733" actId="26606"/>
        <pc:sldMkLst>
          <pc:docMk/>
          <pc:sldMk cId="3589143583" sldId="271"/>
        </pc:sldMkLst>
        <pc:spChg chg="del">
          <ac:chgData name="Roman Zhigalov" userId="1f97e9fdf7779aa5" providerId="LiveId" clId="{02E62539-5613-4C30-ADCE-CBCF454D7D56}" dt="2022-07-21T15:50:37.038" v="1733" actId="26606"/>
          <ac:spMkLst>
            <pc:docMk/>
            <pc:sldMk cId="3589143583" sldId="271"/>
            <ac:spMk id="2" creationId="{05AE41A9-7A26-F38F-BF38-1B25B43F9676}"/>
          </ac:spMkLst>
        </pc:spChg>
        <pc:spChg chg="del">
          <ac:chgData name="Roman Zhigalov" userId="1f97e9fdf7779aa5" providerId="LiveId" clId="{02E62539-5613-4C30-ADCE-CBCF454D7D56}" dt="2022-07-21T15:50:33.275" v="1732"/>
          <ac:spMkLst>
            <pc:docMk/>
            <pc:sldMk cId="3589143583" sldId="271"/>
            <ac:spMk id="3" creationId="{C297EA31-3175-9EE3-0DBD-2F92DE27AEA5}"/>
          </ac:spMkLst>
        </pc:spChg>
        <pc:spChg chg="add">
          <ac:chgData name="Roman Zhigalov" userId="1f97e9fdf7779aa5" providerId="LiveId" clId="{02E62539-5613-4C30-ADCE-CBCF454D7D56}" dt="2022-07-21T15:50:37.038" v="1733" actId="26606"/>
          <ac:spMkLst>
            <pc:docMk/>
            <pc:sldMk cId="3589143583" sldId="271"/>
            <ac:spMk id="3079" creationId="{42A4FC2C-047E-45A5-965D-8E1E3BF09BC6}"/>
          </ac:spMkLst>
        </pc:spChg>
        <pc:picChg chg="add mod">
          <ac:chgData name="Roman Zhigalov" userId="1f97e9fdf7779aa5" providerId="LiveId" clId="{02E62539-5613-4C30-ADCE-CBCF454D7D56}" dt="2022-07-21T15:50:37.038" v="1733" actId="26606"/>
          <ac:picMkLst>
            <pc:docMk/>
            <pc:sldMk cId="3589143583" sldId="271"/>
            <ac:picMk id="3074" creationId="{569AFE97-0C4F-420C-7224-DF5787B85E86}"/>
          </ac:picMkLst>
        </pc:picChg>
      </pc:sldChg>
      <pc:sldChg chg="addSp delSp modSp new mod setBg">
        <pc:chgData name="Roman Zhigalov" userId="1f97e9fdf7779aa5" providerId="LiveId" clId="{02E62539-5613-4C30-ADCE-CBCF454D7D56}" dt="2022-07-21T15:56:16.581" v="1940" actId="26606"/>
        <pc:sldMkLst>
          <pc:docMk/>
          <pc:sldMk cId="3608207246" sldId="272"/>
        </pc:sldMkLst>
        <pc:spChg chg="mod">
          <ac:chgData name="Roman Zhigalov" userId="1f97e9fdf7779aa5" providerId="LiveId" clId="{02E62539-5613-4C30-ADCE-CBCF454D7D56}" dt="2022-07-21T15:56:16.581" v="1940" actId="26606"/>
          <ac:spMkLst>
            <pc:docMk/>
            <pc:sldMk cId="3608207246" sldId="272"/>
            <ac:spMk id="2" creationId="{2C42A5D7-F891-FEE5-410C-C5C7C7C77FA6}"/>
          </ac:spMkLst>
        </pc:spChg>
        <pc:spChg chg="del">
          <ac:chgData name="Roman Zhigalov" userId="1f97e9fdf7779aa5" providerId="LiveId" clId="{02E62539-5613-4C30-ADCE-CBCF454D7D56}" dt="2022-07-21T15:51:59.116" v="1759" actId="1032"/>
          <ac:spMkLst>
            <pc:docMk/>
            <pc:sldMk cId="3608207246" sldId="272"/>
            <ac:spMk id="3" creationId="{658FB462-0684-FA69-9745-237949A23707}"/>
          </ac:spMkLst>
        </pc:spChg>
        <pc:spChg chg="add del">
          <ac:chgData name="Roman Zhigalov" userId="1f97e9fdf7779aa5" providerId="LiveId" clId="{02E62539-5613-4C30-ADCE-CBCF454D7D56}" dt="2022-07-21T15:56:16.385" v="1939" actId="26606"/>
          <ac:spMkLst>
            <pc:docMk/>
            <pc:sldMk cId="3608207246" sldId="272"/>
            <ac:spMk id="9" creationId="{6C4028FD-8BAA-4A19-BFDE-594D991B7552}"/>
          </ac:spMkLst>
        </pc:spChg>
        <pc:spChg chg="add">
          <ac:chgData name="Roman Zhigalov" userId="1f97e9fdf7779aa5" providerId="LiveId" clId="{02E62539-5613-4C30-ADCE-CBCF454D7D56}" dt="2022-07-21T15:56:16.581" v="1940" actId="26606"/>
          <ac:spMkLst>
            <pc:docMk/>
            <pc:sldMk cId="3608207246" sldId="272"/>
            <ac:spMk id="11" creationId="{DCC231C8-C761-4B31-9B1C-C6D19248C6B3}"/>
          </ac:spMkLst>
        </pc:spChg>
        <pc:graphicFrameChg chg="add mod modGraphic">
          <ac:chgData name="Roman Zhigalov" userId="1f97e9fdf7779aa5" providerId="LiveId" clId="{02E62539-5613-4C30-ADCE-CBCF454D7D56}" dt="2022-07-21T15:56:16.581" v="1940" actId="26606"/>
          <ac:graphicFrameMkLst>
            <pc:docMk/>
            <pc:sldMk cId="3608207246" sldId="272"/>
            <ac:graphicFrameMk id="4" creationId="{2164672B-C469-19F9-2C29-833069920167}"/>
          </ac:graphicFrameMkLst>
        </pc:graphicFrameChg>
      </pc:sldChg>
      <pc:sldChg chg="addSp delSp modSp new mod setBg">
        <pc:chgData name="Roman Zhigalov" userId="1f97e9fdf7779aa5" providerId="LiveId" clId="{02E62539-5613-4C30-ADCE-CBCF454D7D56}" dt="2022-07-21T15:56:49.580" v="1968" actId="26606"/>
        <pc:sldMkLst>
          <pc:docMk/>
          <pc:sldMk cId="1405514647" sldId="273"/>
        </pc:sldMkLst>
        <pc:spChg chg="mod">
          <ac:chgData name="Roman Zhigalov" userId="1f97e9fdf7779aa5" providerId="LiveId" clId="{02E62539-5613-4C30-ADCE-CBCF454D7D56}" dt="2022-07-21T15:56:49.580" v="1968" actId="26606"/>
          <ac:spMkLst>
            <pc:docMk/>
            <pc:sldMk cId="1405514647" sldId="273"/>
            <ac:spMk id="2" creationId="{544101CC-CFFB-62BC-C81B-6B0FEC6AB6D8}"/>
          </ac:spMkLst>
        </pc:spChg>
        <pc:spChg chg="mod">
          <ac:chgData name="Roman Zhigalov" userId="1f97e9fdf7779aa5" providerId="LiveId" clId="{02E62539-5613-4C30-ADCE-CBCF454D7D56}" dt="2022-07-21T15:56:49.580" v="1968" actId="26606"/>
          <ac:spMkLst>
            <pc:docMk/>
            <pc:sldMk cId="1405514647" sldId="273"/>
            <ac:spMk id="3" creationId="{7B048D94-B772-A4DD-B06B-5D988EFB2137}"/>
          </ac:spMkLst>
        </pc:spChg>
        <pc:spChg chg="add del">
          <ac:chgData name="Roman Zhigalov" userId="1f97e9fdf7779aa5" providerId="LiveId" clId="{02E62539-5613-4C30-ADCE-CBCF454D7D56}" dt="2022-07-21T15:56:49.580" v="1968" actId="26606"/>
          <ac:spMkLst>
            <pc:docMk/>
            <pc:sldMk cId="1405514647" sldId="273"/>
            <ac:spMk id="8" creationId="{4522B21E-B2B9-4C72-9A71-C87EFD137480}"/>
          </ac:spMkLst>
        </pc:spChg>
        <pc:spChg chg="add del">
          <ac:chgData name="Roman Zhigalov" userId="1f97e9fdf7779aa5" providerId="LiveId" clId="{02E62539-5613-4C30-ADCE-CBCF454D7D56}" dt="2022-07-21T15:56:49.580" v="1968" actId="26606"/>
          <ac:spMkLst>
            <pc:docMk/>
            <pc:sldMk cId="1405514647" sldId="273"/>
            <ac:spMk id="10" creationId="{5EB7D2A2-F448-44D4-938C-DC84CBCB3B1E}"/>
          </ac:spMkLst>
        </pc:spChg>
        <pc:spChg chg="add del">
          <ac:chgData name="Roman Zhigalov" userId="1f97e9fdf7779aa5" providerId="LiveId" clId="{02E62539-5613-4C30-ADCE-CBCF454D7D56}" dt="2022-07-21T15:56:49.580" v="1968" actId="26606"/>
          <ac:spMkLst>
            <pc:docMk/>
            <pc:sldMk cId="1405514647" sldId="273"/>
            <ac:spMk id="12" creationId="{871AEA07-1E14-44B4-8E55-64EF049CD66F}"/>
          </ac:spMkLst>
        </pc:spChg>
        <pc:spChg chg="add">
          <ac:chgData name="Roman Zhigalov" userId="1f97e9fdf7779aa5" providerId="LiveId" clId="{02E62539-5613-4C30-ADCE-CBCF454D7D56}" dt="2022-07-21T15:56:49.580" v="1968" actId="26606"/>
          <ac:spMkLst>
            <pc:docMk/>
            <pc:sldMk cId="1405514647" sldId="273"/>
            <ac:spMk id="19" creationId="{9095C1F4-AE7F-44E4-8693-40D3D6831140}"/>
          </ac:spMkLst>
        </pc:spChg>
        <pc:spChg chg="add">
          <ac:chgData name="Roman Zhigalov" userId="1f97e9fdf7779aa5" providerId="LiveId" clId="{02E62539-5613-4C30-ADCE-CBCF454D7D56}" dt="2022-07-21T15:56:49.580" v="1968" actId="26606"/>
          <ac:spMkLst>
            <pc:docMk/>
            <pc:sldMk cId="1405514647" sldId="273"/>
            <ac:spMk id="25" creationId="{871AEA07-1E14-44B4-8E55-64EF049CD66F}"/>
          </ac:spMkLst>
        </pc:spChg>
        <pc:grpChg chg="add">
          <ac:chgData name="Roman Zhigalov" userId="1f97e9fdf7779aa5" providerId="LiveId" clId="{02E62539-5613-4C30-ADCE-CBCF454D7D56}" dt="2022-07-21T15:56:49.580" v="1968" actId="26606"/>
          <ac:grpSpMkLst>
            <pc:docMk/>
            <pc:sldMk cId="1405514647" sldId="273"/>
            <ac:grpSpMk id="21" creationId="{8734DDD3-F723-4DD3-8ABE-EC0B2AC87D74}"/>
          </ac:grpSpMkLst>
        </pc:grpChg>
        <pc:cxnChg chg="add del">
          <ac:chgData name="Roman Zhigalov" userId="1f97e9fdf7779aa5" providerId="LiveId" clId="{02E62539-5613-4C30-ADCE-CBCF454D7D56}" dt="2022-07-21T15:56:49.580" v="1968" actId="26606"/>
          <ac:cxnSpMkLst>
            <pc:docMk/>
            <pc:sldMk cId="1405514647" sldId="273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02E62539-5613-4C30-ADCE-CBCF454D7D56}" dt="2022-07-21T15:58:02.865" v="2042" actId="26606"/>
        <pc:sldMkLst>
          <pc:docMk/>
          <pc:sldMk cId="3528678044" sldId="274"/>
        </pc:sldMkLst>
        <pc:spChg chg="mod">
          <ac:chgData name="Roman Zhigalov" userId="1f97e9fdf7779aa5" providerId="LiveId" clId="{02E62539-5613-4C30-ADCE-CBCF454D7D56}" dt="2022-07-21T15:58:02.865" v="2042" actId="26606"/>
          <ac:spMkLst>
            <pc:docMk/>
            <pc:sldMk cId="3528678044" sldId="274"/>
            <ac:spMk id="2" creationId="{C8B93CFB-B75A-E8D0-D05D-BA256BCAF1B0}"/>
          </ac:spMkLst>
        </pc:spChg>
        <pc:spChg chg="del">
          <ac:chgData name="Roman Zhigalov" userId="1f97e9fdf7779aa5" providerId="LiveId" clId="{02E62539-5613-4C30-ADCE-CBCF454D7D56}" dt="2022-07-21T15:57:58.415" v="2041"/>
          <ac:spMkLst>
            <pc:docMk/>
            <pc:sldMk cId="3528678044" sldId="274"/>
            <ac:spMk id="3" creationId="{4B637B85-CAA8-8760-EDD6-801D11B136C9}"/>
          </ac:spMkLst>
        </pc:spChg>
        <pc:spChg chg="mod">
          <ac:chgData name="Roman Zhigalov" userId="1f97e9fdf7779aa5" providerId="LiveId" clId="{02E62539-5613-4C30-ADCE-CBCF454D7D56}" dt="2022-07-21T15:58:02.865" v="2042" actId="26606"/>
          <ac:spMkLst>
            <pc:docMk/>
            <pc:sldMk cId="3528678044" sldId="274"/>
            <ac:spMk id="4" creationId="{1C3F474C-89DE-C77D-C9DC-2635DAF1ECD8}"/>
          </ac:spMkLst>
        </pc:spChg>
        <pc:spChg chg="add">
          <ac:chgData name="Roman Zhigalov" userId="1f97e9fdf7779aa5" providerId="LiveId" clId="{02E62539-5613-4C30-ADCE-CBCF454D7D56}" dt="2022-07-21T15:58:02.865" v="2042" actId="26606"/>
          <ac:spMkLst>
            <pc:docMk/>
            <pc:sldMk cId="3528678044" sldId="274"/>
            <ac:spMk id="4103" creationId="{47942995-B07F-4636-9A06-C6A104B260A8}"/>
          </ac:spMkLst>
        </pc:spChg>
        <pc:spChg chg="add">
          <ac:chgData name="Roman Zhigalov" userId="1f97e9fdf7779aa5" providerId="LiveId" clId="{02E62539-5613-4C30-ADCE-CBCF454D7D56}" dt="2022-07-21T15:58:02.865" v="2042" actId="26606"/>
          <ac:spMkLst>
            <pc:docMk/>
            <pc:sldMk cId="3528678044" sldId="274"/>
            <ac:spMk id="4110" creationId="{B81933D1-5615-42C7-9C0B-4EB7105CCE2D}"/>
          </ac:spMkLst>
        </pc:spChg>
        <pc:spChg chg="add">
          <ac:chgData name="Roman Zhigalov" userId="1f97e9fdf7779aa5" providerId="LiveId" clId="{02E62539-5613-4C30-ADCE-CBCF454D7D56}" dt="2022-07-21T15:58:02.865" v="2042" actId="26606"/>
          <ac:spMkLst>
            <pc:docMk/>
            <pc:sldMk cId="3528678044" sldId="274"/>
            <ac:spMk id="4112" creationId="{19C9EAEA-39D0-4B0E-A0EB-51E7B26740B1}"/>
          </ac:spMkLst>
        </pc:spChg>
        <pc:grpChg chg="add">
          <ac:chgData name="Roman Zhigalov" userId="1f97e9fdf7779aa5" providerId="LiveId" clId="{02E62539-5613-4C30-ADCE-CBCF454D7D56}" dt="2022-07-21T15:58:02.865" v="2042" actId="26606"/>
          <ac:grpSpMkLst>
            <pc:docMk/>
            <pc:sldMk cId="3528678044" sldId="274"/>
            <ac:grpSpMk id="4105" creationId="{032D8612-31EB-44CF-A1D0-14FD4C705424}"/>
          </ac:grpSpMkLst>
        </pc:grpChg>
        <pc:picChg chg="add mod">
          <ac:chgData name="Roman Zhigalov" userId="1f97e9fdf7779aa5" providerId="LiveId" clId="{02E62539-5613-4C30-ADCE-CBCF454D7D56}" dt="2022-07-21T15:58:02.865" v="2042" actId="26606"/>
          <ac:picMkLst>
            <pc:docMk/>
            <pc:sldMk cId="3528678044" sldId="274"/>
            <ac:picMk id="4098" creationId="{CA4BA231-76AE-2E1D-F294-2FB6A332ED90}"/>
          </ac:picMkLst>
        </pc:picChg>
      </pc:sldChg>
      <pc:sldChg chg="addSp delSp modSp new mod setBg">
        <pc:chgData name="Roman Zhigalov" userId="1f97e9fdf7779aa5" providerId="LiveId" clId="{02E62539-5613-4C30-ADCE-CBCF454D7D56}" dt="2022-07-21T16:00:23.777" v="2364" actId="26606"/>
        <pc:sldMkLst>
          <pc:docMk/>
          <pc:sldMk cId="3968457795" sldId="275"/>
        </pc:sldMkLst>
        <pc:spChg chg="mod">
          <ac:chgData name="Roman Zhigalov" userId="1f97e9fdf7779aa5" providerId="LiveId" clId="{02E62539-5613-4C30-ADCE-CBCF454D7D56}" dt="2022-07-21T16:00:23.777" v="2364" actId="26606"/>
          <ac:spMkLst>
            <pc:docMk/>
            <pc:sldMk cId="3968457795" sldId="275"/>
            <ac:spMk id="2" creationId="{9E7FBADC-4ED1-5862-C935-E678E22D110F}"/>
          </ac:spMkLst>
        </pc:spChg>
        <pc:spChg chg="del">
          <ac:chgData name="Roman Zhigalov" userId="1f97e9fdf7779aa5" providerId="LiveId" clId="{02E62539-5613-4C30-ADCE-CBCF454D7D56}" dt="2022-07-21T15:58:19.246" v="2049" actId="1032"/>
          <ac:spMkLst>
            <pc:docMk/>
            <pc:sldMk cId="3968457795" sldId="275"/>
            <ac:spMk id="3" creationId="{83061635-3575-A315-817E-B8D3B11737BB}"/>
          </ac:spMkLst>
        </pc:spChg>
        <pc:spChg chg="add">
          <ac:chgData name="Roman Zhigalov" userId="1f97e9fdf7779aa5" providerId="LiveId" clId="{02E62539-5613-4C30-ADCE-CBCF454D7D56}" dt="2022-07-21T16:00:23.777" v="2364" actId="26606"/>
          <ac:spMkLst>
            <pc:docMk/>
            <pc:sldMk cId="3968457795" sldId="275"/>
            <ac:spMk id="9" creationId="{AE2B703B-46F9-481A-A605-82E2A828C4FA}"/>
          </ac:spMkLst>
        </pc:spChg>
        <pc:spChg chg="add">
          <ac:chgData name="Roman Zhigalov" userId="1f97e9fdf7779aa5" providerId="LiveId" clId="{02E62539-5613-4C30-ADCE-CBCF454D7D56}" dt="2022-07-21T16:00:23.777" v="2364" actId="26606"/>
          <ac:spMkLst>
            <pc:docMk/>
            <pc:sldMk cId="3968457795" sldId="275"/>
            <ac:spMk id="11" creationId="{F13BE4D7-0C3D-4906-B230-A1C5B4665CCF}"/>
          </ac:spMkLst>
        </pc:spChg>
        <pc:graphicFrameChg chg="add mod modGraphic">
          <ac:chgData name="Roman Zhigalov" userId="1f97e9fdf7779aa5" providerId="LiveId" clId="{02E62539-5613-4C30-ADCE-CBCF454D7D56}" dt="2022-07-21T16:00:23.777" v="2364" actId="26606"/>
          <ac:graphicFrameMkLst>
            <pc:docMk/>
            <pc:sldMk cId="3968457795" sldId="275"/>
            <ac:graphicFrameMk id="4" creationId="{122CEB8B-3A4E-A2CB-5365-426C511210C8}"/>
          </ac:graphicFrameMkLst>
        </pc:graphicFrameChg>
      </pc:sldChg>
      <pc:sldChg chg="addSp delSp modSp new mod setBg">
        <pc:chgData name="Roman Zhigalov" userId="1f97e9fdf7779aa5" providerId="LiveId" clId="{02E62539-5613-4C30-ADCE-CBCF454D7D56}" dt="2022-07-21T16:06:20.269" v="2721" actId="26606"/>
        <pc:sldMkLst>
          <pc:docMk/>
          <pc:sldMk cId="1584372238" sldId="276"/>
        </pc:sldMkLst>
        <pc:spChg chg="mod">
          <ac:chgData name="Roman Zhigalov" userId="1f97e9fdf7779aa5" providerId="LiveId" clId="{02E62539-5613-4C30-ADCE-CBCF454D7D56}" dt="2022-07-21T16:06:20.269" v="2721" actId="26606"/>
          <ac:spMkLst>
            <pc:docMk/>
            <pc:sldMk cId="1584372238" sldId="276"/>
            <ac:spMk id="2" creationId="{16BA8BC9-2B23-2725-5375-52B36F8AAC38}"/>
          </ac:spMkLst>
        </pc:spChg>
        <pc:spChg chg="del">
          <ac:chgData name="Roman Zhigalov" userId="1f97e9fdf7779aa5" providerId="LiveId" clId="{02E62539-5613-4C30-ADCE-CBCF454D7D56}" dt="2022-07-21T16:04:24.386" v="2380" actId="1032"/>
          <ac:spMkLst>
            <pc:docMk/>
            <pc:sldMk cId="1584372238" sldId="276"/>
            <ac:spMk id="3" creationId="{C65BE229-1CB5-3843-BDA5-13CA4FB0B93A}"/>
          </ac:spMkLst>
        </pc:spChg>
        <pc:spChg chg="add">
          <ac:chgData name="Roman Zhigalov" userId="1f97e9fdf7779aa5" providerId="LiveId" clId="{02E62539-5613-4C30-ADCE-CBCF454D7D56}" dt="2022-07-21T16:06:20.269" v="2721" actId="26606"/>
          <ac:spMkLst>
            <pc:docMk/>
            <pc:sldMk cId="1584372238" sldId="276"/>
            <ac:spMk id="9" creationId="{5628E5CB-913B-4378-97CE-18C9F6410C53}"/>
          </ac:spMkLst>
        </pc:spChg>
        <pc:graphicFrameChg chg="add mod modGraphic">
          <ac:chgData name="Roman Zhigalov" userId="1f97e9fdf7779aa5" providerId="LiveId" clId="{02E62539-5613-4C30-ADCE-CBCF454D7D56}" dt="2022-07-21T16:06:20.269" v="2721" actId="26606"/>
          <ac:graphicFrameMkLst>
            <pc:docMk/>
            <pc:sldMk cId="1584372238" sldId="276"/>
            <ac:graphicFrameMk id="4" creationId="{2E85C288-5838-3ADA-1581-60AC67EB0274}"/>
          </ac:graphicFrameMkLst>
        </pc:graphicFrameChg>
      </pc:sldChg>
      <pc:sldChg chg="addSp delSp modSp new mod setBg">
        <pc:chgData name="Roman Zhigalov" userId="1f97e9fdf7779aa5" providerId="LiveId" clId="{02E62539-5613-4C30-ADCE-CBCF454D7D56}" dt="2022-07-21T16:07:51.079" v="2902" actId="26606"/>
        <pc:sldMkLst>
          <pc:docMk/>
          <pc:sldMk cId="3936657817" sldId="277"/>
        </pc:sldMkLst>
        <pc:spChg chg="mod">
          <ac:chgData name="Roman Zhigalov" userId="1f97e9fdf7779aa5" providerId="LiveId" clId="{02E62539-5613-4C30-ADCE-CBCF454D7D56}" dt="2022-07-21T16:07:51.079" v="2902" actId="26606"/>
          <ac:spMkLst>
            <pc:docMk/>
            <pc:sldMk cId="3936657817" sldId="277"/>
            <ac:spMk id="2" creationId="{86449D6B-C667-0856-4F67-3ECAB7DCE43E}"/>
          </ac:spMkLst>
        </pc:spChg>
        <pc:spChg chg="del">
          <ac:chgData name="Roman Zhigalov" userId="1f97e9fdf7779aa5" providerId="LiveId" clId="{02E62539-5613-4C30-ADCE-CBCF454D7D56}" dt="2022-07-21T16:06:44.563" v="2739" actId="1032"/>
          <ac:spMkLst>
            <pc:docMk/>
            <pc:sldMk cId="3936657817" sldId="277"/>
            <ac:spMk id="3" creationId="{B136ADB0-4CC9-7F0E-A4FC-B1F02E73C5F8}"/>
          </ac:spMkLst>
        </pc:spChg>
        <pc:spChg chg="add del">
          <ac:chgData name="Roman Zhigalov" userId="1f97e9fdf7779aa5" providerId="LiveId" clId="{02E62539-5613-4C30-ADCE-CBCF454D7D56}" dt="2022-07-21T16:07:50.779" v="2901" actId="26606"/>
          <ac:spMkLst>
            <pc:docMk/>
            <pc:sldMk cId="3936657817" sldId="277"/>
            <ac:spMk id="9" creationId="{5628E5CB-913B-4378-97CE-18C9F6410C53}"/>
          </ac:spMkLst>
        </pc:spChg>
        <pc:spChg chg="add">
          <ac:chgData name="Roman Zhigalov" userId="1f97e9fdf7779aa5" providerId="LiveId" clId="{02E62539-5613-4C30-ADCE-CBCF454D7D56}" dt="2022-07-21T16:07:51.079" v="2902" actId="26606"/>
          <ac:spMkLst>
            <pc:docMk/>
            <pc:sldMk cId="3936657817" sldId="277"/>
            <ac:spMk id="11" creationId="{5E107275-3853-46FD-A241-DE4355A42675}"/>
          </ac:spMkLst>
        </pc:spChg>
        <pc:spChg chg="add">
          <ac:chgData name="Roman Zhigalov" userId="1f97e9fdf7779aa5" providerId="LiveId" clId="{02E62539-5613-4C30-ADCE-CBCF454D7D56}" dt="2022-07-21T16:07:51.079" v="2902" actId="26606"/>
          <ac:spMkLst>
            <pc:docMk/>
            <pc:sldMk cId="3936657817" sldId="277"/>
            <ac:spMk id="12" creationId="{2E442304-DDBD-4F7B-8017-36BCC863FB40}"/>
          </ac:spMkLst>
        </pc:spChg>
        <pc:graphicFrameChg chg="add mod modGraphic">
          <ac:chgData name="Roman Zhigalov" userId="1f97e9fdf7779aa5" providerId="LiveId" clId="{02E62539-5613-4C30-ADCE-CBCF454D7D56}" dt="2022-07-21T16:07:51.079" v="2902" actId="26606"/>
          <ac:graphicFrameMkLst>
            <pc:docMk/>
            <pc:sldMk cId="3936657817" sldId="277"/>
            <ac:graphicFrameMk id="4" creationId="{02A340A4-24C9-C76D-6F74-218BD5220FEC}"/>
          </ac:graphicFrameMkLst>
        </pc:graphicFrameChg>
      </pc:sldChg>
      <pc:sldChg chg="addSp modSp new mod setBg">
        <pc:chgData name="Roman Zhigalov" userId="1f97e9fdf7779aa5" providerId="LiveId" clId="{02E62539-5613-4C30-ADCE-CBCF454D7D56}" dt="2022-07-21T16:14:26.676" v="2932" actId="26606"/>
        <pc:sldMkLst>
          <pc:docMk/>
          <pc:sldMk cId="4138634731" sldId="278"/>
        </pc:sldMkLst>
        <pc:spChg chg="mod">
          <ac:chgData name="Roman Zhigalov" userId="1f97e9fdf7779aa5" providerId="LiveId" clId="{02E62539-5613-4C30-ADCE-CBCF454D7D56}" dt="2022-07-21T16:14:26.676" v="2932" actId="26606"/>
          <ac:spMkLst>
            <pc:docMk/>
            <pc:sldMk cId="4138634731" sldId="278"/>
            <ac:spMk id="2" creationId="{1D5BD29A-3EB8-1FD1-9BFF-0823D202B34F}"/>
          </ac:spMkLst>
        </pc:spChg>
        <pc:spChg chg="mod">
          <ac:chgData name="Roman Zhigalov" userId="1f97e9fdf7779aa5" providerId="LiveId" clId="{02E62539-5613-4C30-ADCE-CBCF454D7D56}" dt="2022-07-21T16:14:26.676" v="2932" actId="26606"/>
          <ac:spMkLst>
            <pc:docMk/>
            <pc:sldMk cId="4138634731" sldId="278"/>
            <ac:spMk id="3" creationId="{7A51106A-9D30-A01F-801E-540D5297870B}"/>
          </ac:spMkLst>
        </pc:spChg>
        <pc:spChg chg="add">
          <ac:chgData name="Roman Zhigalov" userId="1f97e9fdf7779aa5" providerId="LiveId" clId="{02E62539-5613-4C30-ADCE-CBCF454D7D56}" dt="2022-07-21T16:14:26.676" v="2932" actId="26606"/>
          <ac:spMkLst>
            <pc:docMk/>
            <pc:sldMk cId="4138634731" sldId="278"/>
            <ac:spMk id="8" creationId="{9095C1F4-AE7F-44E4-8693-40D3D6831140}"/>
          </ac:spMkLst>
        </pc:spChg>
        <pc:spChg chg="add">
          <ac:chgData name="Roman Zhigalov" userId="1f97e9fdf7779aa5" providerId="LiveId" clId="{02E62539-5613-4C30-ADCE-CBCF454D7D56}" dt="2022-07-21T16:14:26.676" v="2932" actId="26606"/>
          <ac:spMkLst>
            <pc:docMk/>
            <pc:sldMk cId="4138634731" sldId="278"/>
            <ac:spMk id="14" creationId="{871AEA07-1E14-44B4-8E55-64EF049CD66F}"/>
          </ac:spMkLst>
        </pc:spChg>
        <pc:grpChg chg="add">
          <ac:chgData name="Roman Zhigalov" userId="1f97e9fdf7779aa5" providerId="LiveId" clId="{02E62539-5613-4C30-ADCE-CBCF454D7D56}" dt="2022-07-21T16:14:26.676" v="2932" actId="26606"/>
          <ac:grpSpMkLst>
            <pc:docMk/>
            <pc:sldMk cId="4138634731" sldId="278"/>
            <ac:grpSpMk id="10" creationId="{8734DDD3-F723-4DD3-8ABE-EC0B2AC87D74}"/>
          </ac:grpSpMkLst>
        </pc:grpChg>
      </pc:sldChg>
      <pc:sldChg chg="addSp delSp modSp new mod setBg">
        <pc:chgData name="Roman Zhigalov" userId="1f97e9fdf7779aa5" providerId="LiveId" clId="{02E62539-5613-4C30-ADCE-CBCF454D7D56}" dt="2022-07-21T16:19:25.896" v="3301" actId="27614"/>
        <pc:sldMkLst>
          <pc:docMk/>
          <pc:sldMk cId="1276439916" sldId="279"/>
        </pc:sldMkLst>
        <pc:spChg chg="mod">
          <ac:chgData name="Roman Zhigalov" userId="1f97e9fdf7779aa5" providerId="LiveId" clId="{02E62539-5613-4C30-ADCE-CBCF454D7D56}" dt="2022-07-21T16:19:21.176" v="3300" actId="26606"/>
          <ac:spMkLst>
            <pc:docMk/>
            <pc:sldMk cId="1276439916" sldId="279"/>
            <ac:spMk id="2" creationId="{70533498-BB9C-19BA-2817-72C91431F008}"/>
          </ac:spMkLst>
        </pc:spChg>
        <pc:spChg chg="del">
          <ac:chgData name="Roman Zhigalov" userId="1f97e9fdf7779aa5" providerId="LiveId" clId="{02E62539-5613-4C30-ADCE-CBCF454D7D56}" dt="2022-07-21T16:19:12.136" v="3298" actId="22"/>
          <ac:spMkLst>
            <pc:docMk/>
            <pc:sldMk cId="1276439916" sldId="279"/>
            <ac:spMk id="3" creationId="{10B219F3-0C58-015C-6CB2-DE662BE10477}"/>
          </ac:spMkLst>
        </pc:spChg>
        <pc:spChg chg="mod">
          <ac:chgData name="Roman Zhigalov" userId="1f97e9fdf7779aa5" providerId="LiveId" clId="{02E62539-5613-4C30-ADCE-CBCF454D7D56}" dt="2022-07-21T16:19:21.176" v="3300" actId="26606"/>
          <ac:spMkLst>
            <pc:docMk/>
            <pc:sldMk cId="1276439916" sldId="279"/>
            <ac:spMk id="4" creationId="{D2B6C91A-F998-DA10-AE67-62297A66CA73}"/>
          </ac:spMkLst>
        </pc:spChg>
        <pc:spChg chg="add">
          <ac:chgData name="Roman Zhigalov" userId="1f97e9fdf7779aa5" providerId="LiveId" clId="{02E62539-5613-4C30-ADCE-CBCF454D7D56}" dt="2022-07-21T16:19:21.176" v="3300" actId="26606"/>
          <ac:spMkLst>
            <pc:docMk/>
            <pc:sldMk cId="1276439916" sldId="279"/>
            <ac:spMk id="11" creationId="{5E39A796-BE83-48B1-B33F-35C4A32AAB57}"/>
          </ac:spMkLst>
        </pc:spChg>
        <pc:spChg chg="add">
          <ac:chgData name="Roman Zhigalov" userId="1f97e9fdf7779aa5" providerId="LiveId" clId="{02E62539-5613-4C30-ADCE-CBCF454D7D56}" dt="2022-07-21T16:19:21.176" v="3300" actId="26606"/>
          <ac:spMkLst>
            <pc:docMk/>
            <pc:sldMk cId="1276439916" sldId="279"/>
            <ac:spMk id="13" creationId="{72F84B47-E267-4194-8194-831DB7B5547F}"/>
          </ac:spMkLst>
        </pc:spChg>
        <pc:picChg chg="add mod ord">
          <ac:chgData name="Roman Zhigalov" userId="1f97e9fdf7779aa5" providerId="LiveId" clId="{02E62539-5613-4C30-ADCE-CBCF454D7D56}" dt="2022-07-21T16:19:25.896" v="3301" actId="27614"/>
          <ac:picMkLst>
            <pc:docMk/>
            <pc:sldMk cId="1276439916" sldId="279"/>
            <ac:picMk id="6" creationId="{6E7F4488-EE9A-2FB2-9221-D19C3026512C}"/>
          </ac:picMkLst>
        </pc:picChg>
      </pc:sldChg>
      <pc:sldChg chg="addSp delSp modSp new mod modClrScheme chgLayout">
        <pc:chgData name="Roman Zhigalov" userId="1f97e9fdf7779aa5" providerId="LiveId" clId="{02E62539-5613-4C30-ADCE-CBCF454D7D56}" dt="2022-07-21T16:15:50.780" v="3159" actId="1076"/>
        <pc:sldMkLst>
          <pc:docMk/>
          <pc:sldMk cId="656213149" sldId="280"/>
        </pc:sldMkLst>
        <pc:spChg chg="del mod ord">
          <ac:chgData name="Roman Zhigalov" userId="1f97e9fdf7779aa5" providerId="LiveId" clId="{02E62539-5613-4C30-ADCE-CBCF454D7D56}" dt="2022-07-21T16:14:50.637" v="2954" actId="700"/>
          <ac:spMkLst>
            <pc:docMk/>
            <pc:sldMk cId="656213149" sldId="280"/>
            <ac:spMk id="2" creationId="{8B22275F-8795-EC31-E3D3-FCE459063E4C}"/>
          </ac:spMkLst>
        </pc:spChg>
        <pc:spChg chg="del mod ord">
          <ac:chgData name="Roman Zhigalov" userId="1f97e9fdf7779aa5" providerId="LiveId" clId="{02E62539-5613-4C30-ADCE-CBCF454D7D56}" dt="2022-07-21T16:14:50.637" v="2954" actId="700"/>
          <ac:spMkLst>
            <pc:docMk/>
            <pc:sldMk cId="656213149" sldId="280"/>
            <ac:spMk id="3" creationId="{59FC298F-57F3-86CA-4309-F7D95943A758}"/>
          </ac:spMkLst>
        </pc:spChg>
        <pc:spChg chg="add mod ord">
          <ac:chgData name="Roman Zhigalov" userId="1f97e9fdf7779aa5" providerId="LiveId" clId="{02E62539-5613-4C30-ADCE-CBCF454D7D56}" dt="2022-07-21T16:14:54.291" v="2971" actId="20577"/>
          <ac:spMkLst>
            <pc:docMk/>
            <pc:sldMk cId="656213149" sldId="280"/>
            <ac:spMk id="4" creationId="{E752F0A0-FFAE-B314-6B8D-9222DDD88EA4}"/>
          </ac:spMkLst>
        </pc:spChg>
        <pc:spChg chg="add del mod ord">
          <ac:chgData name="Roman Zhigalov" userId="1f97e9fdf7779aa5" providerId="LiveId" clId="{02E62539-5613-4C30-ADCE-CBCF454D7D56}" dt="2022-07-21T16:15:44.022" v="3158" actId="26606"/>
          <ac:spMkLst>
            <pc:docMk/>
            <pc:sldMk cId="656213149" sldId="280"/>
            <ac:spMk id="5" creationId="{2B9EA5F9-E70D-7E7C-CBED-07A142897958}"/>
          </ac:spMkLst>
        </pc:spChg>
        <pc:spChg chg="add mod ord">
          <ac:chgData name="Roman Zhigalov" userId="1f97e9fdf7779aa5" providerId="LiveId" clId="{02E62539-5613-4C30-ADCE-CBCF454D7D56}" dt="2022-07-21T16:15:50.780" v="3159" actId="1076"/>
          <ac:spMkLst>
            <pc:docMk/>
            <pc:sldMk cId="656213149" sldId="280"/>
            <ac:spMk id="6" creationId="{AB089AC4-D130-90B6-4ADD-938E33B7C389}"/>
          </ac:spMkLst>
        </pc:spChg>
        <pc:graphicFrameChg chg="add">
          <ac:chgData name="Roman Zhigalov" userId="1f97e9fdf7779aa5" providerId="LiveId" clId="{02E62539-5613-4C30-ADCE-CBCF454D7D56}" dt="2022-07-21T16:15:44.022" v="3158" actId="26606"/>
          <ac:graphicFrameMkLst>
            <pc:docMk/>
            <pc:sldMk cId="656213149" sldId="280"/>
            <ac:graphicFrameMk id="8" creationId="{EC363948-0D56-C904-3A41-D4E1DE9C5105}"/>
          </ac:graphicFrameMkLst>
        </pc:graphicFrameChg>
      </pc:sldChg>
      <pc:sldChg chg="addSp delSp modSp new mod setBg modClrScheme chgLayout">
        <pc:chgData name="Roman Zhigalov" userId="1f97e9fdf7779aa5" providerId="LiveId" clId="{02E62539-5613-4C30-ADCE-CBCF454D7D56}" dt="2022-07-21T16:16:55.009" v="3278" actId="26606"/>
        <pc:sldMkLst>
          <pc:docMk/>
          <pc:sldMk cId="4271902955" sldId="281"/>
        </pc:sldMkLst>
        <pc:spChg chg="mod ord">
          <ac:chgData name="Roman Zhigalov" userId="1f97e9fdf7779aa5" providerId="LiveId" clId="{02E62539-5613-4C30-ADCE-CBCF454D7D56}" dt="2022-07-21T16:16:55.009" v="3278" actId="26606"/>
          <ac:spMkLst>
            <pc:docMk/>
            <pc:sldMk cId="4271902955" sldId="281"/>
            <ac:spMk id="2" creationId="{D192F446-99A9-C632-E22F-D36B5091BF74}"/>
          </ac:spMkLst>
        </pc:spChg>
        <pc:spChg chg="del mod ord">
          <ac:chgData name="Roman Zhigalov" userId="1f97e9fdf7779aa5" providerId="LiveId" clId="{02E62539-5613-4C30-ADCE-CBCF454D7D56}" dt="2022-07-21T16:16:20.276" v="3173" actId="700"/>
          <ac:spMkLst>
            <pc:docMk/>
            <pc:sldMk cId="4271902955" sldId="281"/>
            <ac:spMk id="3" creationId="{19521CFD-6BE1-13AD-0AF0-AFAAFBE50BEA}"/>
          </ac:spMkLst>
        </pc:spChg>
        <pc:spChg chg="add mod ord">
          <ac:chgData name="Roman Zhigalov" userId="1f97e9fdf7779aa5" providerId="LiveId" clId="{02E62539-5613-4C30-ADCE-CBCF454D7D56}" dt="2022-07-21T16:16:55.009" v="3278" actId="26606"/>
          <ac:spMkLst>
            <pc:docMk/>
            <pc:sldMk cId="4271902955" sldId="281"/>
            <ac:spMk id="4" creationId="{6A3D2243-3424-0376-60E9-361B93F91231}"/>
          </ac:spMkLst>
        </pc:spChg>
        <pc:spChg chg="add">
          <ac:chgData name="Roman Zhigalov" userId="1f97e9fdf7779aa5" providerId="LiveId" clId="{02E62539-5613-4C30-ADCE-CBCF454D7D56}" dt="2022-07-21T16:16:55.009" v="3278" actId="26606"/>
          <ac:spMkLst>
            <pc:docMk/>
            <pc:sldMk cId="4271902955" sldId="281"/>
            <ac:spMk id="9" creationId="{4522B21E-B2B9-4C72-9A71-C87EFD137480}"/>
          </ac:spMkLst>
        </pc:spChg>
        <pc:spChg chg="add">
          <ac:chgData name="Roman Zhigalov" userId="1f97e9fdf7779aa5" providerId="LiveId" clId="{02E62539-5613-4C30-ADCE-CBCF454D7D56}" dt="2022-07-21T16:16:55.009" v="3278" actId="26606"/>
          <ac:spMkLst>
            <pc:docMk/>
            <pc:sldMk cId="4271902955" sldId="281"/>
            <ac:spMk id="11" creationId="{5EB7D2A2-F448-44D4-938C-DC84CBCB3B1E}"/>
          </ac:spMkLst>
        </pc:spChg>
        <pc:spChg chg="add">
          <ac:chgData name="Roman Zhigalov" userId="1f97e9fdf7779aa5" providerId="LiveId" clId="{02E62539-5613-4C30-ADCE-CBCF454D7D56}" dt="2022-07-21T16:16:55.009" v="3278" actId="26606"/>
          <ac:spMkLst>
            <pc:docMk/>
            <pc:sldMk cId="4271902955" sldId="281"/>
            <ac:spMk id="13" creationId="{871AEA07-1E14-44B4-8E55-64EF049CD66F}"/>
          </ac:spMkLst>
        </pc:spChg>
        <pc:cxnChg chg="add">
          <ac:chgData name="Roman Zhigalov" userId="1f97e9fdf7779aa5" providerId="LiveId" clId="{02E62539-5613-4C30-ADCE-CBCF454D7D56}" dt="2022-07-21T16:16:55.009" v="3278" actId="26606"/>
          <ac:cxnSpMkLst>
            <pc:docMk/>
            <pc:sldMk cId="4271902955" sldId="281"/>
            <ac:cxnSpMk id="15" creationId="{F7C8EA93-3210-4C62-99E9-153C275E3A87}"/>
          </ac:cxnSpMkLst>
        </pc:cxnChg>
      </pc:sldChg>
      <pc:sldChg chg="new del">
        <pc:chgData name="Roman Zhigalov" userId="1f97e9fdf7779aa5" providerId="LiveId" clId="{02E62539-5613-4C30-ADCE-CBCF454D7D56}" dt="2022-07-21T16:19:16.197" v="3299" actId="47"/>
        <pc:sldMkLst>
          <pc:docMk/>
          <pc:sldMk cId="2152316994" sldId="282"/>
        </pc:sldMkLst>
      </pc:sldChg>
      <pc:sldChg chg="modSp new mod">
        <pc:chgData name="Roman Zhigalov" userId="1f97e9fdf7779aa5" providerId="LiveId" clId="{02E62539-5613-4C30-ADCE-CBCF454D7D56}" dt="2022-07-21T16:19:33.694" v="3320" actId="122"/>
        <pc:sldMkLst>
          <pc:docMk/>
          <pc:sldMk cId="3140034026" sldId="282"/>
        </pc:sldMkLst>
        <pc:spChg chg="mod">
          <ac:chgData name="Roman Zhigalov" userId="1f97e9fdf7779aa5" providerId="LiveId" clId="{02E62539-5613-4C30-ADCE-CBCF454D7D56}" dt="2022-07-21T16:19:33.694" v="3320" actId="122"/>
          <ac:spMkLst>
            <pc:docMk/>
            <pc:sldMk cId="3140034026" sldId="282"/>
            <ac:spMk id="2" creationId="{B95CE03E-2073-F0C6-1215-86B26B9E6564}"/>
          </ac:spMkLst>
        </pc:spChg>
      </pc:sldChg>
      <pc:sldChg chg="modSp new mod">
        <pc:chgData name="Roman Zhigalov" userId="1f97e9fdf7779aa5" providerId="LiveId" clId="{02E62539-5613-4C30-ADCE-CBCF454D7D56}" dt="2022-07-21T16:19:47.008" v="3338" actId="122"/>
        <pc:sldMkLst>
          <pc:docMk/>
          <pc:sldMk cId="1534511740" sldId="283"/>
        </pc:sldMkLst>
        <pc:spChg chg="mod">
          <ac:chgData name="Roman Zhigalov" userId="1f97e9fdf7779aa5" providerId="LiveId" clId="{02E62539-5613-4C30-ADCE-CBCF454D7D56}" dt="2022-07-21T16:19:47.008" v="3338" actId="122"/>
          <ac:spMkLst>
            <pc:docMk/>
            <pc:sldMk cId="1534511740" sldId="283"/>
            <ac:spMk id="2" creationId="{8119A407-7081-D549-C4A7-5C9EBE5445B9}"/>
          </ac:spMkLst>
        </pc:spChg>
      </pc:sldChg>
      <pc:sldChg chg="add">
        <pc:chgData name="Roman Zhigalov" userId="1f97e9fdf7779aa5" providerId="LiveId" clId="{02E62539-5613-4C30-ADCE-CBCF454D7D56}" dt="2022-07-21T16:20:07.126" v="3339"/>
        <pc:sldMkLst>
          <pc:docMk/>
          <pc:sldMk cId="1167347719" sldId="288"/>
        </pc:sldMkLst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B98D-530F-4292-A5EA-AF08DAAD0AD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444FF5-DC81-4D49-AB9F-279165F18110}">
      <dgm:prSet phldrT="[Текст]"/>
      <dgm:spPr/>
      <dgm:t>
        <a:bodyPr/>
        <a:lstStyle/>
        <a:p>
          <a:r>
            <a:rPr lang="ru-RU" dirty="0"/>
            <a:t>Владение</a:t>
          </a:r>
        </a:p>
      </dgm:t>
    </dgm:pt>
    <dgm:pt modelId="{E35514CE-289E-4AB8-B837-A76D66AA8C6A}" type="parTrans" cxnId="{343B7234-D108-4A45-AD41-55CF69564585}">
      <dgm:prSet/>
      <dgm:spPr/>
      <dgm:t>
        <a:bodyPr/>
        <a:lstStyle/>
        <a:p>
          <a:endParaRPr lang="ru-RU"/>
        </a:p>
      </dgm:t>
    </dgm:pt>
    <dgm:pt modelId="{1869C039-FAB0-43B7-8AB2-BB864D23C725}" type="sibTrans" cxnId="{343B7234-D108-4A45-AD41-55CF69564585}">
      <dgm:prSet/>
      <dgm:spPr/>
      <dgm:t>
        <a:bodyPr/>
        <a:lstStyle/>
        <a:p>
          <a:endParaRPr lang="ru-RU"/>
        </a:p>
      </dgm:t>
    </dgm:pt>
    <dgm:pt modelId="{5962F3F5-638B-4062-A54A-AC6BB96C1200}">
      <dgm:prSet phldrT="[Текст]"/>
      <dgm:spPr/>
      <dgm:t>
        <a:bodyPr/>
        <a:lstStyle/>
        <a:p>
          <a:r>
            <a:rPr lang="ru-RU" dirty="0"/>
            <a:t>Реальное обладание объектом собственности</a:t>
          </a:r>
        </a:p>
      </dgm:t>
    </dgm:pt>
    <dgm:pt modelId="{369D5F7A-DFE6-4546-AAA2-2498E97B9F0B}" type="parTrans" cxnId="{3FFF9E2A-A886-4AD7-A807-F26447134F40}">
      <dgm:prSet/>
      <dgm:spPr/>
      <dgm:t>
        <a:bodyPr/>
        <a:lstStyle/>
        <a:p>
          <a:endParaRPr lang="ru-RU"/>
        </a:p>
      </dgm:t>
    </dgm:pt>
    <dgm:pt modelId="{ED166031-1FE4-484A-A38E-B9AF5FDAF549}" type="sibTrans" cxnId="{3FFF9E2A-A886-4AD7-A807-F26447134F40}">
      <dgm:prSet/>
      <dgm:spPr/>
      <dgm:t>
        <a:bodyPr/>
        <a:lstStyle/>
        <a:p>
          <a:endParaRPr lang="ru-RU"/>
        </a:p>
      </dgm:t>
    </dgm:pt>
    <dgm:pt modelId="{7E97FD3C-17C8-4968-A06B-6B0E006A4819}">
      <dgm:prSet phldrT="[Текст]"/>
      <dgm:spPr/>
      <dgm:t>
        <a:bodyPr/>
        <a:lstStyle/>
        <a:p>
          <a:r>
            <a:rPr lang="ru-RU" dirty="0"/>
            <a:t>Пользование</a:t>
          </a:r>
        </a:p>
      </dgm:t>
    </dgm:pt>
    <dgm:pt modelId="{6B99FA9B-E24A-4A3C-BD37-C0E157AADB32}" type="parTrans" cxnId="{BA59C1C9-E231-4DD8-85A9-09E80AC2F9E0}">
      <dgm:prSet/>
      <dgm:spPr/>
      <dgm:t>
        <a:bodyPr/>
        <a:lstStyle/>
        <a:p>
          <a:endParaRPr lang="ru-RU"/>
        </a:p>
      </dgm:t>
    </dgm:pt>
    <dgm:pt modelId="{CB55D5E7-DD12-467F-AABA-6C7E9A383CD9}" type="sibTrans" cxnId="{BA59C1C9-E231-4DD8-85A9-09E80AC2F9E0}">
      <dgm:prSet/>
      <dgm:spPr/>
      <dgm:t>
        <a:bodyPr/>
        <a:lstStyle/>
        <a:p>
          <a:endParaRPr lang="ru-RU"/>
        </a:p>
      </dgm:t>
    </dgm:pt>
    <dgm:pt modelId="{3381B9EB-BABD-4D97-B568-7FA196D82A65}">
      <dgm:prSet phldrT="[Текст]"/>
      <dgm:spPr/>
      <dgm:t>
        <a:bodyPr/>
        <a:lstStyle/>
        <a:p>
          <a:r>
            <a:rPr lang="ru-RU" dirty="0"/>
            <a:t>Использование объекта собственности в соответствии с его назначением по усмотрению и желанию пользователя</a:t>
          </a:r>
        </a:p>
      </dgm:t>
    </dgm:pt>
    <dgm:pt modelId="{E84244FF-5DD2-4682-B63E-B42150A4F7AC}" type="parTrans" cxnId="{DF5CCB67-58BA-4D16-AED6-44253F8D3185}">
      <dgm:prSet/>
      <dgm:spPr/>
      <dgm:t>
        <a:bodyPr/>
        <a:lstStyle/>
        <a:p>
          <a:endParaRPr lang="ru-RU"/>
        </a:p>
      </dgm:t>
    </dgm:pt>
    <dgm:pt modelId="{1885151B-AB30-4F73-B871-7EDB8CBB295F}" type="sibTrans" cxnId="{DF5CCB67-58BA-4D16-AED6-44253F8D3185}">
      <dgm:prSet/>
      <dgm:spPr/>
      <dgm:t>
        <a:bodyPr/>
        <a:lstStyle/>
        <a:p>
          <a:endParaRPr lang="ru-RU"/>
        </a:p>
      </dgm:t>
    </dgm:pt>
    <dgm:pt modelId="{56F33BF4-D014-4BFB-868F-6E239B4A9DEE}">
      <dgm:prSet/>
      <dgm:spPr/>
      <dgm:t>
        <a:bodyPr/>
        <a:lstStyle/>
        <a:p>
          <a:r>
            <a:rPr lang="ru-RU" dirty="0"/>
            <a:t>Распоряжение</a:t>
          </a:r>
        </a:p>
      </dgm:t>
    </dgm:pt>
    <dgm:pt modelId="{351BDA4A-052B-48CC-8640-8FC495026E74}" type="parTrans" cxnId="{126C04FC-59EC-4369-BC15-ADB8D5ACD146}">
      <dgm:prSet/>
      <dgm:spPr/>
      <dgm:t>
        <a:bodyPr/>
        <a:lstStyle/>
        <a:p>
          <a:endParaRPr lang="ru-RU"/>
        </a:p>
      </dgm:t>
    </dgm:pt>
    <dgm:pt modelId="{F87E5151-9D3D-4932-9E04-0A024434EBF0}" type="sibTrans" cxnId="{126C04FC-59EC-4369-BC15-ADB8D5ACD146}">
      <dgm:prSet/>
      <dgm:spPr/>
      <dgm:t>
        <a:bodyPr/>
        <a:lstStyle/>
        <a:p>
          <a:endParaRPr lang="ru-RU"/>
        </a:p>
      </dgm:t>
    </dgm:pt>
    <dgm:pt modelId="{3D69DEE3-3F89-4E70-8830-7C6BF0DD75B8}">
      <dgm:prSet/>
      <dgm:spPr/>
      <dgm:t>
        <a:bodyPr/>
        <a:lstStyle/>
        <a:p>
          <a:r>
            <a:rPr lang="ru-RU" dirty="0"/>
            <a:t>Управление собственностью (продажа, дарение, обмен, передача в аренду, завещание и др.)</a:t>
          </a:r>
        </a:p>
      </dgm:t>
    </dgm:pt>
    <dgm:pt modelId="{7B3ECC24-597C-42E4-AF4D-67C099E80D76}" type="parTrans" cxnId="{9ADF3C02-37EE-4F8C-9268-A3A5AF2CD106}">
      <dgm:prSet/>
      <dgm:spPr/>
      <dgm:t>
        <a:bodyPr/>
        <a:lstStyle/>
        <a:p>
          <a:endParaRPr lang="ru-RU"/>
        </a:p>
      </dgm:t>
    </dgm:pt>
    <dgm:pt modelId="{6E0ED9AA-0504-4D10-88C9-ECE6C1C55E20}" type="sibTrans" cxnId="{9ADF3C02-37EE-4F8C-9268-A3A5AF2CD106}">
      <dgm:prSet/>
      <dgm:spPr/>
      <dgm:t>
        <a:bodyPr/>
        <a:lstStyle/>
        <a:p>
          <a:endParaRPr lang="ru-RU"/>
        </a:p>
      </dgm:t>
    </dgm:pt>
    <dgm:pt modelId="{6B1B7AF1-27D8-4E90-83AC-8A22A9ECB3D1}">
      <dgm:prSet/>
      <dgm:spPr/>
      <dgm:t>
        <a:bodyPr/>
        <a:lstStyle/>
        <a:p>
          <a:r>
            <a:rPr lang="ru-RU" dirty="0"/>
            <a:t>Ответственность</a:t>
          </a:r>
        </a:p>
      </dgm:t>
    </dgm:pt>
    <dgm:pt modelId="{D9333305-96D7-4FF3-8672-585751117077}" type="parTrans" cxnId="{4DB44940-37EB-4968-984D-B38E3B6DAB88}">
      <dgm:prSet/>
      <dgm:spPr/>
      <dgm:t>
        <a:bodyPr/>
        <a:lstStyle/>
        <a:p>
          <a:endParaRPr lang="ru-RU"/>
        </a:p>
      </dgm:t>
    </dgm:pt>
    <dgm:pt modelId="{FCA653F0-CD4B-4A1F-B662-EA24540F401F}" type="sibTrans" cxnId="{4DB44940-37EB-4968-984D-B38E3B6DAB88}">
      <dgm:prSet/>
      <dgm:spPr/>
      <dgm:t>
        <a:bodyPr/>
        <a:lstStyle/>
        <a:p>
          <a:endParaRPr lang="ru-RU"/>
        </a:p>
      </dgm:t>
    </dgm:pt>
    <dgm:pt modelId="{27EC38FD-E871-496E-8E23-A1EFE4BCB916}">
      <dgm:prSet/>
      <dgm:spPr/>
      <dgm:t>
        <a:bodyPr/>
        <a:lstStyle/>
        <a:p>
          <a:r>
            <a:rPr lang="ru-RU" dirty="0"/>
            <a:t>Обеспечение надлежащего использования объекта собственности</a:t>
          </a:r>
        </a:p>
      </dgm:t>
    </dgm:pt>
    <dgm:pt modelId="{8D1E00B5-D3D1-41FB-9432-20645E3F5B44}" type="parTrans" cxnId="{887A164D-D9B0-4380-AE00-E6B229655765}">
      <dgm:prSet/>
      <dgm:spPr/>
      <dgm:t>
        <a:bodyPr/>
        <a:lstStyle/>
        <a:p>
          <a:endParaRPr lang="ru-RU"/>
        </a:p>
      </dgm:t>
    </dgm:pt>
    <dgm:pt modelId="{957CE1FF-D6D1-40C8-9A56-6CA3D9EAC9D1}" type="sibTrans" cxnId="{887A164D-D9B0-4380-AE00-E6B229655765}">
      <dgm:prSet/>
      <dgm:spPr/>
      <dgm:t>
        <a:bodyPr/>
        <a:lstStyle/>
        <a:p>
          <a:endParaRPr lang="ru-RU"/>
        </a:p>
      </dgm:t>
    </dgm:pt>
    <dgm:pt modelId="{3E03F90F-C058-4347-B39B-22AAECC8E679}" type="pres">
      <dgm:prSet presAssocID="{1245B98D-530F-4292-A5EA-AF08DAAD0AD6}" presName="linear" presStyleCnt="0">
        <dgm:presLayoutVars>
          <dgm:dir/>
          <dgm:animLvl val="lvl"/>
          <dgm:resizeHandles val="exact"/>
        </dgm:presLayoutVars>
      </dgm:prSet>
      <dgm:spPr/>
    </dgm:pt>
    <dgm:pt modelId="{98880DE1-DD36-4873-B882-E29125D95F8E}" type="pres">
      <dgm:prSet presAssocID="{22444FF5-DC81-4D49-AB9F-279165F18110}" presName="parentLin" presStyleCnt="0"/>
      <dgm:spPr/>
    </dgm:pt>
    <dgm:pt modelId="{5510412D-036E-43E7-AAE1-644CBBFE5432}" type="pres">
      <dgm:prSet presAssocID="{22444FF5-DC81-4D49-AB9F-279165F18110}" presName="parentLeftMargin" presStyleLbl="node1" presStyleIdx="0" presStyleCnt="4"/>
      <dgm:spPr/>
    </dgm:pt>
    <dgm:pt modelId="{342CE5EB-25A7-4AA6-8A0B-572AA49763FE}" type="pres">
      <dgm:prSet presAssocID="{22444FF5-DC81-4D49-AB9F-279165F181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1E68B8F-B829-419F-A036-6BA6D770CB7B}" type="pres">
      <dgm:prSet presAssocID="{22444FF5-DC81-4D49-AB9F-279165F18110}" presName="negativeSpace" presStyleCnt="0"/>
      <dgm:spPr/>
    </dgm:pt>
    <dgm:pt modelId="{538FEB3C-3AE2-4F38-8FF4-0E08244B7D12}" type="pres">
      <dgm:prSet presAssocID="{22444FF5-DC81-4D49-AB9F-279165F18110}" presName="childText" presStyleLbl="conFgAcc1" presStyleIdx="0" presStyleCnt="4">
        <dgm:presLayoutVars>
          <dgm:bulletEnabled val="1"/>
        </dgm:presLayoutVars>
      </dgm:prSet>
      <dgm:spPr/>
    </dgm:pt>
    <dgm:pt modelId="{AC9B72E1-1BF0-4D29-B66C-8B94830D0718}" type="pres">
      <dgm:prSet presAssocID="{1869C039-FAB0-43B7-8AB2-BB864D23C725}" presName="spaceBetweenRectangles" presStyleCnt="0"/>
      <dgm:spPr/>
    </dgm:pt>
    <dgm:pt modelId="{72A124A9-4D49-4041-AAA4-4CAD5C0BF5B1}" type="pres">
      <dgm:prSet presAssocID="{7E97FD3C-17C8-4968-A06B-6B0E006A4819}" presName="parentLin" presStyleCnt="0"/>
      <dgm:spPr/>
    </dgm:pt>
    <dgm:pt modelId="{FDA0238C-B6B8-4CC6-BD27-DE6A5729DC81}" type="pres">
      <dgm:prSet presAssocID="{7E97FD3C-17C8-4968-A06B-6B0E006A4819}" presName="parentLeftMargin" presStyleLbl="node1" presStyleIdx="0" presStyleCnt="4"/>
      <dgm:spPr/>
    </dgm:pt>
    <dgm:pt modelId="{692656A5-0C65-48AE-B245-C64289F840CA}" type="pres">
      <dgm:prSet presAssocID="{7E97FD3C-17C8-4968-A06B-6B0E006A481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9DDB315-1396-4E46-B69B-6DFA673162B7}" type="pres">
      <dgm:prSet presAssocID="{7E97FD3C-17C8-4968-A06B-6B0E006A4819}" presName="negativeSpace" presStyleCnt="0"/>
      <dgm:spPr/>
    </dgm:pt>
    <dgm:pt modelId="{A6EBAED2-8381-4819-8A97-3ABFF50A9438}" type="pres">
      <dgm:prSet presAssocID="{7E97FD3C-17C8-4968-A06B-6B0E006A4819}" presName="childText" presStyleLbl="conFgAcc1" presStyleIdx="1" presStyleCnt="4">
        <dgm:presLayoutVars>
          <dgm:bulletEnabled val="1"/>
        </dgm:presLayoutVars>
      </dgm:prSet>
      <dgm:spPr/>
    </dgm:pt>
    <dgm:pt modelId="{9B8E83D0-8BEA-49F0-8A64-7FDFF8CA22A4}" type="pres">
      <dgm:prSet presAssocID="{CB55D5E7-DD12-467F-AABA-6C7E9A383CD9}" presName="spaceBetweenRectangles" presStyleCnt="0"/>
      <dgm:spPr/>
    </dgm:pt>
    <dgm:pt modelId="{5A165464-3CB5-4F97-BF23-88711BF57EDB}" type="pres">
      <dgm:prSet presAssocID="{56F33BF4-D014-4BFB-868F-6E239B4A9DEE}" presName="parentLin" presStyleCnt="0"/>
      <dgm:spPr/>
    </dgm:pt>
    <dgm:pt modelId="{F16B7EC1-B86B-4715-B93E-A8CA4A56622E}" type="pres">
      <dgm:prSet presAssocID="{56F33BF4-D014-4BFB-868F-6E239B4A9DEE}" presName="parentLeftMargin" presStyleLbl="node1" presStyleIdx="1" presStyleCnt="4"/>
      <dgm:spPr/>
    </dgm:pt>
    <dgm:pt modelId="{A5194970-233C-4D0C-815A-5B6E23389757}" type="pres">
      <dgm:prSet presAssocID="{56F33BF4-D014-4BFB-868F-6E239B4A9D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21694A-0650-49FC-BFAA-A85DBF36C552}" type="pres">
      <dgm:prSet presAssocID="{56F33BF4-D014-4BFB-868F-6E239B4A9DEE}" presName="negativeSpace" presStyleCnt="0"/>
      <dgm:spPr/>
    </dgm:pt>
    <dgm:pt modelId="{2088640D-6C06-4888-BA71-E7C6C6559FAE}" type="pres">
      <dgm:prSet presAssocID="{56F33BF4-D014-4BFB-868F-6E239B4A9DEE}" presName="childText" presStyleLbl="conFgAcc1" presStyleIdx="2" presStyleCnt="4">
        <dgm:presLayoutVars>
          <dgm:bulletEnabled val="1"/>
        </dgm:presLayoutVars>
      </dgm:prSet>
      <dgm:spPr/>
    </dgm:pt>
    <dgm:pt modelId="{4FB93CF7-525F-4271-84EF-9391EDFF0698}" type="pres">
      <dgm:prSet presAssocID="{F87E5151-9D3D-4932-9E04-0A024434EBF0}" presName="spaceBetweenRectangles" presStyleCnt="0"/>
      <dgm:spPr/>
    </dgm:pt>
    <dgm:pt modelId="{14B2FA53-A010-436E-AB8D-2FF883BCC8FE}" type="pres">
      <dgm:prSet presAssocID="{6B1B7AF1-27D8-4E90-83AC-8A22A9ECB3D1}" presName="parentLin" presStyleCnt="0"/>
      <dgm:spPr/>
    </dgm:pt>
    <dgm:pt modelId="{C174BD46-2779-4FA8-B32D-CBC749234306}" type="pres">
      <dgm:prSet presAssocID="{6B1B7AF1-27D8-4E90-83AC-8A22A9ECB3D1}" presName="parentLeftMargin" presStyleLbl="node1" presStyleIdx="2" presStyleCnt="4"/>
      <dgm:spPr/>
    </dgm:pt>
    <dgm:pt modelId="{611951A2-13DD-4A23-A9F4-7BDA24ED966D}" type="pres">
      <dgm:prSet presAssocID="{6B1B7AF1-27D8-4E90-83AC-8A22A9ECB3D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D8A01D9-A22D-44E0-B8B2-23E0A4DFA688}" type="pres">
      <dgm:prSet presAssocID="{6B1B7AF1-27D8-4E90-83AC-8A22A9ECB3D1}" presName="negativeSpace" presStyleCnt="0"/>
      <dgm:spPr/>
    </dgm:pt>
    <dgm:pt modelId="{D8F24C73-8384-43B6-B870-FFEA6C507108}" type="pres">
      <dgm:prSet presAssocID="{6B1B7AF1-27D8-4E90-83AC-8A22A9ECB3D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D5CB500-6B92-4FCE-948B-C36AF1526675}" type="presOf" srcId="{3D69DEE3-3F89-4E70-8830-7C6BF0DD75B8}" destId="{2088640D-6C06-4888-BA71-E7C6C6559FAE}" srcOrd="0" destOrd="0" presId="urn:microsoft.com/office/officeart/2005/8/layout/list1"/>
    <dgm:cxn modelId="{9ADF3C02-37EE-4F8C-9268-A3A5AF2CD106}" srcId="{56F33BF4-D014-4BFB-868F-6E239B4A9DEE}" destId="{3D69DEE3-3F89-4E70-8830-7C6BF0DD75B8}" srcOrd="0" destOrd="0" parTransId="{7B3ECC24-597C-42E4-AF4D-67C099E80D76}" sibTransId="{6E0ED9AA-0504-4D10-88C9-ECE6C1C55E20}"/>
    <dgm:cxn modelId="{D2215C14-8F8A-4FD4-9EFF-185F8488EA7C}" type="presOf" srcId="{3381B9EB-BABD-4D97-B568-7FA196D82A65}" destId="{A6EBAED2-8381-4819-8A97-3ABFF50A9438}" srcOrd="0" destOrd="0" presId="urn:microsoft.com/office/officeart/2005/8/layout/list1"/>
    <dgm:cxn modelId="{3FFF9E2A-A886-4AD7-A807-F26447134F40}" srcId="{22444FF5-DC81-4D49-AB9F-279165F18110}" destId="{5962F3F5-638B-4062-A54A-AC6BB96C1200}" srcOrd="0" destOrd="0" parTransId="{369D5F7A-DFE6-4546-AAA2-2498E97B9F0B}" sibTransId="{ED166031-1FE4-484A-A38E-B9AF5FDAF549}"/>
    <dgm:cxn modelId="{343B7234-D108-4A45-AD41-55CF69564585}" srcId="{1245B98D-530F-4292-A5EA-AF08DAAD0AD6}" destId="{22444FF5-DC81-4D49-AB9F-279165F18110}" srcOrd="0" destOrd="0" parTransId="{E35514CE-289E-4AB8-B837-A76D66AA8C6A}" sibTransId="{1869C039-FAB0-43B7-8AB2-BB864D23C725}"/>
    <dgm:cxn modelId="{9378D634-AF7A-4392-A93E-61FDE5B24490}" type="presOf" srcId="{7E97FD3C-17C8-4968-A06B-6B0E006A4819}" destId="{692656A5-0C65-48AE-B245-C64289F840CA}" srcOrd="1" destOrd="0" presId="urn:microsoft.com/office/officeart/2005/8/layout/list1"/>
    <dgm:cxn modelId="{CA44EC3D-34BE-451F-8B6D-FC17F7DE647F}" type="presOf" srcId="{1245B98D-530F-4292-A5EA-AF08DAAD0AD6}" destId="{3E03F90F-C058-4347-B39B-22AAECC8E679}" srcOrd="0" destOrd="0" presId="urn:microsoft.com/office/officeart/2005/8/layout/list1"/>
    <dgm:cxn modelId="{4DB44940-37EB-4968-984D-B38E3B6DAB88}" srcId="{1245B98D-530F-4292-A5EA-AF08DAAD0AD6}" destId="{6B1B7AF1-27D8-4E90-83AC-8A22A9ECB3D1}" srcOrd="3" destOrd="0" parTransId="{D9333305-96D7-4FF3-8672-585751117077}" sibTransId="{FCA653F0-CD4B-4A1F-B662-EA24540F401F}"/>
    <dgm:cxn modelId="{DF5CCB67-58BA-4D16-AED6-44253F8D3185}" srcId="{7E97FD3C-17C8-4968-A06B-6B0E006A4819}" destId="{3381B9EB-BABD-4D97-B568-7FA196D82A65}" srcOrd="0" destOrd="0" parTransId="{E84244FF-5DD2-4682-B63E-B42150A4F7AC}" sibTransId="{1885151B-AB30-4F73-B871-7EDB8CBB295F}"/>
    <dgm:cxn modelId="{F93C7A6A-EA00-4787-962A-B13562419BC4}" type="presOf" srcId="{56F33BF4-D014-4BFB-868F-6E239B4A9DEE}" destId="{F16B7EC1-B86B-4715-B93E-A8CA4A56622E}" srcOrd="0" destOrd="0" presId="urn:microsoft.com/office/officeart/2005/8/layout/list1"/>
    <dgm:cxn modelId="{887A164D-D9B0-4380-AE00-E6B229655765}" srcId="{6B1B7AF1-27D8-4E90-83AC-8A22A9ECB3D1}" destId="{27EC38FD-E871-496E-8E23-A1EFE4BCB916}" srcOrd="0" destOrd="0" parTransId="{8D1E00B5-D3D1-41FB-9432-20645E3F5B44}" sibTransId="{957CE1FF-D6D1-40C8-9A56-6CA3D9EAC9D1}"/>
    <dgm:cxn modelId="{B1701153-5034-4C91-B513-92E3A998539F}" type="presOf" srcId="{27EC38FD-E871-496E-8E23-A1EFE4BCB916}" destId="{D8F24C73-8384-43B6-B870-FFEA6C507108}" srcOrd="0" destOrd="0" presId="urn:microsoft.com/office/officeart/2005/8/layout/list1"/>
    <dgm:cxn modelId="{265FB95A-7EC6-4694-A35C-5D31EF2A7C69}" type="presOf" srcId="{22444FF5-DC81-4D49-AB9F-279165F18110}" destId="{5510412D-036E-43E7-AAE1-644CBBFE5432}" srcOrd="0" destOrd="0" presId="urn:microsoft.com/office/officeart/2005/8/layout/list1"/>
    <dgm:cxn modelId="{E06A8682-B9A7-44CC-8BFA-DCDDF43FA662}" type="presOf" srcId="{22444FF5-DC81-4D49-AB9F-279165F18110}" destId="{342CE5EB-25A7-4AA6-8A0B-572AA49763FE}" srcOrd="1" destOrd="0" presId="urn:microsoft.com/office/officeart/2005/8/layout/list1"/>
    <dgm:cxn modelId="{791AE783-15C9-4F46-8C91-28FFBE0E87E5}" type="presOf" srcId="{5962F3F5-638B-4062-A54A-AC6BB96C1200}" destId="{538FEB3C-3AE2-4F38-8FF4-0E08244B7D12}" srcOrd="0" destOrd="0" presId="urn:microsoft.com/office/officeart/2005/8/layout/list1"/>
    <dgm:cxn modelId="{73499192-FCD1-4283-807B-45B44D5BF484}" type="presOf" srcId="{6B1B7AF1-27D8-4E90-83AC-8A22A9ECB3D1}" destId="{C174BD46-2779-4FA8-B32D-CBC749234306}" srcOrd="0" destOrd="0" presId="urn:microsoft.com/office/officeart/2005/8/layout/list1"/>
    <dgm:cxn modelId="{91397E94-F306-41C6-89DB-9C3183ABCC06}" type="presOf" srcId="{7E97FD3C-17C8-4968-A06B-6B0E006A4819}" destId="{FDA0238C-B6B8-4CC6-BD27-DE6A5729DC81}" srcOrd="0" destOrd="0" presId="urn:microsoft.com/office/officeart/2005/8/layout/list1"/>
    <dgm:cxn modelId="{F3307DBA-7479-462A-A286-2B7DC7DB4D2A}" type="presOf" srcId="{6B1B7AF1-27D8-4E90-83AC-8A22A9ECB3D1}" destId="{611951A2-13DD-4A23-A9F4-7BDA24ED966D}" srcOrd="1" destOrd="0" presId="urn:microsoft.com/office/officeart/2005/8/layout/list1"/>
    <dgm:cxn modelId="{BA59C1C9-E231-4DD8-85A9-09E80AC2F9E0}" srcId="{1245B98D-530F-4292-A5EA-AF08DAAD0AD6}" destId="{7E97FD3C-17C8-4968-A06B-6B0E006A4819}" srcOrd="1" destOrd="0" parTransId="{6B99FA9B-E24A-4A3C-BD37-C0E157AADB32}" sibTransId="{CB55D5E7-DD12-467F-AABA-6C7E9A383CD9}"/>
    <dgm:cxn modelId="{5A7347F2-EB06-4D83-BE5F-008D67127502}" type="presOf" srcId="{56F33BF4-D014-4BFB-868F-6E239B4A9DEE}" destId="{A5194970-233C-4D0C-815A-5B6E23389757}" srcOrd="1" destOrd="0" presId="urn:microsoft.com/office/officeart/2005/8/layout/list1"/>
    <dgm:cxn modelId="{126C04FC-59EC-4369-BC15-ADB8D5ACD146}" srcId="{1245B98D-530F-4292-A5EA-AF08DAAD0AD6}" destId="{56F33BF4-D014-4BFB-868F-6E239B4A9DEE}" srcOrd="2" destOrd="0" parTransId="{351BDA4A-052B-48CC-8640-8FC495026E74}" sibTransId="{F87E5151-9D3D-4932-9E04-0A024434EBF0}"/>
    <dgm:cxn modelId="{E8EDB217-832D-4308-AAE7-D36AA7FBE88A}" type="presParOf" srcId="{3E03F90F-C058-4347-B39B-22AAECC8E679}" destId="{98880DE1-DD36-4873-B882-E29125D95F8E}" srcOrd="0" destOrd="0" presId="urn:microsoft.com/office/officeart/2005/8/layout/list1"/>
    <dgm:cxn modelId="{1E23F404-06F3-4A51-9E4B-A29F72B9508F}" type="presParOf" srcId="{98880DE1-DD36-4873-B882-E29125D95F8E}" destId="{5510412D-036E-43E7-AAE1-644CBBFE5432}" srcOrd="0" destOrd="0" presId="urn:microsoft.com/office/officeart/2005/8/layout/list1"/>
    <dgm:cxn modelId="{8B2C169C-A1AF-43AD-9DB6-CCCC88E90FC2}" type="presParOf" srcId="{98880DE1-DD36-4873-B882-E29125D95F8E}" destId="{342CE5EB-25A7-4AA6-8A0B-572AA49763FE}" srcOrd="1" destOrd="0" presId="urn:microsoft.com/office/officeart/2005/8/layout/list1"/>
    <dgm:cxn modelId="{0CAE0F4C-7F05-4D8F-8263-D1C979F15D96}" type="presParOf" srcId="{3E03F90F-C058-4347-B39B-22AAECC8E679}" destId="{61E68B8F-B829-419F-A036-6BA6D770CB7B}" srcOrd="1" destOrd="0" presId="urn:microsoft.com/office/officeart/2005/8/layout/list1"/>
    <dgm:cxn modelId="{4B055B14-51D1-4D76-B256-823A3D8F8129}" type="presParOf" srcId="{3E03F90F-C058-4347-B39B-22AAECC8E679}" destId="{538FEB3C-3AE2-4F38-8FF4-0E08244B7D12}" srcOrd="2" destOrd="0" presId="urn:microsoft.com/office/officeart/2005/8/layout/list1"/>
    <dgm:cxn modelId="{40E17EEA-FE6C-4E3C-B587-DC9B27876262}" type="presParOf" srcId="{3E03F90F-C058-4347-B39B-22AAECC8E679}" destId="{AC9B72E1-1BF0-4D29-B66C-8B94830D0718}" srcOrd="3" destOrd="0" presId="urn:microsoft.com/office/officeart/2005/8/layout/list1"/>
    <dgm:cxn modelId="{D0F697AE-C4B7-43BC-9A4B-9BE13857DC3C}" type="presParOf" srcId="{3E03F90F-C058-4347-B39B-22AAECC8E679}" destId="{72A124A9-4D49-4041-AAA4-4CAD5C0BF5B1}" srcOrd="4" destOrd="0" presId="urn:microsoft.com/office/officeart/2005/8/layout/list1"/>
    <dgm:cxn modelId="{24CAA43E-26BA-450E-BF89-F8E041352337}" type="presParOf" srcId="{72A124A9-4D49-4041-AAA4-4CAD5C0BF5B1}" destId="{FDA0238C-B6B8-4CC6-BD27-DE6A5729DC81}" srcOrd="0" destOrd="0" presId="urn:microsoft.com/office/officeart/2005/8/layout/list1"/>
    <dgm:cxn modelId="{D585F40C-72CB-4481-9F4C-209FA7BB4B73}" type="presParOf" srcId="{72A124A9-4D49-4041-AAA4-4CAD5C0BF5B1}" destId="{692656A5-0C65-48AE-B245-C64289F840CA}" srcOrd="1" destOrd="0" presId="urn:microsoft.com/office/officeart/2005/8/layout/list1"/>
    <dgm:cxn modelId="{9021ABE0-4D58-4D67-9012-CA3B0DC45AA5}" type="presParOf" srcId="{3E03F90F-C058-4347-B39B-22AAECC8E679}" destId="{A9DDB315-1396-4E46-B69B-6DFA673162B7}" srcOrd="5" destOrd="0" presId="urn:microsoft.com/office/officeart/2005/8/layout/list1"/>
    <dgm:cxn modelId="{B3EB2A25-89E9-42A9-8386-C6027D138AE0}" type="presParOf" srcId="{3E03F90F-C058-4347-B39B-22AAECC8E679}" destId="{A6EBAED2-8381-4819-8A97-3ABFF50A9438}" srcOrd="6" destOrd="0" presId="urn:microsoft.com/office/officeart/2005/8/layout/list1"/>
    <dgm:cxn modelId="{55057F46-E5C5-49BA-A3AC-F203E5426885}" type="presParOf" srcId="{3E03F90F-C058-4347-B39B-22AAECC8E679}" destId="{9B8E83D0-8BEA-49F0-8A64-7FDFF8CA22A4}" srcOrd="7" destOrd="0" presId="urn:microsoft.com/office/officeart/2005/8/layout/list1"/>
    <dgm:cxn modelId="{25CB1CA2-DAAC-4EBC-8D89-603781810BE9}" type="presParOf" srcId="{3E03F90F-C058-4347-B39B-22AAECC8E679}" destId="{5A165464-3CB5-4F97-BF23-88711BF57EDB}" srcOrd="8" destOrd="0" presId="urn:microsoft.com/office/officeart/2005/8/layout/list1"/>
    <dgm:cxn modelId="{9C373B5A-BA76-4DB8-A476-8A0C7D91A479}" type="presParOf" srcId="{5A165464-3CB5-4F97-BF23-88711BF57EDB}" destId="{F16B7EC1-B86B-4715-B93E-A8CA4A56622E}" srcOrd="0" destOrd="0" presId="urn:microsoft.com/office/officeart/2005/8/layout/list1"/>
    <dgm:cxn modelId="{9844D88F-109D-4070-9734-9F7C845DD3D7}" type="presParOf" srcId="{5A165464-3CB5-4F97-BF23-88711BF57EDB}" destId="{A5194970-233C-4D0C-815A-5B6E23389757}" srcOrd="1" destOrd="0" presId="urn:microsoft.com/office/officeart/2005/8/layout/list1"/>
    <dgm:cxn modelId="{46AC3314-F7C2-4854-B37F-B7AB44E5C1B0}" type="presParOf" srcId="{3E03F90F-C058-4347-B39B-22AAECC8E679}" destId="{3F21694A-0650-49FC-BFAA-A85DBF36C552}" srcOrd="9" destOrd="0" presId="urn:microsoft.com/office/officeart/2005/8/layout/list1"/>
    <dgm:cxn modelId="{404DEF00-D312-49BC-8618-02A4724DF040}" type="presParOf" srcId="{3E03F90F-C058-4347-B39B-22AAECC8E679}" destId="{2088640D-6C06-4888-BA71-E7C6C6559FAE}" srcOrd="10" destOrd="0" presId="urn:microsoft.com/office/officeart/2005/8/layout/list1"/>
    <dgm:cxn modelId="{3BE6D96A-907E-486F-AA73-DFB21E815694}" type="presParOf" srcId="{3E03F90F-C058-4347-B39B-22AAECC8E679}" destId="{4FB93CF7-525F-4271-84EF-9391EDFF0698}" srcOrd="11" destOrd="0" presId="urn:microsoft.com/office/officeart/2005/8/layout/list1"/>
    <dgm:cxn modelId="{9FE768B1-B53A-41EA-9A53-E45FAA4F9735}" type="presParOf" srcId="{3E03F90F-C058-4347-B39B-22AAECC8E679}" destId="{14B2FA53-A010-436E-AB8D-2FF883BCC8FE}" srcOrd="12" destOrd="0" presId="urn:microsoft.com/office/officeart/2005/8/layout/list1"/>
    <dgm:cxn modelId="{5096FB20-9C39-4A0B-A1F0-3CC0A8C76046}" type="presParOf" srcId="{14B2FA53-A010-436E-AB8D-2FF883BCC8FE}" destId="{C174BD46-2779-4FA8-B32D-CBC749234306}" srcOrd="0" destOrd="0" presId="urn:microsoft.com/office/officeart/2005/8/layout/list1"/>
    <dgm:cxn modelId="{CE999591-C5D6-4DF8-834F-6B0E49E8341A}" type="presParOf" srcId="{14B2FA53-A010-436E-AB8D-2FF883BCC8FE}" destId="{611951A2-13DD-4A23-A9F4-7BDA24ED966D}" srcOrd="1" destOrd="0" presId="urn:microsoft.com/office/officeart/2005/8/layout/list1"/>
    <dgm:cxn modelId="{35571B76-F6C9-46A6-8FCB-E9FD0E2F893F}" type="presParOf" srcId="{3E03F90F-C058-4347-B39B-22AAECC8E679}" destId="{BD8A01D9-A22D-44E0-B8B2-23E0A4DFA688}" srcOrd="13" destOrd="0" presId="urn:microsoft.com/office/officeart/2005/8/layout/list1"/>
    <dgm:cxn modelId="{9AB106E7-59A1-4341-810C-E2D3F099D527}" type="presParOf" srcId="{3E03F90F-C058-4347-B39B-22AAECC8E679}" destId="{D8F24C73-8384-43B6-B870-FFEA6C50710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B33EF-ACD2-4F74-ABC1-D90E59C97BC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05E467-3E08-4E26-8552-CE7DAEC4B0DE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Первичные (возникновение прав собственности)</a:t>
          </a:r>
        </a:p>
      </dgm:t>
    </dgm:pt>
    <dgm:pt modelId="{70D07976-EA05-4B0C-80C4-D7777FBD77B7}" type="parTrans" cxnId="{EE1A07BC-06C6-4AC2-AAE4-250D4F113B2B}">
      <dgm:prSet/>
      <dgm:spPr/>
      <dgm:t>
        <a:bodyPr/>
        <a:lstStyle/>
        <a:p>
          <a:endParaRPr lang="ru-RU"/>
        </a:p>
      </dgm:t>
    </dgm:pt>
    <dgm:pt modelId="{69196616-D6DE-4CDB-AC5B-7802F7AA8F50}" type="sibTrans" cxnId="{EE1A07BC-06C6-4AC2-AAE4-250D4F113B2B}">
      <dgm:prSet/>
      <dgm:spPr/>
      <dgm:t>
        <a:bodyPr/>
        <a:lstStyle/>
        <a:p>
          <a:endParaRPr lang="ru-RU"/>
        </a:p>
      </dgm:t>
    </dgm:pt>
    <dgm:pt modelId="{66C4A4F0-1ADB-4825-9F32-B275E6BC72D6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Производство, создание вещи</a:t>
          </a:r>
        </a:p>
      </dgm:t>
    </dgm:pt>
    <dgm:pt modelId="{3B08D481-11B7-4A7A-91C9-B237EB192702}" type="parTrans" cxnId="{F49AFEF0-6D72-41CE-899C-921C80A19537}">
      <dgm:prSet/>
      <dgm:spPr/>
      <dgm:t>
        <a:bodyPr/>
        <a:lstStyle/>
        <a:p>
          <a:endParaRPr lang="ru-RU"/>
        </a:p>
      </dgm:t>
    </dgm:pt>
    <dgm:pt modelId="{E750DD65-9B77-4903-8FB1-240E3EBBC204}" type="sibTrans" cxnId="{F49AFEF0-6D72-41CE-899C-921C80A19537}">
      <dgm:prSet/>
      <dgm:spPr/>
      <dgm:t>
        <a:bodyPr/>
        <a:lstStyle/>
        <a:p>
          <a:endParaRPr lang="ru-RU"/>
        </a:p>
      </dgm:t>
    </dgm:pt>
    <dgm:pt modelId="{AC2E4C57-E905-4DB0-AC7E-868030439D88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Вторичные (переход прав собственности)</a:t>
          </a:r>
        </a:p>
      </dgm:t>
    </dgm:pt>
    <dgm:pt modelId="{43FB0487-16E7-4461-B086-613674D9B71E}" type="parTrans" cxnId="{0CDD1EEB-081C-427A-8F5F-83C28A71B685}">
      <dgm:prSet/>
      <dgm:spPr/>
      <dgm:t>
        <a:bodyPr/>
        <a:lstStyle/>
        <a:p>
          <a:endParaRPr lang="ru-RU"/>
        </a:p>
      </dgm:t>
    </dgm:pt>
    <dgm:pt modelId="{3C8823E0-BEC9-49E8-9780-0755806F16CB}" type="sibTrans" cxnId="{0CDD1EEB-081C-427A-8F5F-83C28A71B685}">
      <dgm:prSet/>
      <dgm:spPr/>
      <dgm:t>
        <a:bodyPr/>
        <a:lstStyle/>
        <a:p>
          <a:endParaRPr lang="ru-RU"/>
        </a:p>
      </dgm:t>
    </dgm:pt>
    <dgm:pt modelId="{28CA3ABE-3A9A-48E6-91D6-137F6723DADF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Продажа и дарение</a:t>
          </a:r>
        </a:p>
      </dgm:t>
    </dgm:pt>
    <dgm:pt modelId="{2BB1A944-2F13-4F3F-B50C-5849934FF819}" type="parTrans" cxnId="{FEBD0245-959F-40F1-BBAD-ED1C86361D49}">
      <dgm:prSet/>
      <dgm:spPr/>
      <dgm:t>
        <a:bodyPr/>
        <a:lstStyle/>
        <a:p>
          <a:endParaRPr lang="ru-RU"/>
        </a:p>
      </dgm:t>
    </dgm:pt>
    <dgm:pt modelId="{95C8BB44-2CE8-4A00-B3A1-58222F406BCE}" type="sibTrans" cxnId="{FEBD0245-959F-40F1-BBAD-ED1C86361D49}">
      <dgm:prSet/>
      <dgm:spPr/>
      <dgm:t>
        <a:bodyPr/>
        <a:lstStyle/>
        <a:p>
          <a:endParaRPr lang="ru-RU"/>
        </a:p>
      </dgm:t>
    </dgm:pt>
    <dgm:pt modelId="{ABCC6F68-F509-4218-952C-0F3AE478C9E7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Находка и сбор общедоступных вещей</a:t>
          </a:r>
        </a:p>
      </dgm:t>
    </dgm:pt>
    <dgm:pt modelId="{9F3D433E-00B8-4693-9391-0725AF8E3C49}" type="parTrans" cxnId="{92EC4716-D393-4B9B-85AD-CB937DCF18D3}">
      <dgm:prSet/>
      <dgm:spPr/>
      <dgm:t>
        <a:bodyPr/>
        <a:lstStyle/>
        <a:p>
          <a:endParaRPr lang="ru-RU"/>
        </a:p>
      </dgm:t>
    </dgm:pt>
    <dgm:pt modelId="{A57CB00E-1BFA-4C20-B999-0D5C78A7E5C6}" type="sibTrans" cxnId="{92EC4716-D393-4B9B-85AD-CB937DCF18D3}">
      <dgm:prSet/>
      <dgm:spPr/>
      <dgm:t>
        <a:bodyPr/>
        <a:lstStyle/>
        <a:p>
          <a:endParaRPr lang="ru-RU"/>
        </a:p>
      </dgm:t>
    </dgm:pt>
    <dgm:pt modelId="{DADA0301-8A93-4E56-AD4E-13A8ECCCDEDF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Обмен и наследование</a:t>
          </a:r>
        </a:p>
      </dgm:t>
    </dgm:pt>
    <dgm:pt modelId="{CBCE186B-3D99-4470-9821-1CDBDEFF313B}" type="parTrans" cxnId="{78329024-ACFE-4E5B-9B38-01FBEB73B9AA}">
      <dgm:prSet/>
      <dgm:spPr/>
      <dgm:t>
        <a:bodyPr/>
        <a:lstStyle/>
        <a:p>
          <a:endParaRPr lang="ru-RU"/>
        </a:p>
      </dgm:t>
    </dgm:pt>
    <dgm:pt modelId="{6CC1B52C-81A4-4CD2-A21C-69ADE8E9E3A1}" type="sibTrans" cxnId="{78329024-ACFE-4E5B-9B38-01FBEB73B9AA}">
      <dgm:prSet/>
      <dgm:spPr/>
      <dgm:t>
        <a:bodyPr/>
        <a:lstStyle/>
        <a:p>
          <a:endParaRPr lang="ru-RU"/>
        </a:p>
      </dgm:t>
    </dgm:pt>
    <dgm:pt modelId="{C3ED0E5A-3AED-4686-B077-ADAD43EB703F}" type="pres">
      <dgm:prSet presAssocID="{259B33EF-ACD2-4F74-ABC1-D90E59C97BC7}" presName="linear" presStyleCnt="0">
        <dgm:presLayoutVars>
          <dgm:dir/>
          <dgm:animLvl val="lvl"/>
          <dgm:resizeHandles val="exact"/>
        </dgm:presLayoutVars>
      </dgm:prSet>
      <dgm:spPr/>
    </dgm:pt>
    <dgm:pt modelId="{2D59C311-E315-4556-B5D1-AAA6DB52F955}" type="pres">
      <dgm:prSet presAssocID="{E505E467-3E08-4E26-8552-CE7DAEC4B0DE}" presName="parentLin" presStyleCnt="0"/>
      <dgm:spPr/>
    </dgm:pt>
    <dgm:pt modelId="{938B4D55-79AF-467D-8F49-01C1FAD1B53B}" type="pres">
      <dgm:prSet presAssocID="{E505E467-3E08-4E26-8552-CE7DAEC4B0DE}" presName="parentLeftMargin" presStyleLbl="node1" presStyleIdx="0" presStyleCnt="2"/>
      <dgm:spPr/>
    </dgm:pt>
    <dgm:pt modelId="{1F7E8B4A-1609-4C9A-AF41-82EB523C0644}" type="pres">
      <dgm:prSet presAssocID="{E505E467-3E08-4E26-8552-CE7DAEC4B0D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25BD60-A583-4B2B-BD17-B872D8767E59}" type="pres">
      <dgm:prSet presAssocID="{E505E467-3E08-4E26-8552-CE7DAEC4B0DE}" presName="negativeSpace" presStyleCnt="0"/>
      <dgm:spPr/>
    </dgm:pt>
    <dgm:pt modelId="{25CA9565-75E4-4C46-8E83-49F481E49C19}" type="pres">
      <dgm:prSet presAssocID="{E505E467-3E08-4E26-8552-CE7DAEC4B0DE}" presName="childText" presStyleLbl="conFgAcc1" presStyleIdx="0" presStyleCnt="2">
        <dgm:presLayoutVars>
          <dgm:bulletEnabled val="1"/>
        </dgm:presLayoutVars>
      </dgm:prSet>
      <dgm:spPr/>
    </dgm:pt>
    <dgm:pt modelId="{5E74D247-0A46-4B8A-86AC-12E54CD83B97}" type="pres">
      <dgm:prSet presAssocID="{69196616-D6DE-4CDB-AC5B-7802F7AA8F50}" presName="spaceBetweenRectangles" presStyleCnt="0"/>
      <dgm:spPr/>
    </dgm:pt>
    <dgm:pt modelId="{01124765-12E0-44FE-BDF7-6343078752B3}" type="pres">
      <dgm:prSet presAssocID="{AC2E4C57-E905-4DB0-AC7E-868030439D88}" presName="parentLin" presStyleCnt="0"/>
      <dgm:spPr/>
    </dgm:pt>
    <dgm:pt modelId="{B6F258DE-CE38-4E42-911D-FA414A2D533D}" type="pres">
      <dgm:prSet presAssocID="{AC2E4C57-E905-4DB0-AC7E-868030439D88}" presName="parentLeftMargin" presStyleLbl="node1" presStyleIdx="0" presStyleCnt="2"/>
      <dgm:spPr/>
    </dgm:pt>
    <dgm:pt modelId="{2C45DB06-189D-492A-986D-373D5D866736}" type="pres">
      <dgm:prSet presAssocID="{AC2E4C57-E905-4DB0-AC7E-868030439D8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822C5A3-FCA2-4935-962E-04A2F43751F3}" type="pres">
      <dgm:prSet presAssocID="{AC2E4C57-E905-4DB0-AC7E-868030439D88}" presName="negativeSpace" presStyleCnt="0"/>
      <dgm:spPr/>
    </dgm:pt>
    <dgm:pt modelId="{80C78AA2-7F91-4C7A-8504-E7EF0FDFAF9D}" type="pres">
      <dgm:prSet presAssocID="{AC2E4C57-E905-4DB0-AC7E-868030439D8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C73E702-E85C-4553-9B9D-53A0084E1DC3}" type="presOf" srcId="{DADA0301-8A93-4E56-AD4E-13A8ECCCDEDF}" destId="{80C78AA2-7F91-4C7A-8504-E7EF0FDFAF9D}" srcOrd="0" destOrd="1" presId="urn:microsoft.com/office/officeart/2005/8/layout/list1"/>
    <dgm:cxn modelId="{62B6F213-8DB1-48E1-A670-58DE45CE83CD}" type="presOf" srcId="{28CA3ABE-3A9A-48E6-91D6-137F6723DADF}" destId="{80C78AA2-7F91-4C7A-8504-E7EF0FDFAF9D}" srcOrd="0" destOrd="0" presId="urn:microsoft.com/office/officeart/2005/8/layout/list1"/>
    <dgm:cxn modelId="{92EC4716-D393-4B9B-85AD-CB937DCF18D3}" srcId="{E505E467-3E08-4E26-8552-CE7DAEC4B0DE}" destId="{ABCC6F68-F509-4218-952C-0F3AE478C9E7}" srcOrd="1" destOrd="0" parTransId="{9F3D433E-00B8-4693-9391-0725AF8E3C49}" sibTransId="{A57CB00E-1BFA-4C20-B999-0D5C78A7E5C6}"/>
    <dgm:cxn modelId="{78329024-ACFE-4E5B-9B38-01FBEB73B9AA}" srcId="{AC2E4C57-E905-4DB0-AC7E-868030439D88}" destId="{DADA0301-8A93-4E56-AD4E-13A8ECCCDEDF}" srcOrd="1" destOrd="0" parTransId="{CBCE186B-3D99-4470-9821-1CDBDEFF313B}" sibTransId="{6CC1B52C-81A4-4CD2-A21C-69ADE8E9E3A1}"/>
    <dgm:cxn modelId="{F5EAB741-388C-4CD9-9BD5-7C00E80C2421}" type="presOf" srcId="{E505E467-3E08-4E26-8552-CE7DAEC4B0DE}" destId="{938B4D55-79AF-467D-8F49-01C1FAD1B53B}" srcOrd="0" destOrd="0" presId="urn:microsoft.com/office/officeart/2005/8/layout/list1"/>
    <dgm:cxn modelId="{EFC55163-FEDA-441A-A1C9-69B5A91B049C}" type="presOf" srcId="{66C4A4F0-1ADB-4825-9F32-B275E6BC72D6}" destId="{25CA9565-75E4-4C46-8E83-49F481E49C19}" srcOrd="0" destOrd="0" presId="urn:microsoft.com/office/officeart/2005/8/layout/list1"/>
    <dgm:cxn modelId="{FEBD0245-959F-40F1-BBAD-ED1C86361D49}" srcId="{AC2E4C57-E905-4DB0-AC7E-868030439D88}" destId="{28CA3ABE-3A9A-48E6-91D6-137F6723DADF}" srcOrd="0" destOrd="0" parTransId="{2BB1A944-2F13-4F3F-B50C-5849934FF819}" sibTransId="{95C8BB44-2CE8-4A00-B3A1-58222F406BCE}"/>
    <dgm:cxn modelId="{BD2F297C-0A19-42E6-A8EF-CE5DDFDB90DF}" type="presOf" srcId="{E505E467-3E08-4E26-8552-CE7DAEC4B0DE}" destId="{1F7E8B4A-1609-4C9A-AF41-82EB523C0644}" srcOrd="1" destOrd="0" presId="urn:microsoft.com/office/officeart/2005/8/layout/list1"/>
    <dgm:cxn modelId="{66D11F7D-0292-4688-B773-3A506756E430}" type="presOf" srcId="{259B33EF-ACD2-4F74-ABC1-D90E59C97BC7}" destId="{C3ED0E5A-3AED-4686-B077-ADAD43EB703F}" srcOrd="0" destOrd="0" presId="urn:microsoft.com/office/officeart/2005/8/layout/list1"/>
    <dgm:cxn modelId="{60B9A8AA-1DDD-4B01-8906-3F015D9C7DF2}" type="presOf" srcId="{ABCC6F68-F509-4218-952C-0F3AE478C9E7}" destId="{25CA9565-75E4-4C46-8E83-49F481E49C19}" srcOrd="0" destOrd="1" presId="urn:microsoft.com/office/officeart/2005/8/layout/list1"/>
    <dgm:cxn modelId="{EE1A07BC-06C6-4AC2-AAE4-250D4F113B2B}" srcId="{259B33EF-ACD2-4F74-ABC1-D90E59C97BC7}" destId="{E505E467-3E08-4E26-8552-CE7DAEC4B0DE}" srcOrd="0" destOrd="0" parTransId="{70D07976-EA05-4B0C-80C4-D7777FBD77B7}" sibTransId="{69196616-D6DE-4CDB-AC5B-7802F7AA8F50}"/>
    <dgm:cxn modelId="{8F679DD9-2E94-4C7D-8E14-D2A77DCC9CCE}" type="presOf" srcId="{AC2E4C57-E905-4DB0-AC7E-868030439D88}" destId="{2C45DB06-189D-492A-986D-373D5D866736}" srcOrd="1" destOrd="0" presId="urn:microsoft.com/office/officeart/2005/8/layout/list1"/>
    <dgm:cxn modelId="{0CDD1EEB-081C-427A-8F5F-83C28A71B685}" srcId="{259B33EF-ACD2-4F74-ABC1-D90E59C97BC7}" destId="{AC2E4C57-E905-4DB0-AC7E-868030439D88}" srcOrd="1" destOrd="0" parTransId="{43FB0487-16E7-4461-B086-613674D9B71E}" sibTransId="{3C8823E0-BEC9-49E8-9780-0755806F16CB}"/>
    <dgm:cxn modelId="{CE1636EB-CEF6-400A-8B79-E55ADD679F86}" type="presOf" srcId="{AC2E4C57-E905-4DB0-AC7E-868030439D88}" destId="{B6F258DE-CE38-4E42-911D-FA414A2D533D}" srcOrd="0" destOrd="0" presId="urn:microsoft.com/office/officeart/2005/8/layout/list1"/>
    <dgm:cxn modelId="{F49AFEF0-6D72-41CE-899C-921C80A19537}" srcId="{E505E467-3E08-4E26-8552-CE7DAEC4B0DE}" destId="{66C4A4F0-1ADB-4825-9F32-B275E6BC72D6}" srcOrd="0" destOrd="0" parTransId="{3B08D481-11B7-4A7A-91C9-B237EB192702}" sibTransId="{E750DD65-9B77-4903-8FB1-240E3EBBC204}"/>
    <dgm:cxn modelId="{81E172E6-03C5-43F4-9E5C-23E7E16A5437}" type="presParOf" srcId="{C3ED0E5A-3AED-4686-B077-ADAD43EB703F}" destId="{2D59C311-E315-4556-B5D1-AAA6DB52F955}" srcOrd="0" destOrd="0" presId="urn:microsoft.com/office/officeart/2005/8/layout/list1"/>
    <dgm:cxn modelId="{2772750C-BE9B-4B03-AC94-B3573772D08A}" type="presParOf" srcId="{2D59C311-E315-4556-B5D1-AAA6DB52F955}" destId="{938B4D55-79AF-467D-8F49-01C1FAD1B53B}" srcOrd="0" destOrd="0" presId="urn:microsoft.com/office/officeart/2005/8/layout/list1"/>
    <dgm:cxn modelId="{9CF72227-2B87-4733-9262-7F6DE906792A}" type="presParOf" srcId="{2D59C311-E315-4556-B5D1-AAA6DB52F955}" destId="{1F7E8B4A-1609-4C9A-AF41-82EB523C0644}" srcOrd="1" destOrd="0" presId="urn:microsoft.com/office/officeart/2005/8/layout/list1"/>
    <dgm:cxn modelId="{D55262EF-9213-4758-9D4F-8B5F082AE66B}" type="presParOf" srcId="{C3ED0E5A-3AED-4686-B077-ADAD43EB703F}" destId="{AA25BD60-A583-4B2B-BD17-B872D8767E59}" srcOrd="1" destOrd="0" presId="urn:microsoft.com/office/officeart/2005/8/layout/list1"/>
    <dgm:cxn modelId="{3AAA5B8B-477B-4E38-8410-68C31BB22E53}" type="presParOf" srcId="{C3ED0E5A-3AED-4686-B077-ADAD43EB703F}" destId="{25CA9565-75E4-4C46-8E83-49F481E49C19}" srcOrd="2" destOrd="0" presId="urn:microsoft.com/office/officeart/2005/8/layout/list1"/>
    <dgm:cxn modelId="{FA54AD1D-8DCF-4D58-A525-5853BA705275}" type="presParOf" srcId="{C3ED0E5A-3AED-4686-B077-ADAD43EB703F}" destId="{5E74D247-0A46-4B8A-86AC-12E54CD83B97}" srcOrd="3" destOrd="0" presId="urn:microsoft.com/office/officeart/2005/8/layout/list1"/>
    <dgm:cxn modelId="{6313BD47-0775-46DC-BE0E-96B6D4FC6E03}" type="presParOf" srcId="{C3ED0E5A-3AED-4686-B077-ADAD43EB703F}" destId="{01124765-12E0-44FE-BDF7-6343078752B3}" srcOrd="4" destOrd="0" presId="urn:microsoft.com/office/officeart/2005/8/layout/list1"/>
    <dgm:cxn modelId="{BABAD547-D7FF-497B-8759-2CDB1CB9E52B}" type="presParOf" srcId="{01124765-12E0-44FE-BDF7-6343078752B3}" destId="{B6F258DE-CE38-4E42-911D-FA414A2D533D}" srcOrd="0" destOrd="0" presId="urn:microsoft.com/office/officeart/2005/8/layout/list1"/>
    <dgm:cxn modelId="{C38802DC-2974-4C1D-A365-BE76ADFC7E8B}" type="presParOf" srcId="{01124765-12E0-44FE-BDF7-6343078752B3}" destId="{2C45DB06-189D-492A-986D-373D5D866736}" srcOrd="1" destOrd="0" presId="urn:microsoft.com/office/officeart/2005/8/layout/list1"/>
    <dgm:cxn modelId="{6874E7CB-B76D-48C7-B225-0C16339E28B1}" type="presParOf" srcId="{C3ED0E5A-3AED-4686-B077-ADAD43EB703F}" destId="{4822C5A3-FCA2-4935-962E-04A2F43751F3}" srcOrd="5" destOrd="0" presId="urn:microsoft.com/office/officeart/2005/8/layout/list1"/>
    <dgm:cxn modelId="{0433DAA2-8376-4B47-945C-BC307416C71C}" type="presParOf" srcId="{C3ED0E5A-3AED-4686-B077-ADAD43EB703F}" destId="{80C78AA2-7F91-4C7A-8504-E7EF0FDFAF9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74A5D4-B840-4306-879C-691867B1792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4761D4-0FC8-47EC-A523-2EDFCF3460A3}">
      <dgm:prSet phldrT="[Текст]"/>
      <dgm:spPr/>
      <dgm:t>
        <a:bodyPr/>
        <a:lstStyle/>
        <a:p>
          <a:r>
            <a:rPr lang="ru-RU" dirty="0"/>
            <a:t>В унитарных государствах</a:t>
          </a:r>
        </a:p>
      </dgm:t>
    </dgm:pt>
    <dgm:pt modelId="{5F154858-2CD8-4A01-9F0D-D9E36FD68641}" type="parTrans" cxnId="{D988A03C-650F-4934-A84D-1B305FB14FD3}">
      <dgm:prSet/>
      <dgm:spPr/>
      <dgm:t>
        <a:bodyPr/>
        <a:lstStyle/>
        <a:p>
          <a:endParaRPr lang="ru-RU"/>
        </a:p>
      </dgm:t>
    </dgm:pt>
    <dgm:pt modelId="{27D55F6F-4C88-49F0-9E15-CE2BD7D92D5E}" type="sibTrans" cxnId="{D988A03C-650F-4934-A84D-1B305FB14FD3}">
      <dgm:prSet/>
      <dgm:spPr/>
      <dgm:t>
        <a:bodyPr/>
        <a:lstStyle/>
        <a:p>
          <a:endParaRPr lang="ru-RU"/>
        </a:p>
      </dgm:t>
    </dgm:pt>
    <dgm:pt modelId="{7CBE709F-518F-476E-9456-7BCF1777E5C4}">
      <dgm:prSet phldrT="[Текст]"/>
      <dgm:spPr/>
      <dgm:t>
        <a:bodyPr/>
        <a:lstStyle/>
        <a:p>
          <a:r>
            <a:rPr lang="ru-RU" dirty="0"/>
            <a:t>Общегосударственная</a:t>
          </a:r>
        </a:p>
      </dgm:t>
    </dgm:pt>
    <dgm:pt modelId="{4B6CF394-93FD-4F9E-8717-405682F84A6D}" type="parTrans" cxnId="{43280294-84F3-45AA-96A0-52102D34751B}">
      <dgm:prSet/>
      <dgm:spPr/>
      <dgm:t>
        <a:bodyPr/>
        <a:lstStyle/>
        <a:p>
          <a:endParaRPr lang="ru-RU"/>
        </a:p>
      </dgm:t>
    </dgm:pt>
    <dgm:pt modelId="{55A0B273-BBF6-402D-93BC-61BF0CE6456B}" type="sibTrans" cxnId="{43280294-84F3-45AA-96A0-52102D34751B}">
      <dgm:prSet/>
      <dgm:spPr/>
      <dgm:t>
        <a:bodyPr/>
        <a:lstStyle/>
        <a:p>
          <a:endParaRPr lang="ru-RU"/>
        </a:p>
      </dgm:t>
    </dgm:pt>
    <dgm:pt modelId="{D1ACBB9F-5426-41CB-8B04-359D5967344E}">
      <dgm:prSet phldrT="[Текст]"/>
      <dgm:spPr/>
      <dgm:t>
        <a:bodyPr/>
        <a:lstStyle/>
        <a:p>
          <a:r>
            <a:rPr lang="ru-RU" dirty="0"/>
            <a:t>В федеративных государствах</a:t>
          </a:r>
        </a:p>
      </dgm:t>
    </dgm:pt>
    <dgm:pt modelId="{FB94D8E8-123D-4903-BE6C-7E2AB24182C5}" type="parTrans" cxnId="{F0F6FA56-07BF-462B-BF68-0D555B3B28C8}">
      <dgm:prSet/>
      <dgm:spPr/>
      <dgm:t>
        <a:bodyPr/>
        <a:lstStyle/>
        <a:p>
          <a:endParaRPr lang="ru-RU"/>
        </a:p>
      </dgm:t>
    </dgm:pt>
    <dgm:pt modelId="{F546FA34-C418-4CAD-BB21-32B4FD2DE252}" type="sibTrans" cxnId="{F0F6FA56-07BF-462B-BF68-0D555B3B28C8}">
      <dgm:prSet/>
      <dgm:spPr/>
      <dgm:t>
        <a:bodyPr/>
        <a:lstStyle/>
        <a:p>
          <a:endParaRPr lang="ru-RU"/>
        </a:p>
      </dgm:t>
    </dgm:pt>
    <dgm:pt modelId="{F225CEC2-C5C0-48E8-BEDB-10A5CD4A3625}">
      <dgm:prSet phldrT="[Текст]"/>
      <dgm:spPr/>
      <dgm:t>
        <a:bodyPr/>
        <a:lstStyle/>
        <a:p>
          <a:r>
            <a:rPr lang="ru-RU" dirty="0"/>
            <a:t>Федеральная</a:t>
          </a:r>
        </a:p>
      </dgm:t>
    </dgm:pt>
    <dgm:pt modelId="{13C33B12-FE0E-4709-AD45-17A32CF34DD7}" type="parTrans" cxnId="{B81FC015-D068-460D-80F5-AC9DFF362E5D}">
      <dgm:prSet/>
      <dgm:spPr/>
      <dgm:t>
        <a:bodyPr/>
        <a:lstStyle/>
        <a:p>
          <a:endParaRPr lang="ru-RU"/>
        </a:p>
      </dgm:t>
    </dgm:pt>
    <dgm:pt modelId="{EC6FBB13-B4C5-41F2-9921-91CE345D0C67}" type="sibTrans" cxnId="{B81FC015-D068-460D-80F5-AC9DFF362E5D}">
      <dgm:prSet/>
      <dgm:spPr/>
      <dgm:t>
        <a:bodyPr/>
        <a:lstStyle/>
        <a:p>
          <a:endParaRPr lang="ru-RU"/>
        </a:p>
      </dgm:t>
    </dgm:pt>
    <dgm:pt modelId="{E957CECA-31F7-49D7-9276-5A6BF0028EBF}">
      <dgm:prSet phldrT="[Текст]"/>
      <dgm:spPr/>
      <dgm:t>
        <a:bodyPr/>
        <a:lstStyle/>
        <a:p>
          <a:r>
            <a:rPr lang="ru-RU" dirty="0"/>
            <a:t>Коммунальная</a:t>
          </a:r>
        </a:p>
      </dgm:t>
    </dgm:pt>
    <dgm:pt modelId="{7AC3AA7A-3353-4C60-91F8-729052F040C1}" type="parTrans" cxnId="{6A64E36F-5DA8-422A-B8F1-84732BBA4E22}">
      <dgm:prSet/>
      <dgm:spPr/>
      <dgm:t>
        <a:bodyPr/>
        <a:lstStyle/>
        <a:p>
          <a:endParaRPr lang="ru-RU"/>
        </a:p>
      </dgm:t>
    </dgm:pt>
    <dgm:pt modelId="{FC106B83-B8A7-4B4D-B7B0-AF7C441BF3CC}" type="sibTrans" cxnId="{6A64E36F-5DA8-422A-B8F1-84732BBA4E22}">
      <dgm:prSet/>
      <dgm:spPr/>
      <dgm:t>
        <a:bodyPr/>
        <a:lstStyle/>
        <a:p>
          <a:endParaRPr lang="ru-RU"/>
        </a:p>
      </dgm:t>
    </dgm:pt>
    <dgm:pt modelId="{D8813074-A854-4264-998B-46D73A7D0248}">
      <dgm:prSet phldrT="[Текст]"/>
      <dgm:spPr/>
      <dgm:t>
        <a:bodyPr/>
        <a:lstStyle/>
        <a:p>
          <a:r>
            <a:rPr lang="ru-RU" dirty="0"/>
            <a:t>Собственность субъектов федерации</a:t>
          </a:r>
        </a:p>
      </dgm:t>
    </dgm:pt>
    <dgm:pt modelId="{CF3E5611-F900-4E85-8270-393878C0F16A}" type="parTrans" cxnId="{5D4ED03E-5B07-41B8-BE20-94C6D06125EF}">
      <dgm:prSet/>
      <dgm:spPr/>
      <dgm:t>
        <a:bodyPr/>
        <a:lstStyle/>
        <a:p>
          <a:endParaRPr lang="ru-RU"/>
        </a:p>
      </dgm:t>
    </dgm:pt>
    <dgm:pt modelId="{999BA808-86B3-4B7D-AB34-3756638B6DCC}" type="sibTrans" cxnId="{5D4ED03E-5B07-41B8-BE20-94C6D06125EF}">
      <dgm:prSet/>
      <dgm:spPr/>
      <dgm:t>
        <a:bodyPr/>
        <a:lstStyle/>
        <a:p>
          <a:endParaRPr lang="ru-RU"/>
        </a:p>
      </dgm:t>
    </dgm:pt>
    <dgm:pt modelId="{3A535881-1673-4A83-A55A-D79C75099295}">
      <dgm:prSet/>
      <dgm:spPr/>
      <dgm:t>
        <a:bodyPr/>
        <a:lstStyle/>
        <a:p>
          <a:r>
            <a:rPr lang="ru-RU" dirty="0"/>
            <a:t>Смешанная</a:t>
          </a:r>
        </a:p>
      </dgm:t>
    </dgm:pt>
    <dgm:pt modelId="{3549BCF8-64D1-4431-86AE-866B03F988A8}" type="parTrans" cxnId="{C28D236D-91CB-44D6-8F0D-3FD75FE55BBB}">
      <dgm:prSet/>
      <dgm:spPr/>
      <dgm:t>
        <a:bodyPr/>
        <a:lstStyle/>
        <a:p>
          <a:endParaRPr lang="ru-RU"/>
        </a:p>
      </dgm:t>
    </dgm:pt>
    <dgm:pt modelId="{0358F41A-4904-4F0D-A178-0E3888B6FD54}" type="sibTrans" cxnId="{C28D236D-91CB-44D6-8F0D-3FD75FE55BBB}">
      <dgm:prSet/>
      <dgm:spPr/>
      <dgm:t>
        <a:bodyPr/>
        <a:lstStyle/>
        <a:p>
          <a:endParaRPr lang="ru-RU"/>
        </a:p>
      </dgm:t>
    </dgm:pt>
    <dgm:pt modelId="{90A9F93A-73C3-488B-A933-F8794A283A3F}">
      <dgm:prSet/>
      <dgm:spPr/>
      <dgm:t>
        <a:bodyPr/>
        <a:lstStyle/>
        <a:p>
          <a:r>
            <a:rPr lang="ru-RU" dirty="0"/>
            <a:t>Собственность совместных предприятий, т.е. предприятий с иностранным капиталом</a:t>
          </a:r>
        </a:p>
      </dgm:t>
    </dgm:pt>
    <dgm:pt modelId="{DFD38A35-D36E-40F6-8BAA-F60556DB6146}" type="parTrans" cxnId="{4D90F1B8-333E-4D0E-BBFE-1B53D7930C6F}">
      <dgm:prSet/>
      <dgm:spPr/>
      <dgm:t>
        <a:bodyPr/>
        <a:lstStyle/>
        <a:p>
          <a:endParaRPr lang="ru-RU"/>
        </a:p>
      </dgm:t>
    </dgm:pt>
    <dgm:pt modelId="{476EB415-AD8C-4C15-A1AC-201551D03E94}" type="sibTrans" cxnId="{4D90F1B8-333E-4D0E-BBFE-1B53D7930C6F}">
      <dgm:prSet/>
      <dgm:spPr/>
      <dgm:t>
        <a:bodyPr/>
        <a:lstStyle/>
        <a:p>
          <a:endParaRPr lang="ru-RU"/>
        </a:p>
      </dgm:t>
    </dgm:pt>
    <dgm:pt modelId="{782E8184-0929-46AB-8126-689622927208}" type="pres">
      <dgm:prSet presAssocID="{1374A5D4-B840-4306-879C-691867B17927}" presName="Name0" presStyleCnt="0">
        <dgm:presLayoutVars>
          <dgm:dir/>
          <dgm:animLvl val="lvl"/>
          <dgm:resizeHandles val="exact"/>
        </dgm:presLayoutVars>
      </dgm:prSet>
      <dgm:spPr/>
    </dgm:pt>
    <dgm:pt modelId="{5F76D790-1263-4CD8-A92D-2995E79B8F28}" type="pres">
      <dgm:prSet presAssocID="{714761D4-0FC8-47EC-A523-2EDFCF3460A3}" presName="linNode" presStyleCnt="0"/>
      <dgm:spPr/>
    </dgm:pt>
    <dgm:pt modelId="{6CCDDF73-ADA9-4910-8DF0-31D07150FA63}" type="pres">
      <dgm:prSet presAssocID="{714761D4-0FC8-47EC-A523-2EDFCF3460A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5E0FAB5-2DD4-4D5D-B4F7-FF1A363A166D}" type="pres">
      <dgm:prSet presAssocID="{714761D4-0FC8-47EC-A523-2EDFCF3460A3}" presName="descendantText" presStyleLbl="alignAccFollowNode1" presStyleIdx="0" presStyleCnt="3">
        <dgm:presLayoutVars>
          <dgm:bulletEnabled val="1"/>
        </dgm:presLayoutVars>
      </dgm:prSet>
      <dgm:spPr/>
    </dgm:pt>
    <dgm:pt modelId="{0262463C-DA5D-41FF-8931-3843FBBC4A72}" type="pres">
      <dgm:prSet presAssocID="{27D55F6F-4C88-49F0-9E15-CE2BD7D92D5E}" presName="sp" presStyleCnt="0"/>
      <dgm:spPr/>
    </dgm:pt>
    <dgm:pt modelId="{FF3AFF97-115F-4F95-81C8-2474BFBFB28C}" type="pres">
      <dgm:prSet presAssocID="{D1ACBB9F-5426-41CB-8B04-359D5967344E}" presName="linNode" presStyleCnt="0"/>
      <dgm:spPr/>
    </dgm:pt>
    <dgm:pt modelId="{09CE4280-2997-40FA-AFB8-7226C24886AC}" type="pres">
      <dgm:prSet presAssocID="{D1ACBB9F-5426-41CB-8B04-359D5967344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ACD9433-A973-4985-9423-206B51437C38}" type="pres">
      <dgm:prSet presAssocID="{D1ACBB9F-5426-41CB-8B04-359D5967344E}" presName="descendantText" presStyleLbl="alignAccFollowNode1" presStyleIdx="1" presStyleCnt="3">
        <dgm:presLayoutVars>
          <dgm:bulletEnabled val="1"/>
        </dgm:presLayoutVars>
      </dgm:prSet>
      <dgm:spPr/>
    </dgm:pt>
    <dgm:pt modelId="{A8CC2736-3CCE-4B59-9717-0D3A7F2C0B97}" type="pres">
      <dgm:prSet presAssocID="{F546FA34-C418-4CAD-BB21-32B4FD2DE252}" presName="sp" presStyleCnt="0"/>
      <dgm:spPr/>
    </dgm:pt>
    <dgm:pt modelId="{D1DD5497-CD84-4258-B664-99538A7FD2C6}" type="pres">
      <dgm:prSet presAssocID="{3A535881-1673-4A83-A55A-D79C75099295}" presName="linNode" presStyleCnt="0"/>
      <dgm:spPr/>
    </dgm:pt>
    <dgm:pt modelId="{0C3303D9-5CE6-4035-BB44-56BE4CAFE0E9}" type="pres">
      <dgm:prSet presAssocID="{3A535881-1673-4A83-A55A-D79C7509929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4924578-526A-4C3F-8856-6C28B93DAE89}" type="pres">
      <dgm:prSet presAssocID="{3A535881-1673-4A83-A55A-D79C7509929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81FC015-D068-460D-80F5-AC9DFF362E5D}" srcId="{D1ACBB9F-5426-41CB-8B04-359D5967344E}" destId="{F225CEC2-C5C0-48E8-BEDB-10A5CD4A3625}" srcOrd="0" destOrd="0" parTransId="{13C33B12-FE0E-4709-AD45-17A32CF34DD7}" sibTransId="{EC6FBB13-B4C5-41F2-9921-91CE345D0C67}"/>
    <dgm:cxn modelId="{F6F22638-7F4F-478B-BB5A-5751E3AA9927}" type="presOf" srcId="{714761D4-0FC8-47EC-A523-2EDFCF3460A3}" destId="{6CCDDF73-ADA9-4910-8DF0-31D07150FA63}" srcOrd="0" destOrd="0" presId="urn:microsoft.com/office/officeart/2005/8/layout/vList5"/>
    <dgm:cxn modelId="{EDAA6E39-A388-4537-A2F0-48EA9766966A}" type="presOf" srcId="{D8813074-A854-4264-998B-46D73A7D0248}" destId="{AACD9433-A973-4985-9423-206B51437C38}" srcOrd="0" destOrd="1" presId="urn:microsoft.com/office/officeart/2005/8/layout/vList5"/>
    <dgm:cxn modelId="{D988A03C-650F-4934-A84D-1B305FB14FD3}" srcId="{1374A5D4-B840-4306-879C-691867B17927}" destId="{714761D4-0FC8-47EC-A523-2EDFCF3460A3}" srcOrd="0" destOrd="0" parTransId="{5F154858-2CD8-4A01-9F0D-D9E36FD68641}" sibTransId="{27D55F6F-4C88-49F0-9E15-CE2BD7D92D5E}"/>
    <dgm:cxn modelId="{5D4ED03E-5B07-41B8-BE20-94C6D06125EF}" srcId="{D1ACBB9F-5426-41CB-8B04-359D5967344E}" destId="{D8813074-A854-4264-998B-46D73A7D0248}" srcOrd="1" destOrd="0" parTransId="{CF3E5611-F900-4E85-8270-393878C0F16A}" sibTransId="{999BA808-86B3-4B7D-AB34-3756638B6DCC}"/>
    <dgm:cxn modelId="{C28D236D-91CB-44D6-8F0D-3FD75FE55BBB}" srcId="{1374A5D4-B840-4306-879C-691867B17927}" destId="{3A535881-1673-4A83-A55A-D79C75099295}" srcOrd="2" destOrd="0" parTransId="{3549BCF8-64D1-4431-86AE-866B03F988A8}" sibTransId="{0358F41A-4904-4F0D-A178-0E3888B6FD54}"/>
    <dgm:cxn modelId="{B937876F-C2B3-4C44-AC9A-4082D1D8B12F}" type="presOf" srcId="{1374A5D4-B840-4306-879C-691867B17927}" destId="{782E8184-0929-46AB-8126-689622927208}" srcOrd="0" destOrd="0" presId="urn:microsoft.com/office/officeart/2005/8/layout/vList5"/>
    <dgm:cxn modelId="{6A64E36F-5DA8-422A-B8F1-84732BBA4E22}" srcId="{714761D4-0FC8-47EC-A523-2EDFCF3460A3}" destId="{E957CECA-31F7-49D7-9276-5A6BF0028EBF}" srcOrd="1" destOrd="0" parTransId="{7AC3AA7A-3353-4C60-91F8-729052F040C1}" sibTransId="{FC106B83-B8A7-4B4D-B7B0-AF7C441BF3CC}"/>
    <dgm:cxn modelId="{F0F6FA56-07BF-462B-BF68-0D555B3B28C8}" srcId="{1374A5D4-B840-4306-879C-691867B17927}" destId="{D1ACBB9F-5426-41CB-8B04-359D5967344E}" srcOrd="1" destOrd="0" parTransId="{FB94D8E8-123D-4903-BE6C-7E2AB24182C5}" sibTransId="{F546FA34-C418-4CAD-BB21-32B4FD2DE252}"/>
    <dgm:cxn modelId="{AFE9808D-321F-4109-BAF8-E740F7339F0D}" type="presOf" srcId="{E957CECA-31F7-49D7-9276-5A6BF0028EBF}" destId="{D5E0FAB5-2DD4-4D5D-B4F7-FF1A363A166D}" srcOrd="0" destOrd="1" presId="urn:microsoft.com/office/officeart/2005/8/layout/vList5"/>
    <dgm:cxn modelId="{43280294-84F3-45AA-96A0-52102D34751B}" srcId="{714761D4-0FC8-47EC-A523-2EDFCF3460A3}" destId="{7CBE709F-518F-476E-9456-7BCF1777E5C4}" srcOrd="0" destOrd="0" parTransId="{4B6CF394-93FD-4F9E-8717-405682F84A6D}" sibTransId="{55A0B273-BBF6-402D-93BC-61BF0CE6456B}"/>
    <dgm:cxn modelId="{48931EB8-F0B4-467B-951F-723E10AD887F}" type="presOf" srcId="{7CBE709F-518F-476E-9456-7BCF1777E5C4}" destId="{D5E0FAB5-2DD4-4D5D-B4F7-FF1A363A166D}" srcOrd="0" destOrd="0" presId="urn:microsoft.com/office/officeart/2005/8/layout/vList5"/>
    <dgm:cxn modelId="{4D90F1B8-333E-4D0E-BBFE-1B53D7930C6F}" srcId="{3A535881-1673-4A83-A55A-D79C75099295}" destId="{90A9F93A-73C3-488B-A933-F8794A283A3F}" srcOrd="0" destOrd="0" parTransId="{DFD38A35-D36E-40F6-8BAA-F60556DB6146}" sibTransId="{476EB415-AD8C-4C15-A1AC-201551D03E94}"/>
    <dgm:cxn modelId="{BE8E60BD-B0F2-488B-AEF8-C3B65A8AF8E5}" type="presOf" srcId="{F225CEC2-C5C0-48E8-BEDB-10A5CD4A3625}" destId="{AACD9433-A973-4985-9423-206B51437C38}" srcOrd="0" destOrd="0" presId="urn:microsoft.com/office/officeart/2005/8/layout/vList5"/>
    <dgm:cxn modelId="{6643CECD-75D9-43EE-B4D5-2F278B61DAA4}" type="presOf" srcId="{90A9F93A-73C3-488B-A933-F8794A283A3F}" destId="{74924578-526A-4C3F-8856-6C28B93DAE89}" srcOrd="0" destOrd="0" presId="urn:microsoft.com/office/officeart/2005/8/layout/vList5"/>
    <dgm:cxn modelId="{A93414E7-E9B5-4273-928D-27D5685CE70B}" type="presOf" srcId="{D1ACBB9F-5426-41CB-8B04-359D5967344E}" destId="{09CE4280-2997-40FA-AFB8-7226C24886AC}" srcOrd="0" destOrd="0" presId="urn:microsoft.com/office/officeart/2005/8/layout/vList5"/>
    <dgm:cxn modelId="{769B46F9-0C2D-43CF-B1B7-DE262F2E5CFF}" type="presOf" srcId="{3A535881-1673-4A83-A55A-D79C75099295}" destId="{0C3303D9-5CE6-4035-BB44-56BE4CAFE0E9}" srcOrd="0" destOrd="0" presId="urn:microsoft.com/office/officeart/2005/8/layout/vList5"/>
    <dgm:cxn modelId="{904AEB03-6E0A-4922-82F6-9EAF079A3C49}" type="presParOf" srcId="{782E8184-0929-46AB-8126-689622927208}" destId="{5F76D790-1263-4CD8-A92D-2995E79B8F28}" srcOrd="0" destOrd="0" presId="urn:microsoft.com/office/officeart/2005/8/layout/vList5"/>
    <dgm:cxn modelId="{47CF5C29-9547-46E3-AF7B-CE4700E75B77}" type="presParOf" srcId="{5F76D790-1263-4CD8-A92D-2995E79B8F28}" destId="{6CCDDF73-ADA9-4910-8DF0-31D07150FA63}" srcOrd="0" destOrd="0" presId="urn:microsoft.com/office/officeart/2005/8/layout/vList5"/>
    <dgm:cxn modelId="{D41931D2-161C-4C18-9095-95516F6619C7}" type="presParOf" srcId="{5F76D790-1263-4CD8-A92D-2995E79B8F28}" destId="{D5E0FAB5-2DD4-4D5D-B4F7-FF1A363A166D}" srcOrd="1" destOrd="0" presId="urn:microsoft.com/office/officeart/2005/8/layout/vList5"/>
    <dgm:cxn modelId="{EEABAB35-F9EC-4A6E-99F4-99F479700923}" type="presParOf" srcId="{782E8184-0929-46AB-8126-689622927208}" destId="{0262463C-DA5D-41FF-8931-3843FBBC4A72}" srcOrd="1" destOrd="0" presId="urn:microsoft.com/office/officeart/2005/8/layout/vList5"/>
    <dgm:cxn modelId="{45CC51C1-F431-4646-9633-182D6B44E5B9}" type="presParOf" srcId="{782E8184-0929-46AB-8126-689622927208}" destId="{FF3AFF97-115F-4F95-81C8-2474BFBFB28C}" srcOrd="2" destOrd="0" presId="urn:microsoft.com/office/officeart/2005/8/layout/vList5"/>
    <dgm:cxn modelId="{14E31787-E8FA-4B31-8EAB-4A23127B4465}" type="presParOf" srcId="{FF3AFF97-115F-4F95-81C8-2474BFBFB28C}" destId="{09CE4280-2997-40FA-AFB8-7226C24886AC}" srcOrd="0" destOrd="0" presId="urn:microsoft.com/office/officeart/2005/8/layout/vList5"/>
    <dgm:cxn modelId="{118946B4-266E-4076-8C8F-6050A194D555}" type="presParOf" srcId="{FF3AFF97-115F-4F95-81C8-2474BFBFB28C}" destId="{AACD9433-A973-4985-9423-206B51437C38}" srcOrd="1" destOrd="0" presId="urn:microsoft.com/office/officeart/2005/8/layout/vList5"/>
    <dgm:cxn modelId="{3DBB7FFD-A0A5-4BAD-A6B4-1FB0EFCB0A96}" type="presParOf" srcId="{782E8184-0929-46AB-8126-689622927208}" destId="{A8CC2736-3CCE-4B59-9717-0D3A7F2C0B97}" srcOrd="3" destOrd="0" presId="urn:microsoft.com/office/officeart/2005/8/layout/vList5"/>
    <dgm:cxn modelId="{A09C54DD-4517-4836-992A-77AE5FD89025}" type="presParOf" srcId="{782E8184-0929-46AB-8126-689622927208}" destId="{D1DD5497-CD84-4258-B664-99538A7FD2C6}" srcOrd="4" destOrd="0" presId="urn:microsoft.com/office/officeart/2005/8/layout/vList5"/>
    <dgm:cxn modelId="{1D00BFF2-66A9-4776-9C3C-FAFAC8C4654F}" type="presParOf" srcId="{D1DD5497-CD84-4258-B664-99538A7FD2C6}" destId="{0C3303D9-5CE6-4035-BB44-56BE4CAFE0E9}" srcOrd="0" destOrd="0" presId="urn:microsoft.com/office/officeart/2005/8/layout/vList5"/>
    <dgm:cxn modelId="{C9F49FB8-2D85-4137-B00E-68E33F60ABBF}" type="presParOf" srcId="{D1DD5497-CD84-4258-B664-99538A7FD2C6}" destId="{74924578-526A-4C3F-8856-6C28B93DAE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32FCC4-E866-4FE7-A867-6DF0F0F01727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8E4866E-86FC-4B44-BEFD-57B4B36FDC08}">
      <dgm:prSet phldrT="[Текст]"/>
      <dgm:spPr/>
      <dgm:t>
        <a:bodyPr/>
        <a:lstStyle/>
        <a:p>
          <a:r>
            <a:rPr lang="ru-RU" dirty="0"/>
            <a:t>Национализация</a:t>
          </a:r>
        </a:p>
      </dgm:t>
    </dgm:pt>
    <dgm:pt modelId="{7852802D-44E9-4865-A6DA-72C8E937AE96}" type="parTrans" cxnId="{4C022C1F-C235-4F80-9746-981C098456B8}">
      <dgm:prSet/>
      <dgm:spPr/>
      <dgm:t>
        <a:bodyPr/>
        <a:lstStyle/>
        <a:p>
          <a:endParaRPr lang="ru-RU"/>
        </a:p>
      </dgm:t>
    </dgm:pt>
    <dgm:pt modelId="{BE4D78C6-7465-467B-9D21-49F02680BBE7}" type="sibTrans" cxnId="{4C022C1F-C235-4F80-9746-981C098456B8}">
      <dgm:prSet/>
      <dgm:spPr/>
      <dgm:t>
        <a:bodyPr/>
        <a:lstStyle/>
        <a:p>
          <a:endParaRPr lang="ru-RU"/>
        </a:p>
      </dgm:t>
    </dgm:pt>
    <dgm:pt modelId="{048F35BD-A762-4B2A-9F5E-435C7A00F8CB}">
      <dgm:prSet phldrT="[Текст]"/>
      <dgm:spPr/>
      <dgm:t>
        <a:bodyPr/>
        <a:lstStyle/>
        <a:p>
          <a:r>
            <a:rPr lang="ru-RU" dirty="0"/>
            <a:t>Перевод частной собственности в государственную</a:t>
          </a:r>
        </a:p>
      </dgm:t>
    </dgm:pt>
    <dgm:pt modelId="{789BCA05-E404-4D88-BEF2-963397D85BF1}" type="parTrans" cxnId="{3A6EA620-654D-4604-AD81-B20CBEC25818}">
      <dgm:prSet/>
      <dgm:spPr/>
      <dgm:t>
        <a:bodyPr/>
        <a:lstStyle/>
        <a:p>
          <a:endParaRPr lang="ru-RU"/>
        </a:p>
      </dgm:t>
    </dgm:pt>
    <dgm:pt modelId="{BFBD85A8-E9ED-4589-A3EC-B77614BC89BA}" type="sibTrans" cxnId="{3A6EA620-654D-4604-AD81-B20CBEC25818}">
      <dgm:prSet/>
      <dgm:spPr/>
      <dgm:t>
        <a:bodyPr/>
        <a:lstStyle/>
        <a:p>
          <a:endParaRPr lang="ru-RU"/>
        </a:p>
      </dgm:t>
    </dgm:pt>
    <dgm:pt modelId="{6BF93F51-D06F-4E2A-AE1A-2DB8E9244BC6}">
      <dgm:prSet phldrT="[Текст]"/>
      <dgm:spPr/>
      <dgm:t>
        <a:bodyPr/>
        <a:lstStyle/>
        <a:p>
          <a:r>
            <a:rPr lang="ru-RU" dirty="0"/>
            <a:t>Приватизация</a:t>
          </a:r>
        </a:p>
      </dgm:t>
    </dgm:pt>
    <dgm:pt modelId="{6DB7CBA7-8BA0-45BC-BD7F-4D5AFD40690C}" type="parTrans" cxnId="{8AAB40E6-D671-44C5-A0B1-C425747CD21E}">
      <dgm:prSet/>
      <dgm:spPr/>
      <dgm:t>
        <a:bodyPr/>
        <a:lstStyle/>
        <a:p>
          <a:endParaRPr lang="ru-RU"/>
        </a:p>
      </dgm:t>
    </dgm:pt>
    <dgm:pt modelId="{37923715-89A5-4418-9A28-5E80422ED2AF}" type="sibTrans" cxnId="{8AAB40E6-D671-44C5-A0B1-C425747CD21E}">
      <dgm:prSet/>
      <dgm:spPr/>
      <dgm:t>
        <a:bodyPr/>
        <a:lstStyle/>
        <a:p>
          <a:endParaRPr lang="ru-RU"/>
        </a:p>
      </dgm:t>
    </dgm:pt>
    <dgm:pt modelId="{293363CF-ADAF-4A4F-BCF2-7222B4D8B3BE}">
      <dgm:prSet phldrT="[Текст]"/>
      <dgm:spPr/>
      <dgm:t>
        <a:bodyPr/>
        <a:lstStyle/>
        <a:p>
          <a:r>
            <a:rPr lang="ru-RU" dirty="0"/>
            <a:t>Передача объектов государственной собственности в частную собственность</a:t>
          </a:r>
        </a:p>
      </dgm:t>
    </dgm:pt>
    <dgm:pt modelId="{EAB6CCED-508C-483B-A8B8-A5ADF83D38AF}" type="parTrans" cxnId="{34A94AB1-F392-4628-B952-969B7CFEEA66}">
      <dgm:prSet/>
      <dgm:spPr/>
      <dgm:t>
        <a:bodyPr/>
        <a:lstStyle/>
        <a:p>
          <a:endParaRPr lang="ru-RU"/>
        </a:p>
      </dgm:t>
    </dgm:pt>
    <dgm:pt modelId="{6E8626A0-79EF-4590-8B06-55ACFBB379BB}" type="sibTrans" cxnId="{34A94AB1-F392-4628-B952-969B7CFEEA66}">
      <dgm:prSet/>
      <dgm:spPr/>
      <dgm:t>
        <a:bodyPr/>
        <a:lstStyle/>
        <a:p>
          <a:endParaRPr lang="ru-RU"/>
        </a:p>
      </dgm:t>
    </dgm:pt>
    <dgm:pt modelId="{2B846AA3-2E4D-4019-8699-D55E85383783}" type="pres">
      <dgm:prSet presAssocID="{1032FCC4-E866-4FE7-A867-6DF0F0F01727}" presName="linear" presStyleCnt="0">
        <dgm:presLayoutVars>
          <dgm:animLvl val="lvl"/>
          <dgm:resizeHandles val="exact"/>
        </dgm:presLayoutVars>
      </dgm:prSet>
      <dgm:spPr/>
    </dgm:pt>
    <dgm:pt modelId="{308A8D43-D6B2-4908-AF2D-DF87A845C825}" type="pres">
      <dgm:prSet presAssocID="{08E4866E-86FC-4B44-BEFD-57B4B36FDC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6BF80C1-947B-4510-AE07-1695D44570E5}" type="pres">
      <dgm:prSet presAssocID="{08E4866E-86FC-4B44-BEFD-57B4B36FDC08}" presName="childText" presStyleLbl="revTx" presStyleIdx="0" presStyleCnt="2">
        <dgm:presLayoutVars>
          <dgm:bulletEnabled val="1"/>
        </dgm:presLayoutVars>
      </dgm:prSet>
      <dgm:spPr/>
    </dgm:pt>
    <dgm:pt modelId="{A1CEF6E8-DC37-43D4-9D0A-94BE0544A487}" type="pres">
      <dgm:prSet presAssocID="{6BF93F51-D06F-4E2A-AE1A-2DB8E9244BC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B97BEE8-A63B-4B12-A567-192D982495A7}" type="pres">
      <dgm:prSet presAssocID="{6BF93F51-D06F-4E2A-AE1A-2DB8E9244BC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BF00611-A0AC-42E7-9890-7CA068ACC49C}" type="presOf" srcId="{1032FCC4-E866-4FE7-A867-6DF0F0F01727}" destId="{2B846AA3-2E4D-4019-8699-D55E85383783}" srcOrd="0" destOrd="0" presId="urn:microsoft.com/office/officeart/2005/8/layout/vList2"/>
    <dgm:cxn modelId="{4C022C1F-C235-4F80-9746-981C098456B8}" srcId="{1032FCC4-E866-4FE7-A867-6DF0F0F01727}" destId="{08E4866E-86FC-4B44-BEFD-57B4B36FDC08}" srcOrd="0" destOrd="0" parTransId="{7852802D-44E9-4865-A6DA-72C8E937AE96}" sibTransId="{BE4D78C6-7465-467B-9D21-49F02680BBE7}"/>
    <dgm:cxn modelId="{3A6EA620-654D-4604-AD81-B20CBEC25818}" srcId="{08E4866E-86FC-4B44-BEFD-57B4B36FDC08}" destId="{048F35BD-A762-4B2A-9F5E-435C7A00F8CB}" srcOrd="0" destOrd="0" parTransId="{789BCA05-E404-4D88-BEF2-963397D85BF1}" sibTransId="{BFBD85A8-E9ED-4589-A3EC-B77614BC89BA}"/>
    <dgm:cxn modelId="{D8141333-A007-4312-B582-1EF35710280E}" type="presOf" srcId="{08E4866E-86FC-4B44-BEFD-57B4B36FDC08}" destId="{308A8D43-D6B2-4908-AF2D-DF87A845C825}" srcOrd="0" destOrd="0" presId="urn:microsoft.com/office/officeart/2005/8/layout/vList2"/>
    <dgm:cxn modelId="{DCE8E743-0F3A-452C-BB7A-9E6D53C2AF18}" type="presOf" srcId="{048F35BD-A762-4B2A-9F5E-435C7A00F8CB}" destId="{B6BF80C1-947B-4510-AE07-1695D44570E5}" srcOrd="0" destOrd="0" presId="urn:microsoft.com/office/officeart/2005/8/layout/vList2"/>
    <dgm:cxn modelId="{C8AD387E-4269-42B3-9DAB-A6E00090967F}" type="presOf" srcId="{6BF93F51-D06F-4E2A-AE1A-2DB8E9244BC6}" destId="{A1CEF6E8-DC37-43D4-9D0A-94BE0544A487}" srcOrd="0" destOrd="0" presId="urn:microsoft.com/office/officeart/2005/8/layout/vList2"/>
    <dgm:cxn modelId="{34A94AB1-F392-4628-B952-969B7CFEEA66}" srcId="{6BF93F51-D06F-4E2A-AE1A-2DB8E9244BC6}" destId="{293363CF-ADAF-4A4F-BCF2-7222B4D8B3BE}" srcOrd="0" destOrd="0" parTransId="{EAB6CCED-508C-483B-A8B8-A5ADF83D38AF}" sibTransId="{6E8626A0-79EF-4590-8B06-55ACFBB379BB}"/>
    <dgm:cxn modelId="{CD1D2DBD-75E8-44A0-B25E-12E6B4C34286}" type="presOf" srcId="{293363CF-ADAF-4A4F-BCF2-7222B4D8B3BE}" destId="{7B97BEE8-A63B-4B12-A567-192D982495A7}" srcOrd="0" destOrd="0" presId="urn:microsoft.com/office/officeart/2005/8/layout/vList2"/>
    <dgm:cxn modelId="{8AAB40E6-D671-44C5-A0B1-C425747CD21E}" srcId="{1032FCC4-E866-4FE7-A867-6DF0F0F01727}" destId="{6BF93F51-D06F-4E2A-AE1A-2DB8E9244BC6}" srcOrd="1" destOrd="0" parTransId="{6DB7CBA7-8BA0-45BC-BD7F-4D5AFD40690C}" sibTransId="{37923715-89A5-4418-9A28-5E80422ED2AF}"/>
    <dgm:cxn modelId="{96A3C4CD-1B32-4054-847D-4EDC75A08E83}" type="presParOf" srcId="{2B846AA3-2E4D-4019-8699-D55E85383783}" destId="{308A8D43-D6B2-4908-AF2D-DF87A845C825}" srcOrd="0" destOrd="0" presId="urn:microsoft.com/office/officeart/2005/8/layout/vList2"/>
    <dgm:cxn modelId="{F0AB9EA6-BE6D-48BB-9BBC-B253BB2D2707}" type="presParOf" srcId="{2B846AA3-2E4D-4019-8699-D55E85383783}" destId="{B6BF80C1-947B-4510-AE07-1695D44570E5}" srcOrd="1" destOrd="0" presId="urn:microsoft.com/office/officeart/2005/8/layout/vList2"/>
    <dgm:cxn modelId="{C1377533-C42D-4EA4-BEB2-DF83517BF1FB}" type="presParOf" srcId="{2B846AA3-2E4D-4019-8699-D55E85383783}" destId="{A1CEF6E8-DC37-43D4-9D0A-94BE0544A487}" srcOrd="2" destOrd="0" presId="urn:microsoft.com/office/officeart/2005/8/layout/vList2"/>
    <dgm:cxn modelId="{8595D3CF-B02F-4676-BC71-10EBA3075828}" type="presParOf" srcId="{2B846AA3-2E4D-4019-8699-D55E85383783}" destId="{7B97BEE8-A63B-4B12-A567-192D982495A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E65E4B-72A4-443E-A281-D72960BEA71C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ru-RU"/>
        </a:p>
      </dgm:t>
    </dgm:pt>
    <dgm:pt modelId="{E40CC250-4BCD-421C-A478-85EB46FBBB28}">
      <dgm:prSet phldrT="[Текст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/>
            <a:t>Первичные доходы</a:t>
          </a:r>
        </a:p>
      </dgm:t>
    </dgm:pt>
    <dgm:pt modelId="{EA123450-5AF0-4464-9CC6-DD27960D8FCD}" type="parTrans" cxnId="{3CBC2327-75E9-4F4F-BF9D-B1A1E8152D47}">
      <dgm:prSet/>
      <dgm:spPr/>
      <dgm:t>
        <a:bodyPr/>
        <a:lstStyle/>
        <a:p>
          <a:endParaRPr lang="ru-RU"/>
        </a:p>
      </dgm:t>
    </dgm:pt>
    <dgm:pt modelId="{8FF58300-7C1E-4227-9DA3-A8CBA323831F}" type="sibTrans" cxnId="{3CBC2327-75E9-4F4F-BF9D-B1A1E8152D47}">
      <dgm:prSet/>
      <dgm:spPr/>
      <dgm:t>
        <a:bodyPr/>
        <a:lstStyle/>
        <a:p>
          <a:endParaRPr lang="ru-RU"/>
        </a:p>
      </dgm:t>
    </dgm:pt>
    <dgm:pt modelId="{C56D4DBE-46EB-46AE-8C50-C2CE0F193E65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Доходы, полученные в результате деятельности в сфере производства</a:t>
          </a:r>
        </a:p>
      </dgm:t>
    </dgm:pt>
    <dgm:pt modelId="{0D0E5360-777C-4FC7-8D1E-B9BBAB7A2ECD}" type="parTrans" cxnId="{6DB3F256-029C-4F64-B0F6-2C9E473604A8}">
      <dgm:prSet/>
      <dgm:spPr/>
      <dgm:t>
        <a:bodyPr/>
        <a:lstStyle/>
        <a:p>
          <a:endParaRPr lang="ru-RU"/>
        </a:p>
      </dgm:t>
    </dgm:pt>
    <dgm:pt modelId="{B52B97E8-3495-4660-B608-165B654EE483}" type="sibTrans" cxnId="{6DB3F256-029C-4F64-B0F6-2C9E473604A8}">
      <dgm:prSet/>
      <dgm:spPr/>
      <dgm:t>
        <a:bodyPr/>
        <a:lstStyle/>
        <a:p>
          <a:endParaRPr lang="ru-RU"/>
        </a:p>
      </dgm:t>
    </dgm:pt>
    <dgm:pt modelId="{1C569691-A11B-44C7-846A-C6B86DF5F1D7}">
      <dgm:prSet phldrT="[Текст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/>
            <a:t>Вторичные доходы</a:t>
          </a:r>
        </a:p>
      </dgm:t>
    </dgm:pt>
    <dgm:pt modelId="{F496CDD1-05A7-4608-BE74-2285E1AD0F91}" type="parTrans" cxnId="{A62DB88E-CF95-4686-B73F-F2FD5BA8B455}">
      <dgm:prSet/>
      <dgm:spPr/>
      <dgm:t>
        <a:bodyPr/>
        <a:lstStyle/>
        <a:p>
          <a:endParaRPr lang="ru-RU"/>
        </a:p>
      </dgm:t>
    </dgm:pt>
    <dgm:pt modelId="{0343A92C-08E1-46FA-A985-12ED05C3739E}" type="sibTrans" cxnId="{A62DB88E-CF95-4686-B73F-F2FD5BA8B455}">
      <dgm:prSet/>
      <dgm:spPr/>
      <dgm:t>
        <a:bodyPr/>
        <a:lstStyle/>
        <a:p>
          <a:endParaRPr lang="ru-RU"/>
        </a:p>
      </dgm:t>
    </dgm:pt>
    <dgm:pt modelId="{863F0DDD-AC73-4B53-86B3-9C2694E6D83E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Доходы в результате перераспределения первичных доходов в виде налогов в государственный бюджет</a:t>
          </a:r>
        </a:p>
      </dgm:t>
    </dgm:pt>
    <dgm:pt modelId="{2FA6CA97-C0BF-4E73-9F3A-80AA5FEA258B}" type="parTrans" cxnId="{F253D496-586B-4D69-A0B6-890159365EA5}">
      <dgm:prSet/>
      <dgm:spPr/>
      <dgm:t>
        <a:bodyPr/>
        <a:lstStyle/>
        <a:p>
          <a:endParaRPr lang="ru-RU"/>
        </a:p>
      </dgm:t>
    </dgm:pt>
    <dgm:pt modelId="{97AC0BB8-5607-4F55-AA9E-8792F1367B21}" type="sibTrans" cxnId="{F253D496-586B-4D69-A0B6-890159365EA5}">
      <dgm:prSet/>
      <dgm:spPr/>
      <dgm:t>
        <a:bodyPr/>
        <a:lstStyle/>
        <a:p>
          <a:endParaRPr lang="ru-RU"/>
        </a:p>
      </dgm:t>
    </dgm:pt>
    <dgm:pt modelId="{773A011B-84A9-4533-8CEB-D2BF1A1D5A7E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Зарплата в бюджетных организациях, пенсии, пособия, стипендии</a:t>
          </a:r>
        </a:p>
      </dgm:t>
    </dgm:pt>
    <dgm:pt modelId="{7ACB24D0-75F6-4894-BE2D-054797834922}" type="parTrans" cxnId="{648A0205-15DB-411A-A6CE-75E75B0007B6}">
      <dgm:prSet/>
      <dgm:spPr/>
      <dgm:t>
        <a:bodyPr/>
        <a:lstStyle/>
        <a:p>
          <a:endParaRPr lang="ru-RU"/>
        </a:p>
      </dgm:t>
    </dgm:pt>
    <dgm:pt modelId="{0D2814F8-5161-4625-BB77-AB6E2AAF6639}" type="sibTrans" cxnId="{648A0205-15DB-411A-A6CE-75E75B0007B6}">
      <dgm:prSet/>
      <dgm:spPr/>
      <dgm:t>
        <a:bodyPr/>
        <a:lstStyle/>
        <a:p>
          <a:endParaRPr lang="ru-RU"/>
        </a:p>
      </dgm:t>
    </dgm:pt>
    <dgm:pt modelId="{D39D0D68-4C8C-4BAE-A4A8-5054CA294F3B}" type="pres">
      <dgm:prSet presAssocID="{CDE65E4B-72A4-443E-A281-D72960BEA71C}" presName="root" presStyleCnt="0">
        <dgm:presLayoutVars>
          <dgm:dir/>
          <dgm:resizeHandles val="exact"/>
        </dgm:presLayoutVars>
      </dgm:prSet>
      <dgm:spPr/>
    </dgm:pt>
    <dgm:pt modelId="{6F158CF8-7EA7-4FE3-976B-EB26C7C23AA9}" type="pres">
      <dgm:prSet presAssocID="{E40CC250-4BCD-421C-A478-85EB46FBBB28}" presName="compNode" presStyleCnt="0"/>
      <dgm:spPr/>
    </dgm:pt>
    <dgm:pt modelId="{A64CFA95-A5DC-45EE-B8C4-E4D2D3C7D2CC}" type="pres">
      <dgm:prSet presAssocID="{E40CC250-4BCD-421C-A478-85EB46FBBB2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еньги"/>
        </a:ext>
      </dgm:extLst>
    </dgm:pt>
    <dgm:pt modelId="{D49004FA-C686-472D-B4CF-A5CAD2AADE78}" type="pres">
      <dgm:prSet presAssocID="{E40CC250-4BCD-421C-A478-85EB46FBBB28}" presName="iconSpace" presStyleCnt="0"/>
      <dgm:spPr/>
    </dgm:pt>
    <dgm:pt modelId="{15F184D2-03E6-4E80-BC7F-19719AAC7DDB}" type="pres">
      <dgm:prSet presAssocID="{E40CC250-4BCD-421C-A478-85EB46FBBB28}" presName="parTx" presStyleLbl="revTx" presStyleIdx="0" presStyleCnt="4">
        <dgm:presLayoutVars>
          <dgm:chMax val="0"/>
          <dgm:chPref val="0"/>
        </dgm:presLayoutVars>
      </dgm:prSet>
      <dgm:spPr/>
    </dgm:pt>
    <dgm:pt modelId="{3672DC4A-0D13-458C-9652-28A3CB1A49AC}" type="pres">
      <dgm:prSet presAssocID="{E40CC250-4BCD-421C-A478-85EB46FBBB28}" presName="txSpace" presStyleCnt="0"/>
      <dgm:spPr/>
    </dgm:pt>
    <dgm:pt modelId="{A241BD9E-4001-48A3-970C-CF01EF950CDB}" type="pres">
      <dgm:prSet presAssocID="{E40CC250-4BCD-421C-A478-85EB46FBBB28}" presName="desTx" presStyleLbl="revTx" presStyleIdx="1" presStyleCnt="4">
        <dgm:presLayoutVars/>
      </dgm:prSet>
      <dgm:spPr/>
    </dgm:pt>
    <dgm:pt modelId="{A822E971-37EA-4482-9ACF-F2029F86F836}" type="pres">
      <dgm:prSet presAssocID="{8FF58300-7C1E-4227-9DA3-A8CBA323831F}" presName="sibTrans" presStyleCnt="0"/>
      <dgm:spPr/>
    </dgm:pt>
    <dgm:pt modelId="{B7F425D5-D535-406E-BCCD-4440181BCD56}" type="pres">
      <dgm:prSet presAssocID="{1C569691-A11B-44C7-846A-C6B86DF5F1D7}" presName="compNode" presStyleCnt="0"/>
      <dgm:spPr/>
    </dgm:pt>
    <dgm:pt modelId="{D6F4ACC9-D04A-4F9D-B44B-72DF60C4A7CF}" type="pres">
      <dgm:prSet presAssocID="{1C569691-A11B-44C7-846A-C6B86DF5F1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онеты"/>
        </a:ext>
      </dgm:extLst>
    </dgm:pt>
    <dgm:pt modelId="{7964FC0F-AA96-4F08-8CB3-20BA829A08B4}" type="pres">
      <dgm:prSet presAssocID="{1C569691-A11B-44C7-846A-C6B86DF5F1D7}" presName="iconSpace" presStyleCnt="0"/>
      <dgm:spPr/>
    </dgm:pt>
    <dgm:pt modelId="{33899AA4-FA09-4E54-9EE6-B4846452AD65}" type="pres">
      <dgm:prSet presAssocID="{1C569691-A11B-44C7-846A-C6B86DF5F1D7}" presName="parTx" presStyleLbl="revTx" presStyleIdx="2" presStyleCnt="4">
        <dgm:presLayoutVars>
          <dgm:chMax val="0"/>
          <dgm:chPref val="0"/>
        </dgm:presLayoutVars>
      </dgm:prSet>
      <dgm:spPr/>
    </dgm:pt>
    <dgm:pt modelId="{A6BE2D33-A3CA-4BBE-85F9-14E851C4ABB9}" type="pres">
      <dgm:prSet presAssocID="{1C569691-A11B-44C7-846A-C6B86DF5F1D7}" presName="txSpace" presStyleCnt="0"/>
      <dgm:spPr/>
    </dgm:pt>
    <dgm:pt modelId="{1CCB6034-1F27-4149-9DFF-0EBC84C005DD}" type="pres">
      <dgm:prSet presAssocID="{1C569691-A11B-44C7-846A-C6B86DF5F1D7}" presName="desTx" presStyleLbl="revTx" presStyleIdx="3" presStyleCnt="4">
        <dgm:presLayoutVars/>
      </dgm:prSet>
      <dgm:spPr/>
    </dgm:pt>
  </dgm:ptLst>
  <dgm:cxnLst>
    <dgm:cxn modelId="{648A0205-15DB-411A-A6CE-75E75B0007B6}" srcId="{1C569691-A11B-44C7-846A-C6B86DF5F1D7}" destId="{773A011B-84A9-4533-8CEB-D2BF1A1D5A7E}" srcOrd="1" destOrd="0" parTransId="{7ACB24D0-75F6-4894-BE2D-054797834922}" sibTransId="{0D2814F8-5161-4625-BB77-AB6E2AAF6639}"/>
    <dgm:cxn modelId="{3CBC2327-75E9-4F4F-BF9D-B1A1E8152D47}" srcId="{CDE65E4B-72A4-443E-A281-D72960BEA71C}" destId="{E40CC250-4BCD-421C-A478-85EB46FBBB28}" srcOrd="0" destOrd="0" parTransId="{EA123450-5AF0-4464-9CC6-DD27960D8FCD}" sibTransId="{8FF58300-7C1E-4227-9DA3-A8CBA323831F}"/>
    <dgm:cxn modelId="{2AECEE6B-E65A-4D4F-B30B-BCEFDF807998}" type="presOf" srcId="{1C569691-A11B-44C7-846A-C6B86DF5F1D7}" destId="{33899AA4-FA09-4E54-9EE6-B4846452AD65}" srcOrd="0" destOrd="0" presId="urn:microsoft.com/office/officeart/2018/2/layout/IconLabelDescriptionList"/>
    <dgm:cxn modelId="{6DB3F256-029C-4F64-B0F6-2C9E473604A8}" srcId="{E40CC250-4BCD-421C-A478-85EB46FBBB28}" destId="{C56D4DBE-46EB-46AE-8C50-C2CE0F193E65}" srcOrd="0" destOrd="0" parTransId="{0D0E5360-777C-4FC7-8D1E-B9BBAB7A2ECD}" sibTransId="{B52B97E8-3495-4660-B608-165B654EE483}"/>
    <dgm:cxn modelId="{D2533C86-EF8E-47D7-9014-CE1D0E4BCCE5}" type="presOf" srcId="{773A011B-84A9-4533-8CEB-D2BF1A1D5A7E}" destId="{1CCB6034-1F27-4149-9DFF-0EBC84C005DD}" srcOrd="0" destOrd="1" presId="urn:microsoft.com/office/officeart/2018/2/layout/IconLabelDescriptionList"/>
    <dgm:cxn modelId="{7B8A8289-0B52-487E-A0BD-90D1221ED669}" type="presOf" srcId="{C56D4DBE-46EB-46AE-8C50-C2CE0F193E65}" destId="{A241BD9E-4001-48A3-970C-CF01EF950CDB}" srcOrd="0" destOrd="0" presId="urn:microsoft.com/office/officeart/2018/2/layout/IconLabelDescriptionList"/>
    <dgm:cxn modelId="{A8C4848E-74DD-4CAD-ACEC-987C8FC1CB73}" type="presOf" srcId="{863F0DDD-AC73-4B53-86B3-9C2694E6D83E}" destId="{1CCB6034-1F27-4149-9DFF-0EBC84C005DD}" srcOrd="0" destOrd="0" presId="urn:microsoft.com/office/officeart/2018/2/layout/IconLabelDescriptionList"/>
    <dgm:cxn modelId="{A62DB88E-CF95-4686-B73F-F2FD5BA8B455}" srcId="{CDE65E4B-72A4-443E-A281-D72960BEA71C}" destId="{1C569691-A11B-44C7-846A-C6B86DF5F1D7}" srcOrd="1" destOrd="0" parTransId="{F496CDD1-05A7-4608-BE74-2285E1AD0F91}" sibTransId="{0343A92C-08E1-46FA-A985-12ED05C3739E}"/>
    <dgm:cxn modelId="{F253D496-586B-4D69-A0B6-890159365EA5}" srcId="{1C569691-A11B-44C7-846A-C6B86DF5F1D7}" destId="{863F0DDD-AC73-4B53-86B3-9C2694E6D83E}" srcOrd="0" destOrd="0" parTransId="{2FA6CA97-C0BF-4E73-9F3A-80AA5FEA258B}" sibTransId="{97AC0BB8-5607-4F55-AA9E-8792F1367B21}"/>
    <dgm:cxn modelId="{11F51BE1-7543-414D-A8E9-ED7D5C44DC82}" type="presOf" srcId="{E40CC250-4BCD-421C-A478-85EB46FBBB28}" destId="{15F184D2-03E6-4E80-BC7F-19719AAC7DDB}" srcOrd="0" destOrd="0" presId="urn:microsoft.com/office/officeart/2018/2/layout/IconLabelDescriptionList"/>
    <dgm:cxn modelId="{67A096FC-6855-4849-BD6D-63C781D3E0B2}" type="presOf" srcId="{CDE65E4B-72A4-443E-A281-D72960BEA71C}" destId="{D39D0D68-4C8C-4BAE-A4A8-5054CA294F3B}" srcOrd="0" destOrd="0" presId="urn:microsoft.com/office/officeart/2018/2/layout/IconLabelDescriptionList"/>
    <dgm:cxn modelId="{E89501F1-AA47-4314-82DC-BF075113FF2E}" type="presParOf" srcId="{D39D0D68-4C8C-4BAE-A4A8-5054CA294F3B}" destId="{6F158CF8-7EA7-4FE3-976B-EB26C7C23AA9}" srcOrd="0" destOrd="0" presId="urn:microsoft.com/office/officeart/2018/2/layout/IconLabelDescriptionList"/>
    <dgm:cxn modelId="{0387CED9-8C56-4233-9677-FC7F973C9864}" type="presParOf" srcId="{6F158CF8-7EA7-4FE3-976B-EB26C7C23AA9}" destId="{A64CFA95-A5DC-45EE-B8C4-E4D2D3C7D2CC}" srcOrd="0" destOrd="0" presId="urn:microsoft.com/office/officeart/2018/2/layout/IconLabelDescriptionList"/>
    <dgm:cxn modelId="{6357209F-0F55-4A36-B809-04E8449C6A6E}" type="presParOf" srcId="{6F158CF8-7EA7-4FE3-976B-EB26C7C23AA9}" destId="{D49004FA-C686-472D-B4CF-A5CAD2AADE78}" srcOrd="1" destOrd="0" presId="urn:microsoft.com/office/officeart/2018/2/layout/IconLabelDescriptionList"/>
    <dgm:cxn modelId="{E7CB8538-CC12-48BA-857F-0BD063BF1C66}" type="presParOf" srcId="{6F158CF8-7EA7-4FE3-976B-EB26C7C23AA9}" destId="{15F184D2-03E6-4E80-BC7F-19719AAC7DDB}" srcOrd="2" destOrd="0" presId="urn:microsoft.com/office/officeart/2018/2/layout/IconLabelDescriptionList"/>
    <dgm:cxn modelId="{7FF00333-2F19-4320-A364-F4D801787642}" type="presParOf" srcId="{6F158CF8-7EA7-4FE3-976B-EB26C7C23AA9}" destId="{3672DC4A-0D13-458C-9652-28A3CB1A49AC}" srcOrd="3" destOrd="0" presId="urn:microsoft.com/office/officeart/2018/2/layout/IconLabelDescriptionList"/>
    <dgm:cxn modelId="{0F450266-9907-47DA-A304-E8B59793BA89}" type="presParOf" srcId="{6F158CF8-7EA7-4FE3-976B-EB26C7C23AA9}" destId="{A241BD9E-4001-48A3-970C-CF01EF950CDB}" srcOrd="4" destOrd="0" presId="urn:microsoft.com/office/officeart/2018/2/layout/IconLabelDescriptionList"/>
    <dgm:cxn modelId="{43EF587F-0468-428E-AA7F-C9AE5E2CD49A}" type="presParOf" srcId="{D39D0D68-4C8C-4BAE-A4A8-5054CA294F3B}" destId="{A822E971-37EA-4482-9ACF-F2029F86F836}" srcOrd="1" destOrd="0" presId="urn:microsoft.com/office/officeart/2018/2/layout/IconLabelDescriptionList"/>
    <dgm:cxn modelId="{B68AEC2A-FE6A-41E7-A54C-8193289C1E04}" type="presParOf" srcId="{D39D0D68-4C8C-4BAE-A4A8-5054CA294F3B}" destId="{B7F425D5-D535-406E-BCCD-4440181BCD56}" srcOrd="2" destOrd="0" presId="urn:microsoft.com/office/officeart/2018/2/layout/IconLabelDescriptionList"/>
    <dgm:cxn modelId="{B296C48C-C127-46BB-922A-4CD0390F182B}" type="presParOf" srcId="{B7F425D5-D535-406E-BCCD-4440181BCD56}" destId="{D6F4ACC9-D04A-4F9D-B44B-72DF60C4A7CF}" srcOrd="0" destOrd="0" presId="urn:microsoft.com/office/officeart/2018/2/layout/IconLabelDescriptionList"/>
    <dgm:cxn modelId="{183A2769-3EF8-46ED-8FFD-C6ED937226C4}" type="presParOf" srcId="{B7F425D5-D535-406E-BCCD-4440181BCD56}" destId="{7964FC0F-AA96-4F08-8CB3-20BA829A08B4}" srcOrd="1" destOrd="0" presId="urn:microsoft.com/office/officeart/2018/2/layout/IconLabelDescriptionList"/>
    <dgm:cxn modelId="{3BA4DDCF-2859-4132-8380-C45516A43846}" type="presParOf" srcId="{B7F425D5-D535-406E-BCCD-4440181BCD56}" destId="{33899AA4-FA09-4E54-9EE6-B4846452AD65}" srcOrd="2" destOrd="0" presId="urn:microsoft.com/office/officeart/2018/2/layout/IconLabelDescriptionList"/>
    <dgm:cxn modelId="{E79E3CED-E381-40E2-A50E-5F24006A2E14}" type="presParOf" srcId="{B7F425D5-D535-406E-BCCD-4440181BCD56}" destId="{A6BE2D33-A3CA-4BBE-85F9-14E851C4ABB9}" srcOrd="3" destOrd="0" presId="urn:microsoft.com/office/officeart/2018/2/layout/IconLabelDescriptionList"/>
    <dgm:cxn modelId="{438E81DC-2F8D-4E67-B98B-649C8DA2F45A}" type="presParOf" srcId="{B7F425D5-D535-406E-BCCD-4440181BCD56}" destId="{1CCB6034-1F27-4149-9DFF-0EBC84C005D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9514A6-0CBC-4705-B144-EBD010F8FF1C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51B4D59-01C8-44C0-90F3-123280CAFFE3}">
      <dgm:prSet phldrT="[Текст]"/>
      <dgm:spPr/>
      <dgm:t>
        <a:bodyPr/>
        <a:lstStyle/>
        <a:p>
          <a:r>
            <a:rPr lang="ru-RU" dirty="0"/>
            <a:t>Заработная плата</a:t>
          </a:r>
        </a:p>
      </dgm:t>
    </dgm:pt>
    <dgm:pt modelId="{176F80C1-9F21-4CD4-99D1-D7DE9828119E}" type="parTrans" cxnId="{EA6902F5-504D-4985-884A-B07FE3F5D28D}">
      <dgm:prSet/>
      <dgm:spPr/>
      <dgm:t>
        <a:bodyPr/>
        <a:lstStyle/>
        <a:p>
          <a:endParaRPr lang="ru-RU"/>
        </a:p>
      </dgm:t>
    </dgm:pt>
    <dgm:pt modelId="{F08D5DB3-D104-43E7-A8E6-63A3DE7A1174}" type="sibTrans" cxnId="{EA6902F5-504D-4985-884A-B07FE3F5D28D}">
      <dgm:prSet/>
      <dgm:spPr/>
      <dgm:t>
        <a:bodyPr/>
        <a:lstStyle/>
        <a:p>
          <a:endParaRPr lang="ru-RU"/>
        </a:p>
      </dgm:t>
    </dgm:pt>
    <dgm:pt modelId="{6D8A96CF-6801-4D75-BB02-C9B81A155EEC}">
      <dgm:prSet phldrT="[Текст]"/>
      <dgm:spPr/>
      <dgm:t>
        <a:bodyPr/>
        <a:lstStyle/>
        <a:p>
          <a:r>
            <a:rPr lang="ru-RU" dirty="0"/>
            <a:t>Доход собственного труда</a:t>
          </a:r>
        </a:p>
      </dgm:t>
    </dgm:pt>
    <dgm:pt modelId="{62E07FE3-82E9-4D68-BE57-7B7710E6D7C9}" type="parTrans" cxnId="{819905BA-97E1-4323-9AED-789C0680D806}">
      <dgm:prSet/>
      <dgm:spPr/>
      <dgm:t>
        <a:bodyPr/>
        <a:lstStyle/>
        <a:p>
          <a:endParaRPr lang="ru-RU"/>
        </a:p>
      </dgm:t>
    </dgm:pt>
    <dgm:pt modelId="{7C975F22-A24F-4771-A5DC-87B155EC2115}" type="sibTrans" cxnId="{819905BA-97E1-4323-9AED-789C0680D806}">
      <dgm:prSet/>
      <dgm:spPr/>
      <dgm:t>
        <a:bodyPr/>
        <a:lstStyle/>
        <a:p>
          <a:endParaRPr lang="ru-RU"/>
        </a:p>
      </dgm:t>
    </dgm:pt>
    <dgm:pt modelId="{69711685-1D15-446C-AE13-F8183DE48F8D}">
      <dgm:prSet phldrT="[Текст]"/>
      <dgm:spPr/>
      <dgm:t>
        <a:bodyPr/>
        <a:lstStyle/>
        <a:p>
          <a:r>
            <a:rPr lang="ru-RU" dirty="0"/>
            <a:t>Рента</a:t>
          </a:r>
        </a:p>
      </dgm:t>
    </dgm:pt>
    <dgm:pt modelId="{FB2B125C-2A17-4611-95AE-DE8873244035}" type="parTrans" cxnId="{59DD3ACB-4540-41D1-A427-A76B5FAA43F6}">
      <dgm:prSet/>
      <dgm:spPr/>
      <dgm:t>
        <a:bodyPr/>
        <a:lstStyle/>
        <a:p>
          <a:endParaRPr lang="ru-RU"/>
        </a:p>
      </dgm:t>
    </dgm:pt>
    <dgm:pt modelId="{2EE84621-4662-40B7-8D24-856FE2C8287D}" type="sibTrans" cxnId="{59DD3ACB-4540-41D1-A427-A76B5FAA43F6}">
      <dgm:prSet/>
      <dgm:spPr/>
      <dgm:t>
        <a:bodyPr/>
        <a:lstStyle/>
        <a:p>
          <a:endParaRPr lang="ru-RU"/>
        </a:p>
      </dgm:t>
    </dgm:pt>
    <dgm:pt modelId="{629B8E99-2B24-4BC7-9497-CB3B46FEFF55}">
      <dgm:prSet phldrT="[Текст]"/>
      <dgm:spPr/>
      <dgm:t>
        <a:bodyPr/>
        <a:lstStyle/>
        <a:p>
          <a:r>
            <a:rPr lang="ru-RU" dirty="0"/>
            <a:t>Доход от земельного участка или природного ресурса</a:t>
          </a:r>
        </a:p>
      </dgm:t>
    </dgm:pt>
    <dgm:pt modelId="{90F94317-80E5-4EDC-826B-CCD93BF5F380}" type="parTrans" cxnId="{3C7D5831-0DC1-47D4-BFA2-6B9C340EC36F}">
      <dgm:prSet/>
      <dgm:spPr/>
      <dgm:t>
        <a:bodyPr/>
        <a:lstStyle/>
        <a:p>
          <a:endParaRPr lang="ru-RU"/>
        </a:p>
      </dgm:t>
    </dgm:pt>
    <dgm:pt modelId="{68E5FFD0-1C46-49B0-B316-246BE247E5DB}" type="sibTrans" cxnId="{3C7D5831-0DC1-47D4-BFA2-6B9C340EC36F}">
      <dgm:prSet/>
      <dgm:spPr/>
      <dgm:t>
        <a:bodyPr/>
        <a:lstStyle/>
        <a:p>
          <a:endParaRPr lang="ru-RU"/>
        </a:p>
      </dgm:t>
    </dgm:pt>
    <dgm:pt modelId="{1048091D-C31A-4C33-8C05-8C4CA43B7979}">
      <dgm:prSet/>
      <dgm:spPr/>
      <dgm:t>
        <a:bodyPr/>
        <a:lstStyle/>
        <a:p>
          <a:r>
            <a:rPr lang="ru-RU" dirty="0"/>
            <a:t>Процент</a:t>
          </a:r>
        </a:p>
      </dgm:t>
    </dgm:pt>
    <dgm:pt modelId="{AE54C61A-99F4-4198-9588-D3AE72BCD19D}" type="parTrans" cxnId="{E7FB94AA-4B2A-4C96-92CC-243FEA769077}">
      <dgm:prSet/>
      <dgm:spPr/>
      <dgm:t>
        <a:bodyPr/>
        <a:lstStyle/>
        <a:p>
          <a:endParaRPr lang="ru-RU"/>
        </a:p>
      </dgm:t>
    </dgm:pt>
    <dgm:pt modelId="{C5383D53-F642-456E-8666-4A1401CA00F8}" type="sibTrans" cxnId="{E7FB94AA-4B2A-4C96-92CC-243FEA769077}">
      <dgm:prSet/>
      <dgm:spPr/>
      <dgm:t>
        <a:bodyPr/>
        <a:lstStyle/>
        <a:p>
          <a:endParaRPr lang="ru-RU"/>
        </a:p>
      </dgm:t>
    </dgm:pt>
    <dgm:pt modelId="{4F7F21E4-4E3F-4AF9-B8FD-BF8A13B5095B}">
      <dgm:prSet/>
      <dgm:spPr/>
      <dgm:t>
        <a:bodyPr/>
        <a:lstStyle/>
        <a:p>
          <a:r>
            <a:rPr lang="ru-RU" dirty="0"/>
            <a:t>Доход от капитала, а также вклада в банке, ценных бумаг</a:t>
          </a:r>
        </a:p>
      </dgm:t>
    </dgm:pt>
    <dgm:pt modelId="{07A879EE-05E3-4268-9B01-FDDA50032B9D}" type="parTrans" cxnId="{3E321170-A6F8-471A-B901-8BB6A2C6ACA7}">
      <dgm:prSet/>
      <dgm:spPr/>
      <dgm:t>
        <a:bodyPr/>
        <a:lstStyle/>
        <a:p>
          <a:endParaRPr lang="ru-RU"/>
        </a:p>
      </dgm:t>
    </dgm:pt>
    <dgm:pt modelId="{EA495B41-7199-4034-A561-D66636743108}" type="sibTrans" cxnId="{3E321170-A6F8-471A-B901-8BB6A2C6ACA7}">
      <dgm:prSet/>
      <dgm:spPr/>
      <dgm:t>
        <a:bodyPr/>
        <a:lstStyle/>
        <a:p>
          <a:endParaRPr lang="ru-RU"/>
        </a:p>
      </dgm:t>
    </dgm:pt>
    <dgm:pt modelId="{DA0D75DE-91BA-442A-BD50-FD6BD27E3E04}">
      <dgm:prSet/>
      <dgm:spPr/>
      <dgm:t>
        <a:bodyPr/>
        <a:lstStyle/>
        <a:p>
          <a:r>
            <a:rPr lang="ru-RU" dirty="0"/>
            <a:t>Прибыль</a:t>
          </a:r>
        </a:p>
      </dgm:t>
    </dgm:pt>
    <dgm:pt modelId="{02C89213-C308-4128-960D-BC7697A67D7D}" type="parTrans" cxnId="{2469BA93-F764-4C5A-957E-EF804A0CE22C}">
      <dgm:prSet/>
      <dgm:spPr/>
      <dgm:t>
        <a:bodyPr/>
        <a:lstStyle/>
        <a:p>
          <a:endParaRPr lang="ru-RU"/>
        </a:p>
      </dgm:t>
    </dgm:pt>
    <dgm:pt modelId="{66602CD8-D85D-4686-BF0F-7A6B8F2B676F}" type="sibTrans" cxnId="{2469BA93-F764-4C5A-957E-EF804A0CE22C}">
      <dgm:prSet/>
      <dgm:spPr/>
      <dgm:t>
        <a:bodyPr/>
        <a:lstStyle/>
        <a:p>
          <a:endParaRPr lang="ru-RU"/>
        </a:p>
      </dgm:t>
    </dgm:pt>
    <dgm:pt modelId="{C5FE6FB4-07B8-4586-8EB6-63D811B34F2E}">
      <dgm:prSet/>
      <dgm:spPr/>
      <dgm:t>
        <a:bodyPr/>
        <a:lstStyle/>
        <a:p>
          <a:r>
            <a:rPr lang="ru-RU" dirty="0"/>
            <a:t>Разница между выручкой и затратами на производство</a:t>
          </a:r>
        </a:p>
      </dgm:t>
    </dgm:pt>
    <dgm:pt modelId="{7BB593AE-F775-40A7-8765-C3ECE2EFA13C}" type="parTrans" cxnId="{5EE5C1AE-A79B-47F9-BCF3-2D5832AB3069}">
      <dgm:prSet/>
      <dgm:spPr/>
      <dgm:t>
        <a:bodyPr/>
        <a:lstStyle/>
        <a:p>
          <a:endParaRPr lang="ru-RU"/>
        </a:p>
      </dgm:t>
    </dgm:pt>
    <dgm:pt modelId="{F7F9E44A-D225-486E-9E2F-B1D880BAEFF8}" type="sibTrans" cxnId="{5EE5C1AE-A79B-47F9-BCF3-2D5832AB3069}">
      <dgm:prSet/>
      <dgm:spPr/>
      <dgm:t>
        <a:bodyPr/>
        <a:lstStyle/>
        <a:p>
          <a:endParaRPr lang="ru-RU"/>
        </a:p>
      </dgm:t>
    </dgm:pt>
    <dgm:pt modelId="{0C320178-E50E-4122-8E4A-44A697256C91}">
      <dgm:prSet/>
      <dgm:spPr/>
      <dgm:t>
        <a:bodyPr/>
        <a:lstStyle/>
        <a:p>
          <a:r>
            <a:rPr lang="ru-RU" dirty="0"/>
            <a:t>Дивиденд</a:t>
          </a:r>
        </a:p>
      </dgm:t>
    </dgm:pt>
    <dgm:pt modelId="{C0F42032-750A-4DC2-951D-00B5CB131C7B}" type="parTrans" cxnId="{58BBC4C0-B8A5-47E4-A265-09673556DE9F}">
      <dgm:prSet/>
      <dgm:spPr/>
      <dgm:t>
        <a:bodyPr/>
        <a:lstStyle/>
        <a:p>
          <a:endParaRPr lang="ru-RU"/>
        </a:p>
      </dgm:t>
    </dgm:pt>
    <dgm:pt modelId="{EE7BD1F6-B174-4019-9F99-09CB2F8F6F7A}" type="sibTrans" cxnId="{58BBC4C0-B8A5-47E4-A265-09673556DE9F}">
      <dgm:prSet/>
      <dgm:spPr/>
      <dgm:t>
        <a:bodyPr/>
        <a:lstStyle/>
        <a:p>
          <a:endParaRPr lang="ru-RU"/>
        </a:p>
      </dgm:t>
    </dgm:pt>
    <dgm:pt modelId="{ED47CEC3-8F5B-467D-8D31-AF2C42204B23}">
      <dgm:prSet/>
      <dgm:spPr/>
      <dgm:t>
        <a:bodyPr/>
        <a:lstStyle/>
        <a:p>
          <a:r>
            <a:rPr lang="ru-RU" dirty="0"/>
            <a:t>Доход владельца акций</a:t>
          </a:r>
        </a:p>
      </dgm:t>
    </dgm:pt>
    <dgm:pt modelId="{BD12009E-825C-4903-92C1-86665D57E427}" type="parTrans" cxnId="{97FBD06C-5B04-4148-AB0C-EC04D2D88F82}">
      <dgm:prSet/>
      <dgm:spPr/>
      <dgm:t>
        <a:bodyPr/>
        <a:lstStyle/>
        <a:p>
          <a:endParaRPr lang="ru-RU"/>
        </a:p>
      </dgm:t>
    </dgm:pt>
    <dgm:pt modelId="{F61E8820-4AD4-4FF2-B77A-5B7A7B12A62C}" type="sibTrans" cxnId="{97FBD06C-5B04-4148-AB0C-EC04D2D88F82}">
      <dgm:prSet/>
      <dgm:spPr/>
      <dgm:t>
        <a:bodyPr/>
        <a:lstStyle/>
        <a:p>
          <a:endParaRPr lang="ru-RU"/>
        </a:p>
      </dgm:t>
    </dgm:pt>
    <dgm:pt modelId="{45BC9C31-ABF0-427B-B32A-35905E37F450}">
      <dgm:prSet/>
      <dgm:spPr/>
      <dgm:t>
        <a:bodyPr/>
        <a:lstStyle/>
        <a:p>
          <a:r>
            <a:rPr lang="ru-RU" dirty="0"/>
            <a:t>Роялти</a:t>
          </a:r>
        </a:p>
      </dgm:t>
    </dgm:pt>
    <dgm:pt modelId="{EDE844C2-FA76-4B0E-B0C4-CDBA08BBA939}" type="parTrans" cxnId="{B0A6074F-D337-40D4-9FA6-164205CE50EB}">
      <dgm:prSet/>
      <dgm:spPr/>
      <dgm:t>
        <a:bodyPr/>
        <a:lstStyle/>
        <a:p>
          <a:endParaRPr lang="ru-RU"/>
        </a:p>
      </dgm:t>
    </dgm:pt>
    <dgm:pt modelId="{6D2E59C8-85FC-43FF-971E-66DCB561F331}" type="sibTrans" cxnId="{B0A6074F-D337-40D4-9FA6-164205CE50EB}">
      <dgm:prSet/>
      <dgm:spPr/>
      <dgm:t>
        <a:bodyPr/>
        <a:lstStyle/>
        <a:p>
          <a:endParaRPr lang="ru-RU"/>
        </a:p>
      </dgm:t>
    </dgm:pt>
    <dgm:pt modelId="{85CA05AE-EEA3-4DD8-8960-D6B394EAAE40}">
      <dgm:prSet/>
      <dgm:spPr/>
      <dgm:t>
        <a:bodyPr/>
        <a:lstStyle/>
        <a:p>
          <a:r>
            <a:rPr lang="ru-RU" dirty="0"/>
            <a:t>Доход автора произведения, плата за авторские права</a:t>
          </a:r>
        </a:p>
      </dgm:t>
    </dgm:pt>
    <dgm:pt modelId="{7F881AEF-EC10-46CD-90AC-93300D3232F5}" type="parTrans" cxnId="{259387A0-1157-4F91-90ED-E41EC9682DEC}">
      <dgm:prSet/>
      <dgm:spPr/>
      <dgm:t>
        <a:bodyPr/>
        <a:lstStyle/>
        <a:p>
          <a:endParaRPr lang="ru-RU"/>
        </a:p>
      </dgm:t>
    </dgm:pt>
    <dgm:pt modelId="{91318322-77BF-4F67-874C-0F667664FDCD}" type="sibTrans" cxnId="{259387A0-1157-4F91-90ED-E41EC9682DEC}">
      <dgm:prSet/>
      <dgm:spPr/>
      <dgm:t>
        <a:bodyPr/>
        <a:lstStyle/>
        <a:p>
          <a:endParaRPr lang="ru-RU"/>
        </a:p>
      </dgm:t>
    </dgm:pt>
    <dgm:pt modelId="{AB597019-05CE-40EC-B2FB-0F85D55C9D02}" type="pres">
      <dgm:prSet presAssocID="{159514A6-0CBC-4705-B144-EBD010F8FF1C}" presName="linear" presStyleCnt="0">
        <dgm:presLayoutVars>
          <dgm:animLvl val="lvl"/>
          <dgm:resizeHandles val="exact"/>
        </dgm:presLayoutVars>
      </dgm:prSet>
      <dgm:spPr/>
    </dgm:pt>
    <dgm:pt modelId="{A7EC0CF1-B809-4446-AA05-A7BC01B03CD6}" type="pres">
      <dgm:prSet presAssocID="{351B4D59-01C8-44C0-90F3-123280CAFFE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982899A-26EF-4689-BFFC-DF6AA22348D5}" type="pres">
      <dgm:prSet presAssocID="{351B4D59-01C8-44C0-90F3-123280CAFFE3}" presName="childText" presStyleLbl="revTx" presStyleIdx="0" presStyleCnt="6">
        <dgm:presLayoutVars>
          <dgm:bulletEnabled val="1"/>
        </dgm:presLayoutVars>
      </dgm:prSet>
      <dgm:spPr/>
    </dgm:pt>
    <dgm:pt modelId="{FE470CFF-F92B-4C26-922D-03C8922267C7}" type="pres">
      <dgm:prSet presAssocID="{69711685-1D15-446C-AE13-F8183DE48F8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929BEEE-9FB1-4671-99FA-05F22B431202}" type="pres">
      <dgm:prSet presAssocID="{69711685-1D15-446C-AE13-F8183DE48F8D}" presName="childText" presStyleLbl="revTx" presStyleIdx="1" presStyleCnt="6">
        <dgm:presLayoutVars>
          <dgm:bulletEnabled val="1"/>
        </dgm:presLayoutVars>
      </dgm:prSet>
      <dgm:spPr/>
    </dgm:pt>
    <dgm:pt modelId="{789210EB-F3D7-4668-93F1-B2D2DE964642}" type="pres">
      <dgm:prSet presAssocID="{1048091D-C31A-4C33-8C05-8C4CA43B797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156068F-2755-41C2-A98B-DD5ACA6F83D5}" type="pres">
      <dgm:prSet presAssocID="{1048091D-C31A-4C33-8C05-8C4CA43B7979}" presName="childText" presStyleLbl="revTx" presStyleIdx="2" presStyleCnt="6">
        <dgm:presLayoutVars>
          <dgm:bulletEnabled val="1"/>
        </dgm:presLayoutVars>
      </dgm:prSet>
      <dgm:spPr/>
    </dgm:pt>
    <dgm:pt modelId="{42284001-FFD1-44E0-AF60-1B2811659CA6}" type="pres">
      <dgm:prSet presAssocID="{DA0D75DE-91BA-442A-BD50-FD6BD27E3E0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3EC942F-B735-4B64-A811-45378DDBE505}" type="pres">
      <dgm:prSet presAssocID="{DA0D75DE-91BA-442A-BD50-FD6BD27E3E04}" presName="childText" presStyleLbl="revTx" presStyleIdx="3" presStyleCnt="6">
        <dgm:presLayoutVars>
          <dgm:bulletEnabled val="1"/>
        </dgm:presLayoutVars>
      </dgm:prSet>
      <dgm:spPr/>
    </dgm:pt>
    <dgm:pt modelId="{65B345FC-B319-4B27-9BE7-AF4BCB6B99F0}" type="pres">
      <dgm:prSet presAssocID="{0C320178-E50E-4122-8E4A-44A697256C9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FFD0F38-4805-40D5-903C-FA704FEC657D}" type="pres">
      <dgm:prSet presAssocID="{0C320178-E50E-4122-8E4A-44A697256C91}" presName="childText" presStyleLbl="revTx" presStyleIdx="4" presStyleCnt="6">
        <dgm:presLayoutVars>
          <dgm:bulletEnabled val="1"/>
        </dgm:presLayoutVars>
      </dgm:prSet>
      <dgm:spPr/>
    </dgm:pt>
    <dgm:pt modelId="{677DA372-12EC-46C2-996E-EBE7A54A98E6}" type="pres">
      <dgm:prSet presAssocID="{45BC9C31-ABF0-427B-B32A-35905E37F450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A8CC9551-F066-400B-9348-618B032A7910}" type="pres">
      <dgm:prSet presAssocID="{45BC9C31-ABF0-427B-B32A-35905E37F450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1AF87206-9E4F-40EA-9A02-B90AC2DAAD18}" type="presOf" srcId="{351B4D59-01C8-44C0-90F3-123280CAFFE3}" destId="{A7EC0CF1-B809-4446-AA05-A7BC01B03CD6}" srcOrd="0" destOrd="0" presId="urn:microsoft.com/office/officeart/2005/8/layout/vList2"/>
    <dgm:cxn modelId="{48BADB0F-0CE7-4AEB-80D6-5546DCFE59B8}" type="presOf" srcId="{45BC9C31-ABF0-427B-B32A-35905E37F450}" destId="{677DA372-12EC-46C2-996E-EBE7A54A98E6}" srcOrd="0" destOrd="0" presId="urn:microsoft.com/office/officeart/2005/8/layout/vList2"/>
    <dgm:cxn modelId="{20013C11-B259-4940-9FCD-AE1807820841}" type="presOf" srcId="{6D8A96CF-6801-4D75-BB02-C9B81A155EEC}" destId="{7982899A-26EF-4689-BFFC-DF6AA22348D5}" srcOrd="0" destOrd="0" presId="urn:microsoft.com/office/officeart/2005/8/layout/vList2"/>
    <dgm:cxn modelId="{3FB6EE22-ACD1-4E17-B43A-118C24D29D8F}" type="presOf" srcId="{159514A6-0CBC-4705-B144-EBD010F8FF1C}" destId="{AB597019-05CE-40EC-B2FB-0F85D55C9D02}" srcOrd="0" destOrd="0" presId="urn:microsoft.com/office/officeart/2005/8/layout/vList2"/>
    <dgm:cxn modelId="{96D8682F-D160-4788-9CCE-A4198F088161}" type="presOf" srcId="{69711685-1D15-446C-AE13-F8183DE48F8D}" destId="{FE470CFF-F92B-4C26-922D-03C8922267C7}" srcOrd="0" destOrd="0" presId="urn:microsoft.com/office/officeart/2005/8/layout/vList2"/>
    <dgm:cxn modelId="{3C7D5831-0DC1-47D4-BFA2-6B9C340EC36F}" srcId="{69711685-1D15-446C-AE13-F8183DE48F8D}" destId="{629B8E99-2B24-4BC7-9497-CB3B46FEFF55}" srcOrd="0" destOrd="0" parTransId="{90F94317-80E5-4EDC-826B-CCD93BF5F380}" sibTransId="{68E5FFD0-1C46-49B0-B316-246BE247E5DB}"/>
    <dgm:cxn modelId="{AAF60B63-161C-4992-8A4B-F0A9E234311D}" type="presOf" srcId="{629B8E99-2B24-4BC7-9497-CB3B46FEFF55}" destId="{E929BEEE-9FB1-4671-99FA-05F22B431202}" srcOrd="0" destOrd="0" presId="urn:microsoft.com/office/officeart/2005/8/layout/vList2"/>
    <dgm:cxn modelId="{62A0B24B-BB35-4F07-B0A8-BA709808F103}" type="presOf" srcId="{4F7F21E4-4E3F-4AF9-B8FD-BF8A13B5095B}" destId="{9156068F-2755-41C2-A98B-DD5ACA6F83D5}" srcOrd="0" destOrd="0" presId="urn:microsoft.com/office/officeart/2005/8/layout/vList2"/>
    <dgm:cxn modelId="{97FBD06C-5B04-4148-AB0C-EC04D2D88F82}" srcId="{0C320178-E50E-4122-8E4A-44A697256C91}" destId="{ED47CEC3-8F5B-467D-8D31-AF2C42204B23}" srcOrd="0" destOrd="0" parTransId="{BD12009E-825C-4903-92C1-86665D57E427}" sibTransId="{F61E8820-4AD4-4FF2-B77A-5B7A7B12A62C}"/>
    <dgm:cxn modelId="{B0A6074F-D337-40D4-9FA6-164205CE50EB}" srcId="{159514A6-0CBC-4705-B144-EBD010F8FF1C}" destId="{45BC9C31-ABF0-427B-B32A-35905E37F450}" srcOrd="5" destOrd="0" parTransId="{EDE844C2-FA76-4B0E-B0C4-CDBA08BBA939}" sibTransId="{6D2E59C8-85FC-43FF-971E-66DCB561F331}"/>
    <dgm:cxn modelId="{3E321170-A6F8-471A-B901-8BB6A2C6ACA7}" srcId="{1048091D-C31A-4C33-8C05-8C4CA43B7979}" destId="{4F7F21E4-4E3F-4AF9-B8FD-BF8A13B5095B}" srcOrd="0" destOrd="0" parTransId="{07A879EE-05E3-4268-9B01-FDDA50032B9D}" sibTransId="{EA495B41-7199-4034-A561-D66636743108}"/>
    <dgm:cxn modelId="{40691C7F-E1AD-471E-9E5B-35F647CCB30E}" type="presOf" srcId="{DA0D75DE-91BA-442A-BD50-FD6BD27E3E04}" destId="{42284001-FFD1-44E0-AF60-1B2811659CA6}" srcOrd="0" destOrd="0" presId="urn:microsoft.com/office/officeart/2005/8/layout/vList2"/>
    <dgm:cxn modelId="{2469BA93-F764-4C5A-957E-EF804A0CE22C}" srcId="{159514A6-0CBC-4705-B144-EBD010F8FF1C}" destId="{DA0D75DE-91BA-442A-BD50-FD6BD27E3E04}" srcOrd="3" destOrd="0" parTransId="{02C89213-C308-4128-960D-BC7697A67D7D}" sibTransId="{66602CD8-D85D-4686-BF0F-7A6B8F2B676F}"/>
    <dgm:cxn modelId="{259387A0-1157-4F91-90ED-E41EC9682DEC}" srcId="{45BC9C31-ABF0-427B-B32A-35905E37F450}" destId="{85CA05AE-EEA3-4DD8-8960-D6B394EAAE40}" srcOrd="0" destOrd="0" parTransId="{7F881AEF-EC10-46CD-90AC-93300D3232F5}" sibTransId="{91318322-77BF-4F67-874C-0F667664FDCD}"/>
    <dgm:cxn modelId="{9EC011A2-BC7F-492F-9661-8FF0A2F046DD}" type="presOf" srcId="{0C320178-E50E-4122-8E4A-44A697256C91}" destId="{65B345FC-B319-4B27-9BE7-AF4BCB6B99F0}" srcOrd="0" destOrd="0" presId="urn:microsoft.com/office/officeart/2005/8/layout/vList2"/>
    <dgm:cxn modelId="{E7FB94AA-4B2A-4C96-92CC-243FEA769077}" srcId="{159514A6-0CBC-4705-B144-EBD010F8FF1C}" destId="{1048091D-C31A-4C33-8C05-8C4CA43B7979}" srcOrd="2" destOrd="0" parTransId="{AE54C61A-99F4-4198-9588-D3AE72BCD19D}" sibTransId="{C5383D53-F642-456E-8666-4A1401CA00F8}"/>
    <dgm:cxn modelId="{5EE5C1AE-A79B-47F9-BCF3-2D5832AB3069}" srcId="{DA0D75DE-91BA-442A-BD50-FD6BD27E3E04}" destId="{C5FE6FB4-07B8-4586-8EB6-63D811B34F2E}" srcOrd="0" destOrd="0" parTransId="{7BB593AE-F775-40A7-8765-C3ECE2EFA13C}" sibTransId="{F7F9E44A-D225-486E-9E2F-B1D880BAEFF8}"/>
    <dgm:cxn modelId="{E8E0C7B7-98C2-4004-B289-89F90DE46D43}" type="presOf" srcId="{1048091D-C31A-4C33-8C05-8C4CA43B7979}" destId="{789210EB-F3D7-4668-93F1-B2D2DE964642}" srcOrd="0" destOrd="0" presId="urn:microsoft.com/office/officeart/2005/8/layout/vList2"/>
    <dgm:cxn modelId="{819905BA-97E1-4323-9AED-789C0680D806}" srcId="{351B4D59-01C8-44C0-90F3-123280CAFFE3}" destId="{6D8A96CF-6801-4D75-BB02-C9B81A155EEC}" srcOrd="0" destOrd="0" parTransId="{62E07FE3-82E9-4D68-BE57-7B7710E6D7C9}" sibTransId="{7C975F22-A24F-4771-A5DC-87B155EC2115}"/>
    <dgm:cxn modelId="{58BBC4C0-B8A5-47E4-A265-09673556DE9F}" srcId="{159514A6-0CBC-4705-B144-EBD010F8FF1C}" destId="{0C320178-E50E-4122-8E4A-44A697256C91}" srcOrd="4" destOrd="0" parTransId="{C0F42032-750A-4DC2-951D-00B5CB131C7B}" sibTransId="{EE7BD1F6-B174-4019-9F99-09CB2F8F6F7A}"/>
    <dgm:cxn modelId="{A35C56C2-5CA5-40F6-9835-47FEEE9FAE28}" type="presOf" srcId="{85CA05AE-EEA3-4DD8-8960-D6B394EAAE40}" destId="{A8CC9551-F066-400B-9348-618B032A7910}" srcOrd="0" destOrd="0" presId="urn:microsoft.com/office/officeart/2005/8/layout/vList2"/>
    <dgm:cxn modelId="{59DD3ACB-4540-41D1-A427-A76B5FAA43F6}" srcId="{159514A6-0CBC-4705-B144-EBD010F8FF1C}" destId="{69711685-1D15-446C-AE13-F8183DE48F8D}" srcOrd="1" destOrd="0" parTransId="{FB2B125C-2A17-4611-95AE-DE8873244035}" sibTransId="{2EE84621-4662-40B7-8D24-856FE2C8287D}"/>
    <dgm:cxn modelId="{0664C9E3-A826-4285-A7C2-79C14953A7C3}" type="presOf" srcId="{C5FE6FB4-07B8-4586-8EB6-63D811B34F2E}" destId="{33EC942F-B735-4B64-A811-45378DDBE505}" srcOrd="0" destOrd="0" presId="urn:microsoft.com/office/officeart/2005/8/layout/vList2"/>
    <dgm:cxn modelId="{91C4C8EB-783B-47FE-B90E-93CBAEE169D8}" type="presOf" srcId="{ED47CEC3-8F5B-467D-8D31-AF2C42204B23}" destId="{3FFD0F38-4805-40D5-903C-FA704FEC657D}" srcOrd="0" destOrd="0" presId="urn:microsoft.com/office/officeart/2005/8/layout/vList2"/>
    <dgm:cxn modelId="{EA6902F5-504D-4985-884A-B07FE3F5D28D}" srcId="{159514A6-0CBC-4705-B144-EBD010F8FF1C}" destId="{351B4D59-01C8-44C0-90F3-123280CAFFE3}" srcOrd="0" destOrd="0" parTransId="{176F80C1-9F21-4CD4-99D1-D7DE9828119E}" sibTransId="{F08D5DB3-D104-43E7-A8E6-63A3DE7A1174}"/>
    <dgm:cxn modelId="{D313F956-1D04-4006-A3C3-E760D0AA4A83}" type="presParOf" srcId="{AB597019-05CE-40EC-B2FB-0F85D55C9D02}" destId="{A7EC0CF1-B809-4446-AA05-A7BC01B03CD6}" srcOrd="0" destOrd="0" presId="urn:microsoft.com/office/officeart/2005/8/layout/vList2"/>
    <dgm:cxn modelId="{C5C7931E-6F7D-453D-98BD-2CC0AF5F5BD7}" type="presParOf" srcId="{AB597019-05CE-40EC-B2FB-0F85D55C9D02}" destId="{7982899A-26EF-4689-BFFC-DF6AA22348D5}" srcOrd="1" destOrd="0" presId="urn:microsoft.com/office/officeart/2005/8/layout/vList2"/>
    <dgm:cxn modelId="{373F87EE-BACC-4A9C-9A41-BA463876712D}" type="presParOf" srcId="{AB597019-05CE-40EC-B2FB-0F85D55C9D02}" destId="{FE470CFF-F92B-4C26-922D-03C8922267C7}" srcOrd="2" destOrd="0" presId="urn:microsoft.com/office/officeart/2005/8/layout/vList2"/>
    <dgm:cxn modelId="{6EC71F01-5CEE-41FB-9736-0DFD375F6EE0}" type="presParOf" srcId="{AB597019-05CE-40EC-B2FB-0F85D55C9D02}" destId="{E929BEEE-9FB1-4671-99FA-05F22B431202}" srcOrd="3" destOrd="0" presId="urn:microsoft.com/office/officeart/2005/8/layout/vList2"/>
    <dgm:cxn modelId="{CA8389A4-D0A6-44E9-9625-5D7DFD63FBBA}" type="presParOf" srcId="{AB597019-05CE-40EC-B2FB-0F85D55C9D02}" destId="{789210EB-F3D7-4668-93F1-B2D2DE964642}" srcOrd="4" destOrd="0" presId="urn:microsoft.com/office/officeart/2005/8/layout/vList2"/>
    <dgm:cxn modelId="{C65F0A9A-36CD-4EB5-904B-5C7C08F574B3}" type="presParOf" srcId="{AB597019-05CE-40EC-B2FB-0F85D55C9D02}" destId="{9156068F-2755-41C2-A98B-DD5ACA6F83D5}" srcOrd="5" destOrd="0" presId="urn:microsoft.com/office/officeart/2005/8/layout/vList2"/>
    <dgm:cxn modelId="{53F8E589-6405-4B22-A617-C47E2037B52E}" type="presParOf" srcId="{AB597019-05CE-40EC-B2FB-0F85D55C9D02}" destId="{42284001-FFD1-44E0-AF60-1B2811659CA6}" srcOrd="6" destOrd="0" presId="urn:microsoft.com/office/officeart/2005/8/layout/vList2"/>
    <dgm:cxn modelId="{E7141A5C-9107-4126-ACC2-A33330A83993}" type="presParOf" srcId="{AB597019-05CE-40EC-B2FB-0F85D55C9D02}" destId="{33EC942F-B735-4B64-A811-45378DDBE505}" srcOrd="7" destOrd="0" presId="urn:microsoft.com/office/officeart/2005/8/layout/vList2"/>
    <dgm:cxn modelId="{2729D00F-E67B-48E5-BD51-055C5728629B}" type="presParOf" srcId="{AB597019-05CE-40EC-B2FB-0F85D55C9D02}" destId="{65B345FC-B319-4B27-9BE7-AF4BCB6B99F0}" srcOrd="8" destOrd="0" presId="urn:microsoft.com/office/officeart/2005/8/layout/vList2"/>
    <dgm:cxn modelId="{0813EE49-9AD2-44D7-A3D6-7412B05D4D3D}" type="presParOf" srcId="{AB597019-05CE-40EC-B2FB-0F85D55C9D02}" destId="{3FFD0F38-4805-40D5-903C-FA704FEC657D}" srcOrd="9" destOrd="0" presId="urn:microsoft.com/office/officeart/2005/8/layout/vList2"/>
    <dgm:cxn modelId="{C1A414A5-9F14-4252-993E-E3F01C4207ED}" type="presParOf" srcId="{AB597019-05CE-40EC-B2FB-0F85D55C9D02}" destId="{677DA372-12EC-46C2-996E-EBE7A54A98E6}" srcOrd="10" destOrd="0" presId="urn:microsoft.com/office/officeart/2005/8/layout/vList2"/>
    <dgm:cxn modelId="{A35D4510-CD05-40A4-9DCE-B63540A69786}" type="presParOf" srcId="{AB597019-05CE-40EC-B2FB-0F85D55C9D02}" destId="{A8CC9551-F066-400B-9348-618B032A7910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B0CF2C-9630-4760-8E46-C98A253D66B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781196-9B2E-43B7-8DA3-85F7A0FA5E31}">
      <dgm:prSet phldrT="[Текст]"/>
      <dgm:spPr/>
      <dgm:t>
        <a:bodyPr/>
        <a:lstStyle/>
        <a:p>
          <a:r>
            <a:rPr lang="ru-RU" dirty="0"/>
            <a:t>Повременная</a:t>
          </a:r>
        </a:p>
      </dgm:t>
    </dgm:pt>
    <dgm:pt modelId="{F026B8D6-5270-4D28-9404-0F2F4CC8CBED}" type="parTrans" cxnId="{92E73B02-7231-447B-8E96-744E428B58B1}">
      <dgm:prSet/>
      <dgm:spPr/>
      <dgm:t>
        <a:bodyPr/>
        <a:lstStyle/>
        <a:p>
          <a:endParaRPr lang="ru-RU"/>
        </a:p>
      </dgm:t>
    </dgm:pt>
    <dgm:pt modelId="{371DAC0F-248B-4CD7-9DEA-7C9930519BC6}" type="sibTrans" cxnId="{92E73B02-7231-447B-8E96-744E428B58B1}">
      <dgm:prSet/>
      <dgm:spPr/>
      <dgm:t>
        <a:bodyPr/>
        <a:lstStyle/>
        <a:p>
          <a:endParaRPr lang="ru-RU"/>
        </a:p>
      </dgm:t>
    </dgm:pt>
    <dgm:pt modelId="{4D17FF1C-CA19-446D-BBFA-120647FF5D6B}">
      <dgm:prSet phldrT="[Текст]"/>
      <dgm:spPr/>
      <dgm:t>
        <a:bodyPr/>
        <a:lstStyle/>
        <a:p>
          <a:r>
            <a:rPr lang="ru-RU" dirty="0"/>
            <a:t>От отработанного времени</a:t>
          </a:r>
        </a:p>
      </dgm:t>
    </dgm:pt>
    <dgm:pt modelId="{0158CD46-0A52-4491-881C-15CA38A4E729}" type="parTrans" cxnId="{1E0B051E-4FDD-4200-B310-BBCC4D90EAFD}">
      <dgm:prSet/>
      <dgm:spPr/>
      <dgm:t>
        <a:bodyPr/>
        <a:lstStyle/>
        <a:p>
          <a:endParaRPr lang="ru-RU"/>
        </a:p>
      </dgm:t>
    </dgm:pt>
    <dgm:pt modelId="{492DE9C9-4861-4DB0-84C0-FBDA0664A364}" type="sibTrans" cxnId="{1E0B051E-4FDD-4200-B310-BBCC4D90EAFD}">
      <dgm:prSet/>
      <dgm:spPr/>
      <dgm:t>
        <a:bodyPr/>
        <a:lstStyle/>
        <a:p>
          <a:endParaRPr lang="ru-RU"/>
        </a:p>
      </dgm:t>
    </dgm:pt>
    <dgm:pt modelId="{C5AB2D88-24E2-4FC6-AA2D-490AB1F6395C}">
      <dgm:prSet phldrT="[Текст]"/>
      <dgm:spPr/>
      <dgm:t>
        <a:bodyPr/>
        <a:lstStyle/>
        <a:p>
          <a:r>
            <a:rPr lang="ru-RU" dirty="0"/>
            <a:t>Сдельная</a:t>
          </a:r>
        </a:p>
      </dgm:t>
    </dgm:pt>
    <dgm:pt modelId="{3A753FC0-CDEA-4393-9D16-210574A2FF1F}" type="parTrans" cxnId="{8E7F222A-3FB4-45F5-A174-49F6EFFFEF0E}">
      <dgm:prSet/>
      <dgm:spPr/>
      <dgm:t>
        <a:bodyPr/>
        <a:lstStyle/>
        <a:p>
          <a:endParaRPr lang="ru-RU"/>
        </a:p>
      </dgm:t>
    </dgm:pt>
    <dgm:pt modelId="{1F623AC1-FC7E-4323-B6D8-D815A570795E}" type="sibTrans" cxnId="{8E7F222A-3FB4-45F5-A174-49F6EFFFEF0E}">
      <dgm:prSet/>
      <dgm:spPr/>
      <dgm:t>
        <a:bodyPr/>
        <a:lstStyle/>
        <a:p>
          <a:endParaRPr lang="ru-RU"/>
        </a:p>
      </dgm:t>
    </dgm:pt>
    <dgm:pt modelId="{6EBF2241-6752-4220-A9FF-60ED19E8761F}">
      <dgm:prSet phldrT="[Текст]"/>
      <dgm:spPr/>
      <dgm:t>
        <a:bodyPr/>
        <a:lstStyle/>
        <a:p>
          <a:r>
            <a:rPr lang="ru-RU" dirty="0"/>
            <a:t>От количества</a:t>
          </a:r>
        </a:p>
      </dgm:t>
    </dgm:pt>
    <dgm:pt modelId="{A0570551-E574-49DE-88FB-C247F4DD70F4}" type="parTrans" cxnId="{67815155-4B48-424E-996C-392FD397429C}">
      <dgm:prSet/>
      <dgm:spPr/>
      <dgm:t>
        <a:bodyPr/>
        <a:lstStyle/>
        <a:p>
          <a:endParaRPr lang="ru-RU"/>
        </a:p>
      </dgm:t>
    </dgm:pt>
    <dgm:pt modelId="{DCF518B3-10FC-4714-99D9-AD5E0091368E}" type="sibTrans" cxnId="{67815155-4B48-424E-996C-392FD397429C}">
      <dgm:prSet/>
      <dgm:spPr/>
      <dgm:t>
        <a:bodyPr/>
        <a:lstStyle/>
        <a:p>
          <a:endParaRPr lang="ru-RU"/>
        </a:p>
      </dgm:t>
    </dgm:pt>
    <dgm:pt modelId="{42E3E11A-86F0-49F4-85A7-75AD9CDBF130}">
      <dgm:prSet phldrT="[Текст]"/>
      <dgm:spPr/>
      <dgm:t>
        <a:bodyPr/>
        <a:lstStyle/>
        <a:p>
          <a:r>
            <a:rPr lang="ru-RU" dirty="0"/>
            <a:t>Качества продукции</a:t>
          </a:r>
          <a:r>
            <a:rPr lang="en-US" dirty="0"/>
            <a:t>/</a:t>
          </a:r>
          <a:r>
            <a:rPr lang="ru-RU" dirty="0"/>
            <a:t>услуги</a:t>
          </a:r>
        </a:p>
      </dgm:t>
    </dgm:pt>
    <dgm:pt modelId="{244B259B-62C2-4162-8E76-6EAED1364901}" type="parTrans" cxnId="{42E731B8-CB8B-46F0-BF1A-BA381C5D9831}">
      <dgm:prSet/>
      <dgm:spPr/>
      <dgm:t>
        <a:bodyPr/>
        <a:lstStyle/>
        <a:p>
          <a:endParaRPr lang="ru-RU"/>
        </a:p>
      </dgm:t>
    </dgm:pt>
    <dgm:pt modelId="{486ADFA9-410D-4C8D-82FB-DA30DE495CE8}" type="sibTrans" cxnId="{42E731B8-CB8B-46F0-BF1A-BA381C5D9831}">
      <dgm:prSet/>
      <dgm:spPr/>
      <dgm:t>
        <a:bodyPr/>
        <a:lstStyle/>
        <a:p>
          <a:endParaRPr lang="ru-RU"/>
        </a:p>
      </dgm:t>
    </dgm:pt>
    <dgm:pt modelId="{EB5C32FF-7D0C-4F1F-A254-6D84D71BF4BA}">
      <dgm:prSet phldrT="[Текст]"/>
      <dgm:spPr/>
      <dgm:t>
        <a:bodyPr/>
        <a:lstStyle/>
        <a:p>
          <a:r>
            <a:rPr lang="ru-RU" dirty="0"/>
            <a:t>Квалификации работника</a:t>
          </a:r>
        </a:p>
      </dgm:t>
    </dgm:pt>
    <dgm:pt modelId="{BDE88E0A-91B5-40DE-B5CD-DB357916ACCD}" type="parTrans" cxnId="{16BA037E-A135-4A85-881A-B83753458604}">
      <dgm:prSet/>
      <dgm:spPr/>
      <dgm:t>
        <a:bodyPr/>
        <a:lstStyle/>
        <a:p>
          <a:endParaRPr lang="ru-RU"/>
        </a:p>
      </dgm:t>
    </dgm:pt>
    <dgm:pt modelId="{68F2DED6-AFCB-460A-9EBE-D369F72B0169}" type="sibTrans" cxnId="{16BA037E-A135-4A85-881A-B83753458604}">
      <dgm:prSet/>
      <dgm:spPr/>
      <dgm:t>
        <a:bodyPr/>
        <a:lstStyle/>
        <a:p>
          <a:endParaRPr lang="ru-RU"/>
        </a:p>
      </dgm:t>
    </dgm:pt>
    <dgm:pt modelId="{F8990C3F-82FC-45A4-B05F-DD6A2D105998}">
      <dgm:prSet phldrT="[Текст]"/>
      <dgm:spPr/>
      <dgm:t>
        <a:bodyPr/>
        <a:lstStyle/>
        <a:p>
          <a:r>
            <a:rPr lang="ru-RU" dirty="0"/>
            <a:t>Сложности, качества, условий труда</a:t>
          </a:r>
        </a:p>
      </dgm:t>
    </dgm:pt>
    <dgm:pt modelId="{12D52304-4C42-40BB-899E-7F3FE768EEAF}" type="parTrans" cxnId="{772174B1-74F3-4577-AE07-9BA5F1B92875}">
      <dgm:prSet/>
      <dgm:spPr/>
      <dgm:t>
        <a:bodyPr/>
        <a:lstStyle/>
        <a:p>
          <a:endParaRPr lang="ru-RU"/>
        </a:p>
      </dgm:t>
    </dgm:pt>
    <dgm:pt modelId="{0250899A-8022-47D6-BF11-3B052DF03D06}" type="sibTrans" cxnId="{772174B1-74F3-4577-AE07-9BA5F1B92875}">
      <dgm:prSet/>
      <dgm:spPr/>
      <dgm:t>
        <a:bodyPr/>
        <a:lstStyle/>
        <a:p>
          <a:endParaRPr lang="ru-RU"/>
        </a:p>
      </dgm:t>
    </dgm:pt>
    <dgm:pt modelId="{C24DB5B2-0C3A-41AE-9010-102D85A8C7F8}" type="pres">
      <dgm:prSet presAssocID="{CBB0CF2C-9630-4760-8E46-C98A253D66BC}" presName="linear" presStyleCnt="0">
        <dgm:presLayoutVars>
          <dgm:dir/>
          <dgm:animLvl val="lvl"/>
          <dgm:resizeHandles val="exact"/>
        </dgm:presLayoutVars>
      </dgm:prSet>
      <dgm:spPr/>
    </dgm:pt>
    <dgm:pt modelId="{95505848-81E6-4690-B392-F868EA1D0997}" type="pres">
      <dgm:prSet presAssocID="{05781196-9B2E-43B7-8DA3-85F7A0FA5E31}" presName="parentLin" presStyleCnt="0"/>
      <dgm:spPr/>
    </dgm:pt>
    <dgm:pt modelId="{5B3C9C15-615A-466A-90F5-82778E5EF39E}" type="pres">
      <dgm:prSet presAssocID="{05781196-9B2E-43B7-8DA3-85F7A0FA5E31}" presName="parentLeftMargin" presStyleLbl="node1" presStyleIdx="0" presStyleCnt="2"/>
      <dgm:spPr/>
    </dgm:pt>
    <dgm:pt modelId="{B4C59C1F-4376-41DA-97B0-AB9309A521EA}" type="pres">
      <dgm:prSet presAssocID="{05781196-9B2E-43B7-8DA3-85F7A0FA5E3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C984999-65E5-4A6D-AABB-B71B11FD5985}" type="pres">
      <dgm:prSet presAssocID="{05781196-9B2E-43B7-8DA3-85F7A0FA5E31}" presName="negativeSpace" presStyleCnt="0"/>
      <dgm:spPr/>
    </dgm:pt>
    <dgm:pt modelId="{001ECD6D-D872-4112-9A57-309C52329229}" type="pres">
      <dgm:prSet presAssocID="{05781196-9B2E-43B7-8DA3-85F7A0FA5E31}" presName="childText" presStyleLbl="conFgAcc1" presStyleIdx="0" presStyleCnt="2">
        <dgm:presLayoutVars>
          <dgm:bulletEnabled val="1"/>
        </dgm:presLayoutVars>
      </dgm:prSet>
      <dgm:spPr/>
    </dgm:pt>
    <dgm:pt modelId="{4BECFDA1-84A8-43A7-B833-A08936ADB7A3}" type="pres">
      <dgm:prSet presAssocID="{371DAC0F-248B-4CD7-9DEA-7C9930519BC6}" presName="spaceBetweenRectangles" presStyleCnt="0"/>
      <dgm:spPr/>
    </dgm:pt>
    <dgm:pt modelId="{096176D3-5BBA-47C1-89DA-49EFDE901146}" type="pres">
      <dgm:prSet presAssocID="{C5AB2D88-24E2-4FC6-AA2D-490AB1F6395C}" presName="parentLin" presStyleCnt="0"/>
      <dgm:spPr/>
    </dgm:pt>
    <dgm:pt modelId="{DDA7C7D7-BA8D-44AE-9A01-A1E52471230E}" type="pres">
      <dgm:prSet presAssocID="{C5AB2D88-24E2-4FC6-AA2D-490AB1F6395C}" presName="parentLeftMargin" presStyleLbl="node1" presStyleIdx="0" presStyleCnt="2"/>
      <dgm:spPr/>
    </dgm:pt>
    <dgm:pt modelId="{7D7A6677-4672-4882-91A6-901AEAD64566}" type="pres">
      <dgm:prSet presAssocID="{C5AB2D88-24E2-4FC6-AA2D-490AB1F6395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CC3F1C5-AE3C-4356-AFFD-0279167BB98A}" type="pres">
      <dgm:prSet presAssocID="{C5AB2D88-24E2-4FC6-AA2D-490AB1F6395C}" presName="negativeSpace" presStyleCnt="0"/>
      <dgm:spPr/>
    </dgm:pt>
    <dgm:pt modelId="{41188E12-C497-435A-9C90-1F73C60D5064}" type="pres">
      <dgm:prSet presAssocID="{C5AB2D88-24E2-4FC6-AA2D-490AB1F6395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D3FDB00-01D8-4AEA-999E-D8AD8941E1C5}" type="presOf" srcId="{6EBF2241-6752-4220-A9FF-60ED19E8761F}" destId="{41188E12-C497-435A-9C90-1F73C60D5064}" srcOrd="0" destOrd="0" presId="urn:microsoft.com/office/officeart/2005/8/layout/list1"/>
    <dgm:cxn modelId="{92E73B02-7231-447B-8E96-744E428B58B1}" srcId="{CBB0CF2C-9630-4760-8E46-C98A253D66BC}" destId="{05781196-9B2E-43B7-8DA3-85F7A0FA5E31}" srcOrd="0" destOrd="0" parTransId="{F026B8D6-5270-4D28-9404-0F2F4CC8CBED}" sibTransId="{371DAC0F-248B-4CD7-9DEA-7C9930519BC6}"/>
    <dgm:cxn modelId="{1E0B051E-4FDD-4200-B310-BBCC4D90EAFD}" srcId="{05781196-9B2E-43B7-8DA3-85F7A0FA5E31}" destId="{4D17FF1C-CA19-446D-BBFA-120647FF5D6B}" srcOrd="0" destOrd="0" parTransId="{0158CD46-0A52-4491-881C-15CA38A4E729}" sibTransId="{492DE9C9-4861-4DB0-84C0-FBDA0664A364}"/>
    <dgm:cxn modelId="{8E7F222A-3FB4-45F5-A174-49F6EFFFEF0E}" srcId="{CBB0CF2C-9630-4760-8E46-C98A253D66BC}" destId="{C5AB2D88-24E2-4FC6-AA2D-490AB1F6395C}" srcOrd="1" destOrd="0" parTransId="{3A753FC0-CDEA-4393-9D16-210574A2FF1F}" sibTransId="{1F623AC1-FC7E-4323-B6D8-D815A570795E}"/>
    <dgm:cxn modelId="{A8FCED2E-E903-4B13-8926-80D825BE9AE2}" type="presOf" srcId="{05781196-9B2E-43B7-8DA3-85F7A0FA5E31}" destId="{B4C59C1F-4376-41DA-97B0-AB9309A521EA}" srcOrd="1" destOrd="0" presId="urn:microsoft.com/office/officeart/2005/8/layout/list1"/>
    <dgm:cxn modelId="{B7BA785E-812B-4C42-ACD0-2EED4B8E2809}" type="presOf" srcId="{CBB0CF2C-9630-4760-8E46-C98A253D66BC}" destId="{C24DB5B2-0C3A-41AE-9010-102D85A8C7F8}" srcOrd="0" destOrd="0" presId="urn:microsoft.com/office/officeart/2005/8/layout/list1"/>
    <dgm:cxn modelId="{A33CED44-ABAB-4891-95D7-45CD5681CF51}" type="presOf" srcId="{C5AB2D88-24E2-4FC6-AA2D-490AB1F6395C}" destId="{7D7A6677-4672-4882-91A6-901AEAD64566}" srcOrd="1" destOrd="0" presId="urn:microsoft.com/office/officeart/2005/8/layout/list1"/>
    <dgm:cxn modelId="{D219F546-D367-4E51-82E5-AA18EB1F7CD4}" type="presOf" srcId="{4D17FF1C-CA19-446D-BBFA-120647FF5D6B}" destId="{001ECD6D-D872-4112-9A57-309C52329229}" srcOrd="0" destOrd="0" presId="urn:microsoft.com/office/officeart/2005/8/layout/list1"/>
    <dgm:cxn modelId="{67815155-4B48-424E-996C-392FD397429C}" srcId="{C5AB2D88-24E2-4FC6-AA2D-490AB1F6395C}" destId="{6EBF2241-6752-4220-A9FF-60ED19E8761F}" srcOrd="0" destOrd="0" parTransId="{A0570551-E574-49DE-88FB-C247F4DD70F4}" sibTransId="{DCF518B3-10FC-4714-99D9-AD5E0091368E}"/>
    <dgm:cxn modelId="{EB7FD375-C3A8-4C41-A90A-36507313AFD9}" type="presOf" srcId="{EB5C32FF-7D0C-4F1F-A254-6D84D71BF4BA}" destId="{001ECD6D-D872-4112-9A57-309C52329229}" srcOrd="0" destOrd="1" presId="urn:microsoft.com/office/officeart/2005/8/layout/list1"/>
    <dgm:cxn modelId="{16BA037E-A135-4A85-881A-B83753458604}" srcId="{05781196-9B2E-43B7-8DA3-85F7A0FA5E31}" destId="{EB5C32FF-7D0C-4F1F-A254-6D84D71BF4BA}" srcOrd="1" destOrd="0" parTransId="{BDE88E0A-91B5-40DE-B5CD-DB357916ACCD}" sibTransId="{68F2DED6-AFCB-460A-9EBE-D369F72B0169}"/>
    <dgm:cxn modelId="{772174B1-74F3-4577-AE07-9BA5F1B92875}" srcId="{05781196-9B2E-43B7-8DA3-85F7A0FA5E31}" destId="{F8990C3F-82FC-45A4-B05F-DD6A2D105998}" srcOrd="2" destOrd="0" parTransId="{12D52304-4C42-40BB-899E-7F3FE768EEAF}" sibTransId="{0250899A-8022-47D6-BF11-3B052DF03D06}"/>
    <dgm:cxn modelId="{B33049B7-3E6C-4F2E-BB3D-F7B54F0B69BA}" type="presOf" srcId="{05781196-9B2E-43B7-8DA3-85F7A0FA5E31}" destId="{5B3C9C15-615A-466A-90F5-82778E5EF39E}" srcOrd="0" destOrd="0" presId="urn:microsoft.com/office/officeart/2005/8/layout/list1"/>
    <dgm:cxn modelId="{42E731B8-CB8B-46F0-BF1A-BA381C5D9831}" srcId="{C5AB2D88-24E2-4FC6-AA2D-490AB1F6395C}" destId="{42E3E11A-86F0-49F4-85A7-75AD9CDBF130}" srcOrd="1" destOrd="0" parTransId="{244B259B-62C2-4162-8E76-6EAED1364901}" sibTransId="{486ADFA9-410D-4C8D-82FB-DA30DE495CE8}"/>
    <dgm:cxn modelId="{214721C5-ECE3-416F-9632-E253DFFD4BD2}" type="presOf" srcId="{C5AB2D88-24E2-4FC6-AA2D-490AB1F6395C}" destId="{DDA7C7D7-BA8D-44AE-9A01-A1E52471230E}" srcOrd="0" destOrd="0" presId="urn:microsoft.com/office/officeart/2005/8/layout/list1"/>
    <dgm:cxn modelId="{406555CB-3CDA-4EF0-991E-7C6888386F14}" type="presOf" srcId="{F8990C3F-82FC-45A4-B05F-DD6A2D105998}" destId="{001ECD6D-D872-4112-9A57-309C52329229}" srcOrd="0" destOrd="2" presId="urn:microsoft.com/office/officeart/2005/8/layout/list1"/>
    <dgm:cxn modelId="{34D206F5-E23C-48B2-93D3-3F9E61EF2C84}" type="presOf" srcId="{42E3E11A-86F0-49F4-85A7-75AD9CDBF130}" destId="{41188E12-C497-435A-9C90-1F73C60D5064}" srcOrd="0" destOrd="1" presId="urn:microsoft.com/office/officeart/2005/8/layout/list1"/>
    <dgm:cxn modelId="{4BA41624-D941-4477-9716-6CED95D441BD}" type="presParOf" srcId="{C24DB5B2-0C3A-41AE-9010-102D85A8C7F8}" destId="{95505848-81E6-4690-B392-F868EA1D0997}" srcOrd="0" destOrd="0" presId="urn:microsoft.com/office/officeart/2005/8/layout/list1"/>
    <dgm:cxn modelId="{9B8D44F7-10D5-4A17-B158-6CCC2A7B1627}" type="presParOf" srcId="{95505848-81E6-4690-B392-F868EA1D0997}" destId="{5B3C9C15-615A-466A-90F5-82778E5EF39E}" srcOrd="0" destOrd="0" presId="urn:microsoft.com/office/officeart/2005/8/layout/list1"/>
    <dgm:cxn modelId="{D071681B-923A-4EB3-903A-2D58C8144D06}" type="presParOf" srcId="{95505848-81E6-4690-B392-F868EA1D0997}" destId="{B4C59C1F-4376-41DA-97B0-AB9309A521EA}" srcOrd="1" destOrd="0" presId="urn:microsoft.com/office/officeart/2005/8/layout/list1"/>
    <dgm:cxn modelId="{1702E340-4E8C-4540-90DF-F5AE46276664}" type="presParOf" srcId="{C24DB5B2-0C3A-41AE-9010-102D85A8C7F8}" destId="{AC984999-65E5-4A6D-AABB-B71B11FD5985}" srcOrd="1" destOrd="0" presId="urn:microsoft.com/office/officeart/2005/8/layout/list1"/>
    <dgm:cxn modelId="{74F85281-6C5F-4FD6-94C2-0ABA5E7FEDBB}" type="presParOf" srcId="{C24DB5B2-0C3A-41AE-9010-102D85A8C7F8}" destId="{001ECD6D-D872-4112-9A57-309C52329229}" srcOrd="2" destOrd="0" presId="urn:microsoft.com/office/officeart/2005/8/layout/list1"/>
    <dgm:cxn modelId="{A8A3D289-4149-4B73-90CC-EB8496E4A314}" type="presParOf" srcId="{C24DB5B2-0C3A-41AE-9010-102D85A8C7F8}" destId="{4BECFDA1-84A8-43A7-B833-A08936ADB7A3}" srcOrd="3" destOrd="0" presId="urn:microsoft.com/office/officeart/2005/8/layout/list1"/>
    <dgm:cxn modelId="{3F972824-8335-47AF-9818-72D830072388}" type="presParOf" srcId="{C24DB5B2-0C3A-41AE-9010-102D85A8C7F8}" destId="{096176D3-5BBA-47C1-89DA-49EFDE901146}" srcOrd="4" destOrd="0" presId="urn:microsoft.com/office/officeart/2005/8/layout/list1"/>
    <dgm:cxn modelId="{D549172C-A2D2-49E9-BB1C-567094C3ACA6}" type="presParOf" srcId="{096176D3-5BBA-47C1-89DA-49EFDE901146}" destId="{DDA7C7D7-BA8D-44AE-9A01-A1E52471230E}" srcOrd="0" destOrd="0" presId="urn:microsoft.com/office/officeart/2005/8/layout/list1"/>
    <dgm:cxn modelId="{0DB2194A-9345-4B35-99D3-22D3E2005196}" type="presParOf" srcId="{096176D3-5BBA-47C1-89DA-49EFDE901146}" destId="{7D7A6677-4672-4882-91A6-901AEAD64566}" srcOrd="1" destOrd="0" presId="urn:microsoft.com/office/officeart/2005/8/layout/list1"/>
    <dgm:cxn modelId="{FD0C6ACD-CCC4-4089-9531-9F7A167893F7}" type="presParOf" srcId="{C24DB5B2-0C3A-41AE-9010-102D85A8C7F8}" destId="{9CC3F1C5-AE3C-4356-AFFD-0279167BB98A}" srcOrd="5" destOrd="0" presId="urn:microsoft.com/office/officeart/2005/8/layout/list1"/>
    <dgm:cxn modelId="{7A057D49-C064-46CC-930E-8DF2555785A8}" type="presParOf" srcId="{C24DB5B2-0C3A-41AE-9010-102D85A8C7F8}" destId="{41188E12-C497-435A-9C90-1F73C60D506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A7CA1C-FD96-42A5-A293-23C1D22B04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8F0942-B958-472F-B2D5-67619FA8B69A}">
      <dgm:prSet/>
      <dgm:spPr/>
      <dgm:t>
        <a:bodyPr/>
        <a:lstStyle/>
        <a:p>
          <a:r>
            <a:rPr lang="ru-RU"/>
            <a:t>Размер дохода на душу населения</a:t>
          </a:r>
          <a:endParaRPr lang="en-US"/>
        </a:p>
      </dgm:t>
    </dgm:pt>
    <dgm:pt modelId="{74FD5BA0-A808-4427-BEE9-0727D9C28D92}" type="parTrans" cxnId="{FD607325-26F4-48D2-A7DF-A783C7E7861F}">
      <dgm:prSet/>
      <dgm:spPr/>
      <dgm:t>
        <a:bodyPr/>
        <a:lstStyle/>
        <a:p>
          <a:endParaRPr lang="en-US"/>
        </a:p>
      </dgm:t>
    </dgm:pt>
    <dgm:pt modelId="{E46B842C-958C-4B20-A49F-C49A596AB2D9}" type="sibTrans" cxnId="{FD607325-26F4-48D2-A7DF-A783C7E7861F}">
      <dgm:prSet/>
      <dgm:spPr/>
      <dgm:t>
        <a:bodyPr/>
        <a:lstStyle/>
        <a:p>
          <a:endParaRPr lang="en-US"/>
        </a:p>
      </dgm:t>
    </dgm:pt>
    <dgm:pt modelId="{F89415AB-5D9B-4E12-A31B-578961E33644}">
      <dgm:prSet/>
      <dgm:spPr/>
      <dgm:t>
        <a:bodyPr/>
        <a:lstStyle/>
        <a:p>
          <a:r>
            <a:rPr lang="ru-RU"/>
            <a:t>Доля расходов на питание в семейном бюджете</a:t>
          </a:r>
          <a:endParaRPr lang="en-US"/>
        </a:p>
      </dgm:t>
    </dgm:pt>
    <dgm:pt modelId="{30D00EDE-884C-4A52-8F3F-0E6A74B805A0}" type="parTrans" cxnId="{10233938-6F58-4DA3-AA44-C66CBE501139}">
      <dgm:prSet/>
      <dgm:spPr/>
      <dgm:t>
        <a:bodyPr/>
        <a:lstStyle/>
        <a:p>
          <a:endParaRPr lang="en-US"/>
        </a:p>
      </dgm:t>
    </dgm:pt>
    <dgm:pt modelId="{4466CEC7-00CF-4F35-BBEF-7446CD43BAAC}" type="sibTrans" cxnId="{10233938-6F58-4DA3-AA44-C66CBE501139}">
      <dgm:prSet/>
      <dgm:spPr/>
      <dgm:t>
        <a:bodyPr/>
        <a:lstStyle/>
        <a:p>
          <a:endParaRPr lang="en-US"/>
        </a:p>
      </dgm:t>
    </dgm:pt>
    <dgm:pt modelId="{477001B3-1658-40CA-BC6E-62A75B5EA518}">
      <dgm:prSet/>
      <dgm:spPr/>
      <dgm:t>
        <a:bodyPr/>
        <a:lstStyle/>
        <a:p>
          <a:r>
            <a:rPr lang="ru-RU"/>
            <a:t>Потребление товаров длительного пользования</a:t>
          </a:r>
          <a:endParaRPr lang="en-US"/>
        </a:p>
      </dgm:t>
    </dgm:pt>
    <dgm:pt modelId="{866B408C-7DE0-4620-9C72-27C9B7071928}" type="parTrans" cxnId="{763AA5D3-2703-48C2-9EC1-46B3570AE033}">
      <dgm:prSet/>
      <dgm:spPr/>
      <dgm:t>
        <a:bodyPr/>
        <a:lstStyle/>
        <a:p>
          <a:endParaRPr lang="en-US"/>
        </a:p>
      </dgm:t>
    </dgm:pt>
    <dgm:pt modelId="{AE9A5759-0A19-45B3-9EE4-1D12227AA46A}" type="sibTrans" cxnId="{763AA5D3-2703-48C2-9EC1-46B3570AE033}">
      <dgm:prSet/>
      <dgm:spPr/>
      <dgm:t>
        <a:bodyPr/>
        <a:lstStyle/>
        <a:p>
          <a:endParaRPr lang="en-US"/>
        </a:p>
      </dgm:t>
    </dgm:pt>
    <dgm:pt modelId="{538CCE19-3C99-4EE2-A1CC-0A1D759C501E}">
      <dgm:prSet/>
      <dgm:spPr/>
      <dgm:t>
        <a:bodyPr/>
        <a:lstStyle/>
        <a:p>
          <a:r>
            <a:rPr lang="ru-RU"/>
            <a:t>Количество жилой площади на одного человека</a:t>
          </a:r>
          <a:endParaRPr lang="en-US"/>
        </a:p>
      </dgm:t>
    </dgm:pt>
    <dgm:pt modelId="{E5B64B64-F007-4ED7-A590-0C69B4D0FD6A}" type="parTrans" cxnId="{124AA0DC-03B9-4891-A379-F94C4EF75743}">
      <dgm:prSet/>
      <dgm:spPr/>
      <dgm:t>
        <a:bodyPr/>
        <a:lstStyle/>
        <a:p>
          <a:endParaRPr lang="en-US"/>
        </a:p>
      </dgm:t>
    </dgm:pt>
    <dgm:pt modelId="{62FFBF28-2724-4FD7-83BC-A6D36093C817}" type="sibTrans" cxnId="{124AA0DC-03B9-4891-A379-F94C4EF75743}">
      <dgm:prSet/>
      <dgm:spPr/>
      <dgm:t>
        <a:bodyPr/>
        <a:lstStyle/>
        <a:p>
          <a:endParaRPr lang="en-US"/>
        </a:p>
      </dgm:t>
    </dgm:pt>
    <dgm:pt modelId="{D90ED561-C58C-4A07-B567-E539ECD24429}" type="pres">
      <dgm:prSet presAssocID="{39A7CA1C-FD96-42A5-A293-23C1D22B04D6}" presName="linear" presStyleCnt="0">
        <dgm:presLayoutVars>
          <dgm:animLvl val="lvl"/>
          <dgm:resizeHandles val="exact"/>
        </dgm:presLayoutVars>
      </dgm:prSet>
      <dgm:spPr/>
    </dgm:pt>
    <dgm:pt modelId="{62381DFB-8D6E-4AB2-BF82-5961886E0198}" type="pres">
      <dgm:prSet presAssocID="{9F8F0942-B958-472F-B2D5-67619FA8B69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A4F02A2-083F-46AB-AF2A-B66F7F6975BA}" type="pres">
      <dgm:prSet presAssocID="{E46B842C-958C-4B20-A49F-C49A596AB2D9}" presName="spacer" presStyleCnt="0"/>
      <dgm:spPr/>
    </dgm:pt>
    <dgm:pt modelId="{DAFC93B1-0399-4FD3-B990-C3B84898079B}" type="pres">
      <dgm:prSet presAssocID="{F89415AB-5D9B-4E12-A31B-578961E3364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AAABE1A-16E8-4B3F-8E1D-609F911DFCD6}" type="pres">
      <dgm:prSet presAssocID="{4466CEC7-00CF-4F35-BBEF-7446CD43BAAC}" presName="spacer" presStyleCnt="0"/>
      <dgm:spPr/>
    </dgm:pt>
    <dgm:pt modelId="{69AB4964-9523-489B-80C6-1149AFA55B83}" type="pres">
      <dgm:prSet presAssocID="{477001B3-1658-40CA-BC6E-62A75B5EA5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D4D744D-07A9-4519-AB8E-0C51FB1C8BE3}" type="pres">
      <dgm:prSet presAssocID="{AE9A5759-0A19-45B3-9EE4-1D12227AA46A}" presName="spacer" presStyleCnt="0"/>
      <dgm:spPr/>
    </dgm:pt>
    <dgm:pt modelId="{9B7D6D66-9CE1-4A4F-A39F-57AA7B8892FD}" type="pres">
      <dgm:prSet presAssocID="{538CCE19-3C99-4EE2-A1CC-0A1D759C501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D743B18-FC8B-41B8-BD8E-FC3717F2D03C}" type="presOf" srcId="{39A7CA1C-FD96-42A5-A293-23C1D22B04D6}" destId="{D90ED561-C58C-4A07-B567-E539ECD24429}" srcOrd="0" destOrd="0" presId="urn:microsoft.com/office/officeart/2005/8/layout/vList2"/>
    <dgm:cxn modelId="{FD607325-26F4-48D2-A7DF-A783C7E7861F}" srcId="{39A7CA1C-FD96-42A5-A293-23C1D22B04D6}" destId="{9F8F0942-B958-472F-B2D5-67619FA8B69A}" srcOrd="0" destOrd="0" parTransId="{74FD5BA0-A808-4427-BEE9-0727D9C28D92}" sibTransId="{E46B842C-958C-4B20-A49F-C49A596AB2D9}"/>
    <dgm:cxn modelId="{10233938-6F58-4DA3-AA44-C66CBE501139}" srcId="{39A7CA1C-FD96-42A5-A293-23C1D22B04D6}" destId="{F89415AB-5D9B-4E12-A31B-578961E33644}" srcOrd="1" destOrd="0" parTransId="{30D00EDE-884C-4A52-8F3F-0E6A74B805A0}" sibTransId="{4466CEC7-00CF-4F35-BBEF-7446CD43BAAC}"/>
    <dgm:cxn modelId="{D0578264-D4DB-431E-BC7F-7056808FA740}" type="presOf" srcId="{F89415AB-5D9B-4E12-A31B-578961E33644}" destId="{DAFC93B1-0399-4FD3-B990-C3B84898079B}" srcOrd="0" destOrd="0" presId="urn:microsoft.com/office/officeart/2005/8/layout/vList2"/>
    <dgm:cxn modelId="{A9EB4772-0AF3-40B9-B4E6-A505A637BEA4}" type="presOf" srcId="{538CCE19-3C99-4EE2-A1CC-0A1D759C501E}" destId="{9B7D6D66-9CE1-4A4F-A39F-57AA7B8892FD}" srcOrd="0" destOrd="0" presId="urn:microsoft.com/office/officeart/2005/8/layout/vList2"/>
    <dgm:cxn modelId="{5DF47F74-D9F0-4D42-8A1F-40E1F6F59C9D}" type="presOf" srcId="{9F8F0942-B958-472F-B2D5-67619FA8B69A}" destId="{62381DFB-8D6E-4AB2-BF82-5961886E0198}" srcOrd="0" destOrd="0" presId="urn:microsoft.com/office/officeart/2005/8/layout/vList2"/>
    <dgm:cxn modelId="{6C2B51CE-3A5F-4050-A3A4-FC2945813150}" type="presOf" srcId="{477001B3-1658-40CA-BC6E-62A75B5EA518}" destId="{69AB4964-9523-489B-80C6-1149AFA55B83}" srcOrd="0" destOrd="0" presId="urn:microsoft.com/office/officeart/2005/8/layout/vList2"/>
    <dgm:cxn modelId="{763AA5D3-2703-48C2-9EC1-46B3570AE033}" srcId="{39A7CA1C-FD96-42A5-A293-23C1D22B04D6}" destId="{477001B3-1658-40CA-BC6E-62A75B5EA518}" srcOrd="2" destOrd="0" parTransId="{866B408C-7DE0-4620-9C72-27C9B7071928}" sibTransId="{AE9A5759-0A19-45B3-9EE4-1D12227AA46A}"/>
    <dgm:cxn modelId="{124AA0DC-03B9-4891-A379-F94C4EF75743}" srcId="{39A7CA1C-FD96-42A5-A293-23C1D22B04D6}" destId="{538CCE19-3C99-4EE2-A1CC-0A1D759C501E}" srcOrd="3" destOrd="0" parTransId="{E5B64B64-F007-4ED7-A590-0C69B4D0FD6A}" sibTransId="{62FFBF28-2724-4FD7-83BC-A6D36093C817}"/>
    <dgm:cxn modelId="{1FAB8987-36D8-4A49-964D-2F5796D091CB}" type="presParOf" srcId="{D90ED561-C58C-4A07-B567-E539ECD24429}" destId="{62381DFB-8D6E-4AB2-BF82-5961886E0198}" srcOrd="0" destOrd="0" presId="urn:microsoft.com/office/officeart/2005/8/layout/vList2"/>
    <dgm:cxn modelId="{126092D0-86F9-4BEB-8C2F-2FBBFD6D6841}" type="presParOf" srcId="{D90ED561-C58C-4A07-B567-E539ECD24429}" destId="{CA4F02A2-083F-46AB-AF2A-B66F7F6975BA}" srcOrd="1" destOrd="0" presId="urn:microsoft.com/office/officeart/2005/8/layout/vList2"/>
    <dgm:cxn modelId="{7C4996E4-21A6-4AF1-992D-C2E6A940C90E}" type="presParOf" srcId="{D90ED561-C58C-4A07-B567-E539ECD24429}" destId="{DAFC93B1-0399-4FD3-B990-C3B84898079B}" srcOrd="2" destOrd="0" presId="urn:microsoft.com/office/officeart/2005/8/layout/vList2"/>
    <dgm:cxn modelId="{7B48CA9B-88AD-4E0E-B319-684B6178C8A5}" type="presParOf" srcId="{D90ED561-C58C-4A07-B567-E539ECD24429}" destId="{3AAABE1A-16E8-4B3F-8E1D-609F911DFCD6}" srcOrd="3" destOrd="0" presId="urn:microsoft.com/office/officeart/2005/8/layout/vList2"/>
    <dgm:cxn modelId="{0C2D177B-9A1F-4D7E-864B-BF62DC5AE0C8}" type="presParOf" srcId="{D90ED561-C58C-4A07-B567-E539ECD24429}" destId="{69AB4964-9523-489B-80C6-1149AFA55B83}" srcOrd="4" destOrd="0" presId="urn:microsoft.com/office/officeart/2005/8/layout/vList2"/>
    <dgm:cxn modelId="{544F975D-335A-4613-8A7B-0813FEF17D36}" type="presParOf" srcId="{D90ED561-C58C-4A07-B567-E539ECD24429}" destId="{FD4D744D-07A9-4519-AB8E-0C51FB1C8BE3}" srcOrd="5" destOrd="0" presId="urn:microsoft.com/office/officeart/2005/8/layout/vList2"/>
    <dgm:cxn modelId="{AE0D3B8D-995A-4B9B-ADDB-02E1127515E1}" type="presParOf" srcId="{D90ED561-C58C-4A07-B567-E539ECD24429}" destId="{9B7D6D66-9CE1-4A4F-A39F-57AA7B8892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FEB3C-3AE2-4F38-8FF4-0E08244B7D12}">
      <dsp:nvSpPr>
        <dsp:cNvPr id="0" name=""/>
        <dsp:cNvSpPr/>
      </dsp:nvSpPr>
      <dsp:spPr>
        <a:xfrm>
          <a:off x="0" y="315390"/>
          <a:ext cx="6900512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74904" rIns="5355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Реальное обладание объектом собственности</a:t>
          </a:r>
        </a:p>
      </dsp:txBody>
      <dsp:txXfrm>
        <a:off x="0" y="315390"/>
        <a:ext cx="6900512" cy="765450"/>
      </dsp:txXfrm>
    </dsp:sp>
    <dsp:sp modelId="{342CE5EB-25A7-4AA6-8A0B-572AA49763FE}">
      <dsp:nvSpPr>
        <dsp:cNvPr id="0" name=""/>
        <dsp:cNvSpPr/>
      </dsp:nvSpPr>
      <dsp:spPr>
        <a:xfrm>
          <a:off x="345025" y="49710"/>
          <a:ext cx="483035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Владение</a:t>
          </a:r>
        </a:p>
      </dsp:txBody>
      <dsp:txXfrm>
        <a:off x="370964" y="75649"/>
        <a:ext cx="4778480" cy="479482"/>
      </dsp:txXfrm>
    </dsp:sp>
    <dsp:sp modelId="{A6EBAED2-8381-4819-8A97-3ABFF50A9438}">
      <dsp:nvSpPr>
        <dsp:cNvPr id="0" name=""/>
        <dsp:cNvSpPr/>
      </dsp:nvSpPr>
      <dsp:spPr>
        <a:xfrm>
          <a:off x="0" y="1443720"/>
          <a:ext cx="6900512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74904" rIns="5355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Использование объекта собственности в соответствии с его назначением по усмотрению и желанию пользователя</a:t>
          </a:r>
        </a:p>
      </dsp:txBody>
      <dsp:txXfrm>
        <a:off x="0" y="1443720"/>
        <a:ext cx="6900512" cy="1275750"/>
      </dsp:txXfrm>
    </dsp:sp>
    <dsp:sp modelId="{692656A5-0C65-48AE-B245-C64289F840CA}">
      <dsp:nvSpPr>
        <dsp:cNvPr id="0" name=""/>
        <dsp:cNvSpPr/>
      </dsp:nvSpPr>
      <dsp:spPr>
        <a:xfrm>
          <a:off x="345025" y="1178040"/>
          <a:ext cx="4830358" cy="5313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Пользование</a:t>
          </a:r>
        </a:p>
      </dsp:txBody>
      <dsp:txXfrm>
        <a:off x="370964" y="1203979"/>
        <a:ext cx="4778480" cy="479482"/>
      </dsp:txXfrm>
    </dsp:sp>
    <dsp:sp modelId="{2088640D-6C06-4888-BA71-E7C6C6559FAE}">
      <dsp:nvSpPr>
        <dsp:cNvPr id="0" name=""/>
        <dsp:cNvSpPr/>
      </dsp:nvSpPr>
      <dsp:spPr>
        <a:xfrm>
          <a:off x="0" y="3082350"/>
          <a:ext cx="6900512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74904" rIns="5355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Управление собственностью (продажа, дарение, обмен, передача в аренду, завещание и др.)</a:t>
          </a:r>
        </a:p>
      </dsp:txBody>
      <dsp:txXfrm>
        <a:off x="0" y="3082350"/>
        <a:ext cx="6900512" cy="1020600"/>
      </dsp:txXfrm>
    </dsp:sp>
    <dsp:sp modelId="{A5194970-233C-4D0C-815A-5B6E23389757}">
      <dsp:nvSpPr>
        <dsp:cNvPr id="0" name=""/>
        <dsp:cNvSpPr/>
      </dsp:nvSpPr>
      <dsp:spPr>
        <a:xfrm>
          <a:off x="345025" y="2816670"/>
          <a:ext cx="4830358" cy="5313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Распоряжение</a:t>
          </a:r>
        </a:p>
      </dsp:txBody>
      <dsp:txXfrm>
        <a:off x="370964" y="2842609"/>
        <a:ext cx="4778480" cy="479482"/>
      </dsp:txXfrm>
    </dsp:sp>
    <dsp:sp modelId="{D8F24C73-8384-43B6-B870-FFEA6C507108}">
      <dsp:nvSpPr>
        <dsp:cNvPr id="0" name=""/>
        <dsp:cNvSpPr/>
      </dsp:nvSpPr>
      <dsp:spPr>
        <a:xfrm>
          <a:off x="0" y="4465830"/>
          <a:ext cx="6900512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74904" rIns="5355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Обеспечение надлежащего использования объекта собственности</a:t>
          </a:r>
        </a:p>
      </dsp:txBody>
      <dsp:txXfrm>
        <a:off x="0" y="4465830"/>
        <a:ext cx="6900512" cy="1020600"/>
      </dsp:txXfrm>
    </dsp:sp>
    <dsp:sp modelId="{611951A2-13DD-4A23-A9F4-7BDA24ED966D}">
      <dsp:nvSpPr>
        <dsp:cNvPr id="0" name=""/>
        <dsp:cNvSpPr/>
      </dsp:nvSpPr>
      <dsp:spPr>
        <a:xfrm>
          <a:off x="345025" y="4200150"/>
          <a:ext cx="4830358" cy="5313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Ответственность</a:t>
          </a:r>
        </a:p>
      </dsp:txBody>
      <dsp:txXfrm>
        <a:off x="370964" y="4226089"/>
        <a:ext cx="4778480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A9565-75E4-4C46-8E83-49F481E49C19}">
      <dsp:nvSpPr>
        <dsp:cNvPr id="0" name=""/>
        <dsp:cNvSpPr/>
      </dsp:nvSpPr>
      <dsp:spPr>
        <a:xfrm>
          <a:off x="0" y="2796445"/>
          <a:ext cx="7463718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267" tIns="354076" rIns="57926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Производство, создание вещи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Находка и сбор общедоступных вещей</a:t>
          </a:r>
        </a:p>
      </dsp:txBody>
      <dsp:txXfrm>
        <a:off x="0" y="2796445"/>
        <a:ext cx="7463718" cy="1044225"/>
      </dsp:txXfrm>
    </dsp:sp>
    <dsp:sp modelId="{1F7E8B4A-1609-4C9A-AF41-82EB523C0644}">
      <dsp:nvSpPr>
        <dsp:cNvPr id="0" name=""/>
        <dsp:cNvSpPr/>
      </dsp:nvSpPr>
      <dsp:spPr>
        <a:xfrm>
          <a:off x="373185" y="2545526"/>
          <a:ext cx="5224602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478" tIns="0" rIns="197478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Первичные (возникновение прав собственности)</a:t>
          </a:r>
        </a:p>
      </dsp:txBody>
      <dsp:txXfrm>
        <a:off x="397683" y="2570024"/>
        <a:ext cx="5175606" cy="452844"/>
      </dsp:txXfrm>
    </dsp:sp>
    <dsp:sp modelId="{80C78AA2-7F91-4C7A-8504-E7EF0FDFAF9D}">
      <dsp:nvSpPr>
        <dsp:cNvPr id="0" name=""/>
        <dsp:cNvSpPr/>
      </dsp:nvSpPr>
      <dsp:spPr>
        <a:xfrm>
          <a:off x="0" y="4183391"/>
          <a:ext cx="7463718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267" tIns="354076" rIns="57926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Продажа и дарение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Обмен и наследование</a:t>
          </a:r>
        </a:p>
      </dsp:txBody>
      <dsp:txXfrm>
        <a:off x="0" y="4183391"/>
        <a:ext cx="7463718" cy="1044225"/>
      </dsp:txXfrm>
    </dsp:sp>
    <dsp:sp modelId="{2C45DB06-189D-492A-986D-373D5D866736}">
      <dsp:nvSpPr>
        <dsp:cNvPr id="0" name=""/>
        <dsp:cNvSpPr/>
      </dsp:nvSpPr>
      <dsp:spPr>
        <a:xfrm>
          <a:off x="373185" y="3932471"/>
          <a:ext cx="5224602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478" tIns="0" rIns="197478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Вторичные (переход прав собственности)</a:t>
          </a:r>
        </a:p>
      </dsp:txBody>
      <dsp:txXfrm>
        <a:off x="397683" y="3956969"/>
        <a:ext cx="5175606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0FAB5-2DD4-4D5D-B4F7-FF1A363A166D}">
      <dsp:nvSpPr>
        <dsp:cNvPr id="0" name=""/>
        <dsp:cNvSpPr/>
      </dsp:nvSpPr>
      <dsp:spPr>
        <a:xfrm rot="5400000">
          <a:off x="3568855" y="-1187423"/>
          <a:ext cx="1256481" cy="39502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Общегосударственная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Коммунальная</a:t>
          </a:r>
        </a:p>
      </dsp:txBody>
      <dsp:txXfrm rot="-5400000">
        <a:off x="2221992" y="220776"/>
        <a:ext cx="3888872" cy="1133809"/>
      </dsp:txXfrm>
    </dsp:sp>
    <dsp:sp modelId="{6CCDDF73-ADA9-4910-8DF0-31D07150FA63}">
      <dsp:nvSpPr>
        <dsp:cNvPr id="0" name=""/>
        <dsp:cNvSpPr/>
      </dsp:nvSpPr>
      <dsp:spPr>
        <a:xfrm>
          <a:off x="0" y="2379"/>
          <a:ext cx="2221992" cy="1570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 унитарных государствах</a:t>
          </a:r>
        </a:p>
      </dsp:txBody>
      <dsp:txXfrm>
        <a:off x="76670" y="79049"/>
        <a:ext cx="2068652" cy="1417261"/>
      </dsp:txXfrm>
    </dsp:sp>
    <dsp:sp modelId="{AACD9433-A973-4985-9423-206B51437C38}">
      <dsp:nvSpPr>
        <dsp:cNvPr id="0" name=""/>
        <dsp:cNvSpPr/>
      </dsp:nvSpPr>
      <dsp:spPr>
        <a:xfrm rot="5400000">
          <a:off x="3568855" y="461708"/>
          <a:ext cx="1256481" cy="39502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Федеральная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Собственность субъектов федерации</a:t>
          </a:r>
        </a:p>
      </dsp:txBody>
      <dsp:txXfrm rot="-5400000">
        <a:off x="2221992" y="1869907"/>
        <a:ext cx="3888872" cy="1133809"/>
      </dsp:txXfrm>
    </dsp:sp>
    <dsp:sp modelId="{09CE4280-2997-40FA-AFB8-7226C24886AC}">
      <dsp:nvSpPr>
        <dsp:cNvPr id="0" name=""/>
        <dsp:cNvSpPr/>
      </dsp:nvSpPr>
      <dsp:spPr>
        <a:xfrm>
          <a:off x="0" y="1651511"/>
          <a:ext cx="2221992" cy="1570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 федеративных государствах</a:t>
          </a:r>
        </a:p>
      </dsp:txBody>
      <dsp:txXfrm>
        <a:off x="76670" y="1728181"/>
        <a:ext cx="2068652" cy="1417261"/>
      </dsp:txXfrm>
    </dsp:sp>
    <dsp:sp modelId="{74924578-526A-4C3F-8856-6C28B93DAE89}">
      <dsp:nvSpPr>
        <dsp:cNvPr id="0" name=""/>
        <dsp:cNvSpPr/>
      </dsp:nvSpPr>
      <dsp:spPr>
        <a:xfrm rot="5400000">
          <a:off x="3568855" y="2110840"/>
          <a:ext cx="1256481" cy="39502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Собственность совместных предприятий, т.е. предприятий с иностранным капиталом</a:t>
          </a:r>
        </a:p>
      </dsp:txBody>
      <dsp:txXfrm rot="-5400000">
        <a:off x="2221992" y="3519039"/>
        <a:ext cx="3888872" cy="1133809"/>
      </dsp:txXfrm>
    </dsp:sp>
    <dsp:sp modelId="{0C3303D9-5CE6-4035-BB44-56BE4CAFE0E9}">
      <dsp:nvSpPr>
        <dsp:cNvPr id="0" name=""/>
        <dsp:cNvSpPr/>
      </dsp:nvSpPr>
      <dsp:spPr>
        <a:xfrm>
          <a:off x="0" y="3300643"/>
          <a:ext cx="2221992" cy="1570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Смешанная</a:t>
          </a:r>
        </a:p>
      </dsp:txBody>
      <dsp:txXfrm>
        <a:off x="76670" y="3377313"/>
        <a:ext cx="2068652" cy="1417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A8D43-D6B2-4908-AF2D-DF87A845C825}">
      <dsp:nvSpPr>
        <dsp:cNvPr id="0" name=""/>
        <dsp:cNvSpPr/>
      </dsp:nvSpPr>
      <dsp:spPr>
        <a:xfrm>
          <a:off x="0" y="6173"/>
          <a:ext cx="6263640" cy="1007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Национализация</a:t>
          </a:r>
        </a:p>
      </dsp:txBody>
      <dsp:txXfrm>
        <a:off x="49176" y="55349"/>
        <a:ext cx="6165288" cy="909018"/>
      </dsp:txXfrm>
    </dsp:sp>
    <dsp:sp modelId="{B6BF80C1-947B-4510-AE07-1695D44570E5}">
      <dsp:nvSpPr>
        <dsp:cNvPr id="0" name=""/>
        <dsp:cNvSpPr/>
      </dsp:nvSpPr>
      <dsp:spPr>
        <a:xfrm>
          <a:off x="0" y="1013543"/>
          <a:ext cx="6263640" cy="152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300" kern="1200" dirty="0"/>
            <a:t>Перевод частной собственности в государственную</a:t>
          </a:r>
        </a:p>
      </dsp:txBody>
      <dsp:txXfrm>
        <a:off x="0" y="1013543"/>
        <a:ext cx="6263640" cy="1521450"/>
      </dsp:txXfrm>
    </dsp:sp>
    <dsp:sp modelId="{A1CEF6E8-DC37-43D4-9D0A-94BE0544A487}">
      <dsp:nvSpPr>
        <dsp:cNvPr id="0" name=""/>
        <dsp:cNvSpPr/>
      </dsp:nvSpPr>
      <dsp:spPr>
        <a:xfrm>
          <a:off x="0" y="2534994"/>
          <a:ext cx="6263640" cy="1007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Приватизация</a:t>
          </a:r>
        </a:p>
      </dsp:txBody>
      <dsp:txXfrm>
        <a:off x="49176" y="2584170"/>
        <a:ext cx="6165288" cy="909018"/>
      </dsp:txXfrm>
    </dsp:sp>
    <dsp:sp modelId="{7B97BEE8-A63B-4B12-A567-192D982495A7}">
      <dsp:nvSpPr>
        <dsp:cNvPr id="0" name=""/>
        <dsp:cNvSpPr/>
      </dsp:nvSpPr>
      <dsp:spPr>
        <a:xfrm>
          <a:off x="0" y="3542364"/>
          <a:ext cx="6263640" cy="19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300" kern="1200" dirty="0"/>
            <a:t>Передача объектов государственной собственности в частную собственность</a:t>
          </a:r>
        </a:p>
      </dsp:txBody>
      <dsp:txXfrm>
        <a:off x="0" y="3542364"/>
        <a:ext cx="6263640" cy="1956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CFA95-A5DC-45EE-B8C4-E4D2D3C7D2CC}">
      <dsp:nvSpPr>
        <dsp:cNvPr id="0" name=""/>
        <dsp:cNvSpPr/>
      </dsp:nvSpPr>
      <dsp:spPr>
        <a:xfrm>
          <a:off x="559800" y="262652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184D2-03E6-4E80-BC7F-19719AAC7DDB}">
      <dsp:nvSpPr>
        <dsp:cNvPr id="0" name=""/>
        <dsp:cNvSpPr/>
      </dsp:nvSpPr>
      <dsp:spPr>
        <a:xfrm>
          <a:off x="559800" y="193917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3600" kern="1200"/>
            <a:t>Первичные доходы</a:t>
          </a:r>
        </a:p>
      </dsp:txBody>
      <dsp:txXfrm>
        <a:off x="559800" y="1939171"/>
        <a:ext cx="4320000" cy="648000"/>
      </dsp:txXfrm>
    </dsp:sp>
    <dsp:sp modelId="{A241BD9E-4001-48A3-970C-CF01EF950CDB}">
      <dsp:nvSpPr>
        <dsp:cNvPr id="0" name=""/>
        <dsp:cNvSpPr/>
      </dsp:nvSpPr>
      <dsp:spPr>
        <a:xfrm>
          <a:off x="559800" y="2663692"/>
          <a:ext cx="4320000" cy="142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Доходы, полученные в результате деятельности в сфере производства</a:t>
          </a:r>
        </a:p>
      </dsp:txBody>
      <dsp:txXfrm>
        <a:off x="559800" y="2663692"/>
        <a:ext cx="4320000" cy="1424993"/>
      </dsp:txXfrm>
    </dsp:sp>
    <dsp:sp modelId="{D6F4ACC9-D04A-4F9D-B44B-72DF60C4A7CF}">
      <dsp:nvSpPr>
        <dsp:cNvPr id="0" name=""/>
        <dsp:cNvSpPr/>
      </dsp:nvSpPr>
      <dsp:spPr>
        <a:xfrm>
          <a:off x="5635800" y="262652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99AA4-FA09-4E54-9EE6-B4846452AD65}">
      <dsp:nvSpPr>
        <dsp:cNvPr id="0" name=""/>
        <dsp:cNvSpPr/>
      </dsp:nvSpPr>
      <dsp:spPr>
        <a:xfrm>
          <a:off x="5635800" y="193917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3600" kern="1200"/>
            <a:t>Вторичные доходы</a:t>
          </a:r>
        </a:p>
      </dsp:txBody>
      <dsp:txXfrm>
        <a:off x="5635800" y="1939171"/>
        <a:ext cx="4320000" cy="648000"/>
      </dsp:txXfrm>
    </dsp:sp>
    <dsp:sp modelId="{1CCB6034-1F27-4149-9DFF-0EBC84C005DD}">
      <dsp:nvSpPr>
        <dsp:cNvPr id="0" name=""/>
        <dsp:cNvSpPr/>
      </dsp:nvSpPr>
      <dsp:spPr>
        <a:xfrm>
          <a:off x="5635800" y="2663692"/>
          <a:ext cx="4320000" cy="142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Доходы в результате перераспределения первичных доходов в виде налогов в государственный бюджет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Зарплата в бюджетных организациях, пенсии, пособия, стипендии</a:t>
          </a:r>
        </a:p>
      </dsp:txBody>
      <dsp:txXfrm>
        <a:off x="5635800" y="2663692"/>
        <a:ext cx="4320000" cy="14249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C0CF1-B809-4446-AA05-A7BC01B03CD6}">
      <dsp:nvSpPr>
        <dsp:cNvPr id="0" name=""/>
        <dsp:cNvSpPr/>
      </dsp:nvSpPr>
      <dsp:spPr>
        <a:xfrm>
          <a:off x="0" y="45864"/>
          <a:ext cx="5257800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Заработная плата</a:t>
          </a:r>
        </a:p>
      </dsp:txBody>
      <dsp:txXfrm>
        <a:off x="24588" y="70452"/>
        <a:ext cx="5208624" cy="454509"/>
      </dsp:txXfrm>
    </dsp:sp>
    <dsp:sp modelId="{7982899A-26EF-4689-BFFC-DF6AA22348D5}">
      <dsp:nvSpPr>
        <dsp:cNvPr id="0" name=""/>
        <dsp:cNvSpPr/>
      </dsp:nvSpPr>
      <dsp:spPr>
        <a:xfrm>
          <a:off x="0" y="549549"/>
          <a:ext cx="52578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Доход собственного труда</a:t>
          </a:r>
        </a:p>
      </dsp:txBody>
      <dsp:txXfrm>
        <a:off x="0" y="549549"/>
        <a:ext cx="5257800" cy="347760"/>
      </dsp:txXfrm>
    </dsp:sp>
    <dsp:sp modelId="{FE470CFF-F92B-4C26-922D-03C8922267C7}">
      <dsp:nvSpPr>
        <dsp:cNvPr id="0" name=""/>
        <dsp:cNvSpPr/>
      </dsp:nvSpPr>
      <dsp:spPr>
        <a:xfrm>
          <a:off x="0" y="897309"/>
          <a:ext cx="5257800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Рента</a:t>
          </a:r>
        </a:p>
      </dsp:txBody>
      <dsp:txXfrm>
        <a:off x="24588" y="921897"/>
        <a:ext cx="5208624" cy="454509"/>
      </dsp:txXfrm>
    </dsp:sp>
    <dsp:sp modelId="{E929BEEE-9FB1-4671-99FA-05F22B431202}">
      <dsp:nvSpPr>
        <dsp:cNvPr id="0" name=""/>
        <dsp:cNvSpPr/>
      </dsp:nvSpPr>
      <dsp:spPr>
        <a:xfrm>
          <a:off x="0" y="1400994"/>
          <a:ext cx="52578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Доход от земельного участка или природного ресурса</a:t>
          </a:r>
        </a:p>
      </dsp:txBody>
      <dsp:txXfrm>
        <a:off x="0" y="1400994"/>
        <a:ext cx="5257800" cy="347760"/>
      </dsp:txXfrm>
    </dsp:sp>
    <dsp:sp modelId="{789210EB-F3D7-4668-93F1-B2D2DE964642}">
      <dsp:nvSpPr>
        <dsp:cNvPr id="0" name=""/>
        <dsp:cNvSpPr/>
      </dsp:nvSpPr>
      <dsp:spPr>
        <a:xfrm>
          <a:off x="0" y="1748754"/>
          <a:ext cx="5257800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Процент</a:t>
          </a:r>
        </a:p>
      </dsp:txBody>
      <dsp:txXfrm>
        <a:off x="24588" y="1773342"/>
        <a:ext cx="5208624" cy="454509"/>
      </dsp:txXfrm>
    </dsp:sp>
    <dsp:sp modelId="{9156068F-2755-41C2-A98B-DD5ACA6F83D5}">
      <dsp:nvSpPr>
        <dsp:cNvPr id="0" name=""/>
        <dsp:cNvSpPr/>
      </dsp:nvSpPr>
      <dsp:spPr>
        <a:xfrm>
          <a:off x="0" y="2252439"/>
          <a:ext cx="52578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Доход от капитала, а также вклада в банке, ценных бумаг</a:t>
          </a:r>
        </a:p>
      </dsp:txBody>
      <dsp:txXfrm>
        <a:off x="0" y="2252439"/>
        <a:ext cx="5257800" cy="499904"/>
      </dsp:txXfrm>
    </dsp:sp>
    <dsp:sp modelId="{42284001-FFD1-44E0-AF60-1B2811659CA6}">
      <dsp:nvSpPr>
        <dsp:cNvPr id="0" name=""/>
        <dsp:cNvSpPr/>
      </dsp:nvSpPr>
      <dsp:spPr>
        <a:xfrm>
          <a:off x="0" y="2752343"/>
          <a:ext cx="5257800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Прибыль</a:t>
          </a:r>
        </a:p>
      </dsp:txBody>
      <dsp:txXfrm>
        <a:off x="24588" y="2776931"/>
        <a:ext cx="5208624" cy="454509"/>
      </dsp:txXfrm>
    </dsp:sp>
    <dsp:sp modelId="{33EC942F-B735-4B64-A811-45378DDBE505}">
      <dsp:nvSpPr>
        <dsp:cNvPr id="0" name=""/>
        <dsp:cNvSpPr/>
      </dsp:nvSpPr>
      <dsp:spPr>
        <a:xfrm>
          <a:off x="0" y="3256028"/>
          <a:ext cx="52578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Разница между выручкой и затратами на производство</a:t>
          </a:r>
        </a:p>
      </dsp:txBody>
      <dsp:txXfrm>
        <a:off x="0" y="3256028"/>
        <a:ext cx="5257800" cy="499904"/>
      </dsp:txXfrm>
    </dsp:sp>
    <dsp:sp modelId="{65B345FC-B319-4B27-9BE7-AF4BCB6B99F0}">
      <dsp:nvSpPr>
        <dsp:cNvPr id="0" name=""/>
        <dsp:cNvSpPr/>
      </dsp:nvSpPr>
      <dsp:spPr>
        <a:xfrm>
          <a:off x="0" y="3755934"/>
          <a:ext cx="5257800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Дивиденд</a:t>
          </a:r>
        </a:p>
      </dsp:txBody>
      <dsp:txXfrm>
        <a:off x="24588" y="3780522"/>
        <a:ext cx="5208624" cy="454509"/>
      </dsp:txXfrm>
    </dsp:sp>
    <dsp:sp modelId="{3FFD0F38-4805-40D5-903C-FA704FEC657D}">
      <dsp:nvSpPr>
        <dsp:cNvPr id="0" name=""/>
        <dsp:cNvSpPr/>
      </dsp:nvSpPr>
      <dsp:spPr>
        <a:xfrm>
          <a:off x="0" y="4259618"/>
          <a:ext cx="52578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Доход владельца акций</a:t>
          </a:r>
        </a:p>
      </dsp:txBody>
      <dsp:txXfrm>
        <a:off x="0" y="4259618"/>
        <a:ext cx="5257800" cy="347760"/>
      </dsp:txXfrm>
    </dsp:sp>
    <dsp:sp modelId="{677DA372-12EC-46C2-996E-EBE7A54A98E6}">
      <dsp:nvSpPr>
        <dsp:cNvPr id="0" name=""/>
        <dsp:cNvSpPr/>
      </dsp:nvSpPr>
      <dsp:spPr>
        <a:xfrm>
          <a:off x="0" y="4607378"/>
          <a:ext cx="5257800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Роялти</a:t>
          </a:r>
        </a:p>
      </dsp:txBody>
      <dsp:txXfrm>
        <a:off x="24588" y="4631966"/>
        <a:ext cx="5208624" cy="454509"/>
      </dsp:txXfrm>
    </dsp:sp>
    <dsp:sp modelId="{A8CC9551-F066-400B-9348-618B032A7910}">
      <dsp:nvSpPr>
        <dsp:cNvPr id="0" name=""/>
        <dsp:cNvSpPr/>
      </dsp:nvSpPr>
      <dsp:spPr>
        <a:xfrm>
          <a:off x="0" y="5111063"/>
          <a:ext cx="52578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Доход автора произведения, плата за авторские права</a:t>
          </a:r>
        </a:p>
      </dsp:txBody>
      <dsp:txXfrm>
        <a:off x="0" y="5111063"/>
        <a:ext cx="5257800" cy="3477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ECD6D-D872-4112-9A57-309C52329229}">
      <dsp:nvSpPr>
        <dsp:cNvPr id="0" name=""/>
        <dsp:cNvSpPr/>
      </dsp:nvSpPr>
      <dsp:spPr>
        <a:xfrm>
          <a:off x="0" y="466320"/>
          <a:ext cx="6900512" cy="269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624840" rIns="535556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От отработанного времени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Квалификации работника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Сложности, качества, условий труда</a:t>
          </a:r>
        </a:p>
      </dsp:txBody>
      <dsp:txXfrm>
        <a:off x="0" y="466320"/>
        <a:ext cx="6900512" cy="2693250"/>
      </dsp:txXfrm>
    </dsp:sp>
    <dsp:sp modelId="{B4C59C1F-4376-41DA-97B0-AB9309A521EA}">
      <dsp:nvSpPr>
        <dsp:cNvPr id="0" name=""/>
        <dsp:cNvSpPr/>
      </dsp:nvSpPr>
      <dsp:spPr>
        <a:xfrm>
          <a:off x="345025" y="23520"/>
          <a:ext cx="4830358" cy="88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Повременная</a:t>
          </a:r>
        </a:p>
      </dsp:txBody>
      <dsp:txXfrm>
        <a:off x="388256" y="66751"/>
        <a:ext cx="4743896" cy="799138"/>
      </dsp:txXfrm>
    </dsp:sp>
    <dsp:sp modelId="{41188E12-C497-435A-9C90-1F73C60D5064}">
      <dsp:nvSpPr>
        <dsp:cNvPr id="0" name=""/>
        <dsp:cNvSpPr/>
      </dsp:nvSpPr>
      <dsp:spPr>
        <a:xfrm>
          <a:off x="0" y="3764370"/>
          <a:ext cx="6900512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624840" rIns="535556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От количества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Качества продукции</a:t>
          </a:r>
          <a:r>
            <a:rPr lang="en-US" sz="3000" kern="1200" dirty="0"/>
            <a:t>/</a:t>
          </a:r>
          <a:r>
            <a:rPr lang="ru-RU" sz="3000" kern="1200" dirty="0"/>
            <a:t>услуги</a:t>
          </a:r>
        </a:p>
      </dsp:txBody>
      <dsp:txXfrm>
        <a:off x="0" y="3764370"/>
        <a:ext cx="6900512" cy="1748250"/>
      </dsp:txXfrm>
    </dsp:sp>
    <dsp:sp modelId="{7D7A6677-4672-4882-91A6-901AEAD64566}">
      <dsp:nvSpPr>
        <dsp:cNvPr id="0" name=""/>
        <dsp:cNvSpPr/>
      </dsp:nvSpPr>
      <dsp:spPr>
        <a:xfrm>
          <a:off x="345025" y="3321570"/>
          <a:ext cx="4830358" cy="885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Сдельная</a:t>
          </a:r>
        </a:p>
      </dsp:txBody>
      <dsp:txXfrm>
        <a:off x="388256" y="3364801"/>
        <a:ext cx="4743896" cy="7991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81DFB-8D6E-4AB2-BF82-5961886E0198}">
      <dsp:nvSpPr>
        <dsp:cNvPr id="0" name=""/>
        <dsp:cNvSpPr/>
      </dsp:nvSpPr>
      <dsp:spPr>
        <a:xfrm>
          <a:off x="0" y="7473"/>
          <a:ext cx="6172199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Размер дохода на душу населения</a:t>
          </a:r>
          <a:endParaRPr lang="en-US" sz="2900" kern="1200"/>
        </a:p>
      </dsp:txBody>
      <dsp:txXfrm>
        <a:off x="56237" y="63710"/>
        <a:ext cx="6059725" cy="1039555"/>
      </dsp:txXfrm>
    </dsp:sp>
    <dsp:sp modelId="{DAFC93B1-0399-4FD3-B990-C3B84898079B}">
      <dsp:nvSpPr>
        <dsp:cNvPr id="0" name=""/>
        <dsp:cNvSpPr/>
      </dsp:nvSpPr>
      <dsp:spPr>
        <a:xfrm>
          <a:off x="0" y="1243022"/>
          <a:ext cx="6172199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Доля расходов на питание в семейном бюджете</a:t>
          </a:r>
          <a:endParaRPr lang="en-US" sz="2900" kern="1200"/>
        </a:p>
      </dsp:txBody>
      <dsp:txXfrm>
        <a:off x="56237" y="1299259"/>
        <a:ext cx="6059725" cy="1039555"/>
      </dsp:txXfrm>
    </dsp:sp>
    <dsp:sp modelId="{69AB4964-9523-489B-80C6-1149AFA55B83}">
      <dsp:nvSpPr>
        <dsp:cNvPr id="0" name=""/>
        <dsp:cNvSpPr/>
      </dsp:nvSpPr>
      <dsp:spPr>
        <a:xfrm>
          <a:off x="0" y="2478572"/>
          <a:ext cx="6172199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Потребление товаров длительного пользования</a:t>
          </a:r>
          <a:endParaRPr lang="en-US" sz="2900" kern="1200"/>
        </a:p>
      </dsp:txBody>
      <dsp:txXfrm>
        <a:off x="56237" y="2534809"/>
        <a:ext cx="6059725" cy="1039555"/>
      </dsp:txXfrm>
    </dsp:sp>
    <dsp:sp modelId="{9B7D6D66-9CE1-4A4F-A39F-57AA7B8892FD}">
      <dsp:nvSpPr>
        <dsp:cNvPr id="0" name=""/>
        <dsp:cNvSpPr/>
      </dsp:nvSpPr>
      <dsp:spPr>
        <a:xfrm>
          <a:off x="0" y="3714122"/>
          <a:ext cx="6172199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Количество жилой площади на одного человека</a:t>
          </a:r>
          <a:endParaRPr lang="en-US" sz="2900" kern="1200"/>
        </a:p>
      </dsp:txBody>
      <dsp:txXfrm>
        <a:off x="56237" y="3770359"/>
        <a:ext cx="6059725" cy="103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6B5FA-717E-F2A1-0FFE-8DC185609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ECEC3F-311A-DC6F-0206-E07547F14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B2F03-253F-9E26-3E65-649D8988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C56-0C70-42EA-A8AE-F2211711DAB4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7E26AB-F37D-1A87-5F9D-F2B107D4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560A8-A954-CABD-1949-0B5A6723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DFB-F6A2-4C8F-9672-0FB2C9E0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9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A7F3D-633D-E97F-132C-AA4848BC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E6AEFB-18F1-BF2A-E325-254DAFFC4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29948-27A1-31A4-4DC7-B1C1B5F1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C56-0C70-42EA-A8AE-F2211711DAB4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C0E01-2997-9392-69A8-2D20A2BC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27925-EF66-BA0A-DEF8-450117DC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DFB-F6A2-4C8F-9672-0FB2C9E0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70DB61-A748-CA9B-77DD-A9C65B821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D1CD8D-74F5-B1AE-8DB2-E2830186D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896A01-40A5-EC3F-A7FB-0B90EACD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C56-0C70-42EA-A8AE-F2211711DAB4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6F7FA-66B1-688D-363E-10552FF0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A81BE-5BAD-FAD4-A1A8-65CBE042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DFB-F6A2-4C8F-9672-0FB2C9E0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2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0FB97-7AA2-98DB-7F5C-EE9C68A6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17272-7CAA-F788-B51E-BCCF82644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76CF0-229B-2828-FA73-02F90B26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C56-0C70-42EA-A8AE-F2211711DAB4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74C75-94E3-4727-D7A1-F21BCF17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D31EA7-C0D2-37E8-6119-B5E9910E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DFB-F6A2-4C8F-9672-0FB2C9E0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12F9C-A95A-6D40-36ED-814A452F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191DA0-9263-D858-5919-8ACE89D78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E051F-7C27-1472-B2EF-C815EE45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C56-0C70-42EA-A8AE-F2211711DAB4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7E2B6-6579-4488-8AF9-A62CA83C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E0C92-89A5-5753-E5D3-3FE72E45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DFB-F6A2-4C8F-9672-0FB2C9E0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4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08-5820-34F8-4693-3138C446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6FF5E-8909-FFDE-F53A-F7D6F96E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40076-958A-119A-7B13-44F44AD77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368C32-9278-252A-16B2-C5171A5E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C56-0C70-42EA-A8AE-F2211711DAB4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9BF996-7E13-FB33-D1EA-99ECBBB3B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CD06AA-4C61-1DCA-E6CD-BDB3C6B4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DFB-F6A2-4C8F-9672-0FB2C9E0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0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637CD-805C-B328-85A0-F4DBDF50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8FAB10-0AB1-5ECC-3B59-17F841C9B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126693-12EF-3A96-6D4B-824B16BF5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079869-9618-40BA-E310-D217547EF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41C0C-1978-A2C8-24E6-9D3A8D9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7EFEA1-D786-EBDE-CE14-7EAF37C2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C56-0C70-42EA-A8AE-F2211711DAB4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CDF195-80E0-4B55-FD46-31634219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61221C-7BFB-C224-5F0A-D4C324BD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DFB-F6A2-4C8F-9672-0FB2C9E0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7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E6B7C-687A-B29A-7CBF-BDF6650E5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13553C-9A60-E046-DD64-89BFADDFB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C56-0C70-42EA-A8AE-F2211711DAB4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CFB6C0-19E0-D1C9-E026-9251072B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92C46F-2DF9-9CC7-8DD5-EA85E629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DFB-F6A2-4C8F-9672-0FB2C9E0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4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52E8CD-CE34-FD41-2699-FFFA08CD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C56-0C70-42EA-A8AE-F2211711DAB4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0BB683-5B9F-B528-FDD4-6FA44516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19F28F-E4D8-DBAA-15F7-E8525FC7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DFB-F6A2-4C8F-9672-0FB2C9E0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9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B089-D01D-A07C-AD44-FA640C17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D43D73-9F38-6076-A780-114E9141F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7F4024-040C-2B24-5755-23A0D8E6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BDE666-9A91-C6B1-B69F-188C235C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C56-0C70-42EA-A8AE-F2211711DAB4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2B6D7A-74AE-0C0E-15C1-2BBE3971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2897E-51A9-25E8-D1D2-922AD524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DFB-F6A2-4C8F-9672-0FB2C9E0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7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08B91-33A0-4FCC-8495-5B239931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31BD32-32AF-7D1A-90CC-5AC886EA9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8AF2F3-FF3D-F6A6-9707-7C99D6B80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F46A96-D5BA-7B95-2D33-6624D3BE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C56-0C70-42EA-A8AE-F2211711DAB4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D79CC-E85A-3FD3-5D7D-A4BFDA366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5F74FC-70FE-846B-14F5-4C83BF73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DFB-F6A2-4C8F-9672-0FB2C9E0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0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20EA9-5F30-FC93-D6FF-98F6BAD3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AFAEF6-756E-91B8-1C15-9A8A35515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23FEC-81A1-25B7-CADC-44546D91E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CC56-0C70-42EA-A8AE-F2211711DAB4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EC368-8E25-E36C-FF4C-CB3512338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52E13-434E-EFB5-E3D3-C3F419FFB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8DFB-F6A2-4C8F-9672-0FB2C9E0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7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E40DE-E37F-A519-B3AE-D69E65A7E8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13. Собственность и доходы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53235C-4294-B0DE-E877-E29D0AAF2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92E78-6615-D155-AF5B-98FDA734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Отношения собственности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ранспорт, фургон, автомобиль&#10;&#10;Автоматически созданное описание">
            <a:extLst>
              <a:ext uri="{FF2B5EF4-FFF2-40B4-BE49-F238E27FC236}">
                <a16:creationId xmlns:a16="http://schemas.microsoft.com/office/drawing/2014/main" id="{115D7A97-EC16-DE50-ECB6-DA4060085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2370784"/>
            <a:ext cx="7608304" cy="2187387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3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15A2C-D47D-7805-3C3D-E16B6818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800"/>
              <a:t>Способы приобретения прав собственности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782E43A-A4D6-311B-596A-6A0E31F3D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75255"/>
              </p:ext>
            </p:extLst>
          </p:nvPr>
        </p:nvGraphicFramePr>
        <p:xfrm>
          <a:off x="4706946" y="-274320"/>
          <a:ext cx="7463718" cy="777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36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34F6F-9880-03C4-2468-AEA2C188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Основные формы собственности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37DFB5-A81E-7FFB-BE02-09BE2FCB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88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53BA1-7F2B-E3DA-EC8B-8F23AF5B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Частная собственность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E91AA8-3742-5A19-8600-F6CCD57FD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предполагает присвоение благ (или прав собственности) отдельным  лицом или группой лиц.</a:t>
            </a:r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3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DDCA091-C01B-6CFA-EB2B-8D8202333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0572" y="1805045"/>
            <a:ext cx="5608830" cy="31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4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Частная собственность: что такое, характеристики, проникновение в частную  собственность в РБ">
            <a:extLst>
              <a:ext uri="{FF2B5EF4-FFF2-40B4-BE49-F238E27FC236}">
                <a16:creationId xmlns:a16="http://schemas.microsoft.com/office/drawing/2014/main" id="{569AFE97-0C4F-420C-7224-DF5787B85E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4" b="832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4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2683D-0BB8-4665-609E-2AE496CFC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Частная собственность по характеру накопления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D46E3D-459B-D114-A0BF-AAC77B511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dirty="0"/>
              <a:t>Трудовая (зарплата, доход предпринимателя)</a:t>
            </a:r>
          </a:p>
          <a:p>
            <a:r>
              <a:rPr lang="ru-RU" dirty="0"/>
              <a:t>Нетрудовая (дарение, наследование, дивиденды, проценты по вкладам)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7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DE2CE-9F37-1CF7-B2D1-DFD777B0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Государственная собственность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FAB0629-07BC-CD3A-E246-0A914F29E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95988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219ED831-A75B-67C2-4A29-57B6873EA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собственность общества (народа) в целом, которой владеет и распоряжается государство, а результаты используют все люди</a:t>
            </a:r>
          </a:p>
        </p:txBody>
      </p:sp>
    </p:spTree>
    <p:extLst>
      <p:ext uri="{BB962C8B-B14F-4D97-AF65-F5344CB8AC3E}">
        <p14:creationId xmlns:p14="http://schemas.microsoft.com/office/powerpoint/2010/main" val="137839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2A5D7-F891-FEE5-410C-C5C7C7C7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ru-RU" sz="4000"/>
              <a:t>Смена форм собственности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164672B-C469-19F9-2C29-833069920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71770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207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101CC-CFFB-62BC-C81B-6B0FEC6A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Виды доходов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048D94-B772-A4DD-B06B-5D988EFB2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51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93CFB-B75A-E8D0-D05D-BA256BCAF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Доход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F474C-89DE-C77D-C9DC-2635DAF1E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Любое поступление денежных средств или получение материальных благ</a:t>
            </a:r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Rectangle 410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8" name="Rectangle 410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Что такое доход: источники, виды и классификация">
            <a:extLst>
              <a:ext uri="{FF2B5EF4-FFF2-40B4-BE49-F238E27FC236}">
                <a16:creationId xmlns:a16="http://schemas.microsoft.com/office/drawing/2014/main" id="{CA4BA231-76AE-2E1D-F294-2FB6A332ED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1531223"/>
            <a:ext cx="5536001" cy="37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7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E397F0A-27D9-FC93-FCAB-FD815E82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19AE52E-5087-96B1-1558-90DFA526A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0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FBADC-4ED1-5862-C935-E678E22D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rgbClr val="FFFFFF"/>
                </a:solidFill>
              </a:rPr>
              <a:t>Доход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22CEB8B-3A4E-A2CB-5365-426C51121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80477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457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A8BC9-2B23-2725-5375-52B36F8A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4862848" cy="5569291"/>
          </a:xfrm>
        </p:spPr>
        <p:txBody>
          <a:bodyPr>
            <a:normAutofit/>
          </a:bodyPr>
          <a:lstStyle/>
          <a:p>
            <a:r>
              <a:rPr lang="ru-RU" sz="5200"/>
              <a:t>Виды доходов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E85C288-5838-3ADA-1581-60AC67EB0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927782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4372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49D6B-C667-0856-4F67-3ECAB7DC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000"/>
              <a:t>Заработная плата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2A340A4-24C9-C76D-6F74-218BD5220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23564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657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BD29A-3EB8-1FD1-9BFF-0823D202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Прожиточный минимум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51106A-9D30-A01F-801E-540D52978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634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52F0A0-FFAE-B314-6B8D-9222DDD8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Уровень жизни</a:t>
            </a:r>
          </a:p>
        </p:txBody>
      </p:sp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id="{EC363948-0D56-C904-3A41-D4E1DE9C51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>
            <a:extLst>
              <a:ext uri="{FF2B5EF4-FFF2-40B4-BE49-F238E27FC236}">
                <a16:creationId xmlns:a16="http://schemas.microsoft.com/office/drawing/2014/main" id="{AB089AC4-D130-90B6-4ADD-938E33B7C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63878"/>
            <a:ext cx="3932237" cy="3811588"/>
          </a:xfrm>
        </p:spPr>
        <p:txBody>
          <a:bodyPr/>
          <a:lstStyle/>
          <a:p>
            <a:r>
              <a:rPr lang="ru-RU" dirty="0"/>
              <a:t>степень обеспеченности людей материальными благами, удовлетворения их потребностей.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656213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2F446-99A9-C632-E22F-D36B5091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Чем ниже доходы человека, тем большую часть дохода (в %) н тратит на питание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3D2243-3424-0376-60E9-361B93F91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 Энегля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02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33498-BB9C-19BA-2817-72C91431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Бюджет прожиточного минимума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B6C91A-F998-DA10-AE67-62297A66C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стоимость минимального набора материальных благ и услуг, которые необходимы для обеспечения жизнедеятельности человека и сохранения его здоровья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E7F4488-EE9A-2FB2-9221-D19C30265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862" y="2389043"/>
            <a:ext cx="6019331" cy="20766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6439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CE03E-2073-F0C6-1215-86B26B9E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DCB92-8F66-B36F-ED60-CA5A8E1FC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34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A407-7081-D549-C4A7-5C9EBE54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FDAFA-8CC6-6E94-10A5-417D39DD8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11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4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974C6-7359-BDF9-F133-3768A328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565EA-D360-5197-3211-042D04C0B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/>
              <a:t>Отношения собственности</a:t>
            </a:r>
          </a:p>
          <a:p>
            <a:r>
              <a:rPr lang="ru-RU" sz="2200"/>
              <a:t>Основные формы собственности</a:t>
            </a:r>
          </a:p>
          <a:p>
            <a:r>
              <a:rPr lang="ru-RU" sz="2200"/>
              <a:t>Виды доходов</a:t>
            </a:r>
          </a:p>
          <a:p>
            <a:r>
              <a:rPr lang="ru-RU" sz="2200"/>
              <a:t>Прожиточный минимум</a:t>
            </a:r>
          </a:p>
          <a:p>
            <a:endParaRPr lang="ru-RU" sz="2200"/>
          </a:p>
        </p:txBody>
      </p:sp>
      <p:pic>
        <p:nvPicPr>
          <p:cNvPr id="15" name="Picture 4" descr="Значки с нажилой линией линии">
            <a:extLst>
              <a:ext uri="{FF2B5EF4-FFF2-40B4-BE49-F238E27FC236}">
                <a16:creationId xmlns:a16="http://schemas.microsoft.com/office/drawing/2014/main" id="{717B60C9-582F-A041-D251-94CAB4DB0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4" r="9789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139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9BFDE-5A9E-43F1-A2CC-A2C511BF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Отношения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собственности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34926-9CBE-9369-6DFF-80436E735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2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3AAFD-6513-2FB4-B545-14D9EA42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Собственность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591D91-79C6-9848-8889-2DDA19982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244" y="1321654"/>
            <a:ext cx="5628018" cy="398182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6E8FDB-A1C1-501C-93D5-D04D90C21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12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Признанные</a:t>
            </a:r>
            <a:r>
              <a:rPr lang="en-US" sz="2400" dirty="0"/>
              <a:t> </a:t>
            </a:r>
            <a:r>
              <a:rPr lang="en-US" sz="2400" dirty="0" err="1"/>
              <a:t>обществом</a:t>
            </a:r>
            <a:r>
              <a:rPr lang="en-US" sz="2400" dirty="0"/>
              <a:t> </a:t>
            </a:r>
            <a:r>
              <a:rPr lang="en-US" sz="2400" dirty="0" err="1"/>
              <a:t>отношения</a:t>
            </a:r>
            <a:r>
              <a:rPr lang="en-US" sz="2400" dirty="0"/>
              <a:t> </a:t>
            </a:r>
            <a:r>
              <a:rPr lang="en-US" sz="2400" dirty="0" err="1"/>
              <a:t>между</a:t>
            </a:r>
            <a:r>
              <a:rPr lang="en-US" sz="2400" dirty="0"/>
              <a:t> </a:t>
            </a:r>
            <a:r>
              <a:rPr lang="en-US" sz="2400" dirty="0" err="1"/>
              <a:t>людьми</a:t>
            </a:r>
            <a:r>
              <a:rPr lang="en-US" sz="2400" dirty="0"/>
              <a:t>, </a:t>
            </a:r>
            <a:r>
              <a:rPr lang="en-US" sz="2400" dirty="0" err="1"/>
              <a:t>возникающие</a:t>
            </a:r>
            <a:r>
              <a:rPr lang="en-US" sz="2400" dirty="0"/>
              <a:t> в </a:t>
            </a:r>
            <a:r>
              <a:rPr lang="en-US" sz="2400" dirty="0" err="1"/>
              <a:t>связи</a:t>
            </a:r>
            <a:r>
              <a:rPr lang="en-US" sz="2400" dirty="0"/>
              <a:t> с </a:t>
            </a:r>
            <a:r>
              <a:rPr lang="en-US" sz="2400" dirty="0" err="1"/>
              <a:t>распределением</a:t>
            </a:r>
            <a:r>
              <a:rPr lang="en-US" sz="2400" dirty="0"/>
              <a:t> и </a:t>
            </a:r>
            <a:r>
              <a:rPr lang="en-US" sz="2400" dirty="0" err="1"/>
              <a:t>присвоением</a:t>
            </a:r>
            <a:r>
              <a:rPr lang="en-US" sz="2400" dirty="0"/>
              <a:t> </a:t>
            </a:r>
            <a:r>
              <a:rPr lang="en-US" sz="2400" dirty="0" err="1"/>
              <a:t>экономических</a:t>
            </a:r>
            <a:r>
              <a:rPr lang="en-US" sz="2400" dirty="0"/>
              <a:t> </a:t>
            </a:r>
            <a:r>
              <a:rPr lang="en-US" sz="2400" dirty="0" err="1"/>
              <a:t>благ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5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19F9A-05FA-E953-E86C-8A80EB37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ru-RU" sz="3300"/>
              <a:t>Из Конституции Республики Беларусь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Судья">
            <a:extLst>
              <a:ext uri="{FF2B5EF4-FFF2-40B4-BE49-F238E27FC236}">
                <a16:creationId xmlns:a16="http://schemas.microsoft.com/office/drawing/2014/main" id="{E3EB5227-E555-0C9E-7CE2-5FD081695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182" y="650494"/>
            <a:ext cx="5324142" cy="53241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5EBD39-AC41-6F5D-A87E-7AF0B583C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ru-RU" sz="1700"/>
              <a:t>Статья 44. Государство гарантирует каждому право собственности и содействует её приобретению. </a:t>
            </a:r>
          </a:p>
          <a:p>
            <a:r>
              <a:rPr lang="ru-RU" sz="1700"/>
              <a:t>Собственник имеет право владеть, пользоваться и распоряжаться имуществом как единолично, так и совместно с другими лицами. Неприкосновенность собственности, право её наследования охраняются законом. </a:t>
            </a:r>
          </a:p>
          <a:p>
            <a:r>
              <a:rPr lang="ru-RU" sz="1700"/>
              <a:t>Собственность, приобретённая законным способом, защищается государством.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0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8DF454A-3DB0-5B8F-6069-81A5404D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Субъект собственности</a:t>
            </a:r>
          </a:p>
        </p:txBody>
      </p:sp>
      <p:grpSp>
        <p:nvGrpSpPr>
          <p:cNvPr id="104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5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15E2D41-8616-2B38-1FB2-1372E20E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лицо или группа лиц, обладающих каким-либо имуществом, распоряжающихся и пользующихся им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Физическое лицо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Юридическое лицо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Государство</a:t>
            </a:r>
          </a:p>
        </p:txBody>
      </p:sp>
      <p:sp>
        <p:nvSpPr>
          <p:cNvPr id="1046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Хозяин дома ключ открывает для нового дома Стоковое Фото - изображение  насчитывающей дело, имущество: 191653420">
            <a:extLst>
              <a:ext uri="{FF2B5EF4-FFF2-40B4-BE49-F238E27FC236}">
                <a16:creationId xmlns:a16="http://schemas.microsoft.com/office/drawing/2014/main" id="{C460CFF5-1D83-D836-C590-7CB78AC4C3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21712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5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4C978-7E04-69AE-9FB0-3A5F4995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Объект собственности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DC1714-231E-7B42-6549-1954F92B8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Материальные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Нематериальные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Живые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Коты и Интернет — Википедия">
            <a:extLst>
              <a:ext uri="{FF2B5EF4-FFF2-40B4-BE49-F238E27FC236}">
                <a16:creationId xmlns:a16="http://schemas.microsoft.com/office/drawing/2014/main" id="{136517DA-7961-3D6B-DC50-A196156348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7" r="-2" b="1340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7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6DED9-0C0A-04F3-F579-A293281A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800"/>
              <a:t>Отношения собственности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6F792DD-A495-0D33-9733-1B1230025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84862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765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514</Words>
  <Application>Microsoft Office PowerPoint</Application>
  <PresentationFormat>Широкоэкранный</PresentationFormat>
  <Paragraphs>105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§ 13. Собственность и доходы</vt:lpstr>
      <vt:lpstr>Проверка д/з</vt:lpstr>
      <vt:lpstr>План урока</vt:lpstr>
      <vt:lpstr>1. Отношения собственности</vt:lpstr>
      <vt:lpstr>Собственность</vt:lpstr>
      <vt:lpstr>Из Конституции Республики Беларусь</vt:lpstr>
      <vt:lpstr>Субъект собственности</vt:lpstr>
      <vt:lpstr>Объект собственности</vt:lpstr>
      <vt:lpstr>Отношения собственности</vt:lpstr>
      <vt:lpstr>Отношения собственности</vt:lpstr>
      <vt:lpstr>Способы приобретения прав собственности</vt:lpstr>
      <vt:lpstr>2. Основные формы собственности</vt:lpstr>
      <vt:lpstr>Частная собственность</vt:lpstr>
      <vt:lpstr>Презентация PowerPoint</vt:lpstr>
      <vt:lpstr>Частная собственность по характеру накопления</vt:lpstr>
      <vt:lpstr>Государственная собственность</vt:lpstr>
      <vt:lpstr>Смена форм собственности</vt:lpstr>
      <vt:lpstr>3. Виды доходов</vt:lpstr>
      <vt:lpstr>Доход</vt:lpstr>
      <vt:lpstr>Доход</vt:lpstr>
      <vt:lpstr>Виды доходов</vt:lpstr>
      <vt:lpstr>Заработная плата</vt:lpstr>
      <vt:lpstr>4. Прожиточный минимум</vt:lpstr>
      <vt:lpstr>Уровень жизни</vt:lpstr>
      <vt:lpstr>Чем ниже доходы человека, тем большую часть дохода (в %) н тратит на питание</vt:lpstr>
      <vt:lpstr>Бюджет прожиточного минимума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13. Собственность и доходы</dc:title>
  <dc:creator>Роман Жигалов</dc:creator>
  <cp:lastModifiedBy>Роман Жигалов</cp:lastModifiedBy>
  <cp:revision>1</cp:revision>
  <dcterms:created xsi:type="dcterms:W3CDTF">2022-07-21T14:54:32Z</dcterms:created>
  <dcterms:modified xsi:type="dcterms:W3CDTF">2022-07-21T16:20:08Z</dcterms:modified>
</cp:coreProperties>
</file>