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456B1-3A05-41CD-BEAA-CA5A1228AC2F}" v="50" dt="2022-07-28T18:35:26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370456B1-3A05-41CD-BEAA-CA5A1228AC2F}"/>
    <pc:docChg chg="undo custSel addSld modSld sldOrd">
      <pc:chgData name="Roman Zhigalov" userId="1f97e9fdf7779aa5" providerId="LiveId" clId="{370456B1-3A05-41CD-BEAA-CA5A1228AC2F}" dt="2022-07-28T18:35:26.238" v="1188"/>
      <pc:docMkLst>
        <pc:docMk/>
      </pc:docMkLst>
      <pc:sldChg chg="modSp new mod">
        <pc:chgData name="Roman Zhigalov" userId="1f97e9fdf7779aa5" providerId="LiveId" clId="{370456B1-3A05-41CD-BEAA-CA5A1228AC2F}" dt="2022-07-28T17:58:34.996" v="2" actId="27636"/>
        <pc:sldMkLst>
          <pc:docMk/>
          <pc:sldMk cId="4292369609" sldId="256"/>
        </pc:sldMkLst>
        <pc:spChg chg="mod">
          <ac:chgData name="Roman Zhigalov" userId="1f97e9fdf7779aa5" providerId="LiveId" clId="{370456B1-3A05-41CD-BEAA-CA5A1228AC2F}" dt="2022-07-28T17:58:34.996" v="2" actId="27636"/>
          <ac:spMkLst>
            <pc:docMk/>
            <pc:sldMk cId="4292369609" sldId="256"/>
            <ac:spMk id="2" creationId="{4776C783-F6F6-F821-EBE8-8082C71B5AF9}"/>
          </ac:spMkLst>
        </pc:spChg>
      </pc:sldChg>
      <pc:sldChg chg="modSp new mod">
        <pc:chgData name="Roman Zhigalov" userId="1f97e9fdf7779aa5" providerId="LiveId" clId="{370456B1-3A05-41CD-BEAA-CA5A1228AC2F}" dt="2022-07-28T17:58:43.936" v="18" actId="122"/>
        <pc:sldMkLst>
          <pc:docMk/>
          <pc:sldMk cId="3295083603" sldId="257"/>
        </pc:sldMkLst>
        <pc:spChg chg="mod">
          <ac:chgData name="Roman Zhigalov" userId="1f97e9fdf7779aa5" providerId="LiveId" clId="{370456B1-3A05-41CD-BEAA-CA5A1228AC2F}" dt="2022-07-28T17:58:43.936" v="18" actId="122"/>
          <ac:spMkLst>
            <pc:docMk/>
            <pc:sldMk cId="3295083603" sldId="257"/>
            <ac:spMk id="2" creationId="{AB9D5151-A53E-6B61-2E8E-CF096B729892}"/>
          </ac:spMkLst>
        </pc:spChg>
      </pc:sldChg>
      <pc:sldChg chg="addSp delSp modSp new mod setBg">
        <pc:chgData name="Roman Zhigalov" userId="1f97e9fdf7779aa5" providerId="LiveId" clId="{370456B1-3A05-41CD-BEAA-CA5A1228AC2F}" dt="2022-07-28T18:01:03.947" v="198" actId="26606"/>
        <pc:sldMkLst>
          <pc:docMk/>
          <pc:sldMk cId="858570619" sldId="258"/>
        </pc:sldMkLst>
        <pc:spChg chg="mod">
          <ac:chgData name="Roman Zhigalov" userId="1f97e9fdf7779aa5" providerId="LiveId" clId="{370456B1-3A05-41CD-BEAA-CA5A1228AC2F}" dt="2022-07-28T18:01:03.947" v="198" actId="26606"/>
          <ac:spMkLst>
            <pc:docMk/>
            <pc:sldMk cId="858570619" sldId="258"/>
            <ac:spMk id="2" creationId="{541B6C09-F0A8-FA81-1610-BD7FDDEBEE2F}"/>
          </ac:spMkLst>
        </pc:spChg>
        <pc:spChg chg="del mod">
          <ac:chgData name="Roman Zhigalov" userId="1f97e9fdf7779aa5" providerId="LiveId" clId="{370456B1-3A05-41CD-BEAA-CA5A1228AC2F}" dt="2022-07-28T18:01:03.947" v="198" actId="26606"/>
          <ac:spMkLst>
            <pc:docMk/>
            <pc:sldMk cId="858570619" sldId="258"/>
            <ac:spMk id="3" creationId="{BA8217CC-91CF-8DDB-8BBB-7BDDFC314C6F}"/>
          </ac:spMkLst>
        </pc:spChg>
        <pc:spChg chg="add">
          <ac:chgData name="Roman Zhigalov" userId="1f97e9fdf7779aa5" providerId="LiveId" clId="{370456B1-3A05-41CD-BEAA-CA5A1228AC2F}" dt="2022-07-28T18:01:03.947" v="198" actId="26606"/>
          <ac:spMkLst>
            <pc:docMk/>
            <pc:sldMk cId="858570619" sldId="258"/>
            <ac:spMk id="9" creationId="{46C2E80F-49A6-4372-B103-219D417A55ED}"/>
          </ac:spMkLst>
        </pc:spChg>
        <pc:graphicFrameChg chg="add">
          <ac:chgData name="Roman Zhigalov" userId="1f97e9fdf7779aa5" providerId="LiveId" clId="{370456B1-3A05-41CD-BEAA-CA5A1228AC2F}" dt="2022-07-28T18:01:03.947" v="198" actId="26606"/>
          <ac:graphicFrameMkLst>
            <pc:docMk/>
            <pc:sldMk cId="858570619" sldId="258"/>
            <ac:graphicFrameMk id="5" creationId="{B18C1F48-B2C2-51C4-3006-BF94F0091470}"/>
          </ac:graphicFrameMkLst>
        </pc:graphicFrameChg>
      </pc:sldChg>
      <pc:sldChg chg="addSp modSp new mod setBg">
        <pc:chgData name="Roman Zhigalov" userId="1f97e9fdf7779aa5" providerId="LiveId" clId="{370456B1-3A05-41CD-BEAA-CA5A1228AC2F}" dt="2022-07-28T18:01:26.237" v="251" actId="26606"/>
        <pc:sldMkLst>
          <pc:docMk/>
          <pc:sldMk cId="2449938024" sldId="259"/>
        </pc:sldMkLst>
        <pc:spChg chg="mod">
          <ac:chgData name="Roman Zhigalov" userId="1f97e9fdf7779aa5" providerId="LiveId" clId="{370456B1-3A05-41CD-BEAA-CA5A1228AC2F}" dt="2022-07-28T18:01:26.237" v="251" actId="26606"/>
          <ac:spMkLst>
            <pc:docMk/>
            <pc:sldMk cId="2449938024" sldId="259"/>
            <ac:spMk id="2" creationId="{FE2C966A-FA7B-84ED-26D5-1363FFA73CA3}"/>
          </ac:spMkLst>
        </pc:spChg>
        <pc:spChg chg="mod">
          <ac:chgData name="Roman Zhigalov" userId="1f97e9fdf7779aa5" providerId="LiveId" clId="{370456B1-3A05-41CD-BEAA-CA5A1228AC2F}" dt="2022-07-28T18:01:26.237" v="251" actId="26606"/>
          <ac:spMkLst>
            <pc:docMk/>
            <pc:sldMk cId="2449938024" sldId="259"/>
            <ac:spMk id="3" creationId="{20723A0F-BC0D-A7A5-00E0-974810AAA2FF}"/>
          </ac:spMkLst>
        </pc:spChg>
        <pc:spChg chg="add">
          <ac:chgData name="Roman Zhigalov" userId="1f97e9fdf7779aa5" providerId="LiveId" clId="{370456B1-3A05-41CD-BEAA-CA5A1228AC2F}" dt="2022-07-28T18:01:26.237" v="251" actId="26606"/>
          <ac:spMkLst>
            <pc:docMk/>
            <pc:sldMk cId="2449938024" sldId="259"/>
            <ac:spMk id="8" creationId="{4522B21E-B2B9-4C72-9A71-C87EFD137480}"/>
          </ac:spMkLst>
        </pc:spChg>
        <pc:spChg chg="add">
          <ac:chgData name="Roman Zhigalov" userId="1f97e9fdf7779aa5" providerId="LiveId" clId="{370456B1-3A05-41CD-BEAA-CA5A1228AC2F}" dt="2022-07-28T18:01:26.237" v="251" actId="26606"/>
          <ac:spMkLst>
            <pc:docMk/>
            <pc:sldMk cId="2449938024" sldId="259"/>
            <ac:spMk id="10" creationId="{5EB7D2A2-F448-44D4-938C-DC84CBCB3B1E}"/>
          </ac:spMkLst>
        </pc:spChg>
        <pc:spChg chg="add">
          <ac:chgData name="Roman Zhigalov" userId="1f97e9fdf7779aa5" providerId="LiveId" clId="{370456B1-3A05-41CD-BEAA-CA5A1228AC2F}" dt="2022-07-28T18:01:26.237" v="251" actId="26606"/>
          <ac:spMkLst>
            <pc:docMk/>
            <pc:sldMk cId="2449938024" sldId="259"/>
            <ac:spMk id="12" creationId="{871AEA07-1E14-44B4-8E55-64EF049CD66F}"/>
          </ac:spMkLst>
        </pc:spChg>
        <pc:cxnChg chg="add">
          <ac:chgData name="Roman Zhigalov" userId="1f97e9fdf7779aa5" providerId="LiveId" clId="{370456B1-3A05-41CD-BEAA-CA5A1228AC2F}" dt="2022-07-28T18:01:26.237" v="251" actId="26606"/>
          <ac:cxnSpMkLst>
            <pc:docMk/>
            <pc:sldMk cId="2449938024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70456B1-3A05-41CD-BEAA-CA5A1228AC2F}" dt="2022-07-28T18:02:44.514" v="291" actId="26606"/>
        <pc:sldMkLst>
          <pc:docMk/>
          <pc:sldMk cId="1267911223" sldId="260"/>
        </pc:sldMkLst>
        <pc:spChg chg="mod">
          <ac:chgData name="Roman Zhigalov" userId="1f97e9fdf7779aa5" providerId="LiveId" clId="{370456B1-3A05-41CD-BEAA-CA5A1228AC2F}" dt="2022-07-28T18:02:44.514" v="291" actId="26606"/>
          <ac:spMkLst>
            <pc:docMk/>
            <pc:sldMk cId="1267911223" sldId="260"/>
            <ac:spMk id="2" creationId="{695814B1-C94A-A397-3634-929B6BDF0E6E}"/>
          </ac:spMkLst>
        </pc:spChg>
        <pc:spChg chg="del">
          <ac:chgData name="Roman Zhigalov" userId="1f97e9fdf7779aa5" providerId="LiveId" clId="{370456B1-3A05-41CD-BEAA-CA5A1228AC2F}" dt="2022-07-28T18:02:40.527" v="290"/>
          <ac:spMkLst>
            <pc:docMk/>
            <pc:sldMk cId="1267911223" sldId="260"/>
            <ac:spMk id="3" creationId="{9D9CB9E1-226A-27E1-A7E3-200C59EBC67F}"/>
          </ac:spMkLst>
        </pc:spChg>
        <pc:spChg chg="mod">
          <ac:chgData name="Roman Zhigalov" userId="1f97e9fdf7779aa5" providerId="LiveId" clId="{370456B1-3A05-41CD-BEAA-CA5A1228AC2F}" dt="2022-07-28T18:02:44.514" v="291" actId="26606"/>
          <ac:spMkLst>
            <pc:docMk/>
            <pc:sldMk cId="1267911223" sldId="260"/>
            <ac:spMk id="4" creationId="{9D8B658F-2ED8-2FF2-9FC1-0FDD0D978283}"/>
          </ac:spMkLst>
        </pc:spChg>
        <pc:spChg chg="add">
          <ac:chgData name="Roman Zhigalov" userId="1f97e9fdf7779aa5" providerId="LiveId" clId="{370456B1-3A05-41CD-BEAA-CA5A1228AC2F}" dt="2022-07-28T18:02:44.514" v="291" actId="26606"/>
          <ac:spMkLst>
            <pc:docMk/>
            <pc:sldMk cId="1267911223" sldId="260"/>
            <ac:spMk id="1031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02:44.514" v="291" actId="26606"/>
          <ac:spMkLst>
            <pc:docMk/>
            <pc:sldMk cId="1267911223" sldId="260"/>
            <ac:spMk id="1037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02:44.514" v="291" actId="26606"/>
          <ac:spMkLst>
            <pc:docMk/>
            <pc:sldMk cId="1267911223" sldId="260"/>
            <ac:spMk id="1039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02:44.514" v="291" actId="26606"/>
          <ac:spMkLst>
            <pc:docMk/>
            <pc:sldMk cId="1267911223" sldId="260"/>
            <ac:spMk id="1041" creationId="{19C9EAEA-39D0-4B0E-A0EB-51E7B26740B1}"/>
          </ac:spMkLst>
        </pc:spChg>
        <pc:grpChg chg="add">
          <ac:chgData name="Roman Zhigalov" userId="1f97e9fdf7779aa5" providerId="LiveId" clId="{370456B1-3A05-41CD-BEAA-CA5A1228AC2F}" dt="2022-07-28T18:02:44.514" v="291" actId="26606"/>
          <ac:grpSpMkLst>
            <pc:docMk/>
            <pc:sldMk cId="1267911223" sldId="260"/>
            <ac:grpSpMk id="1033" creationId="{1DE889C7-FAD6-4397-98E2-05D503484459}"/>
          </ac:grpSpMkLst>
        </pc:grpChg>
        <pc:picChg chg="add mod">
          <ac:chgData name="Roman Zhigalov" userId="1f97e9fdf7779aa5" providerId="LiveId" clId="{370456B1-3A05-41CD-BEAA-CA5A1228AC2F}" dt="2022-07-28T18:02:44.514" v="291" actId="26606"/>
          <ac:picMkLst>
            <pc:docMk/>
            <pc:sldMk cId="1267911223" sldId="260"/>
            <ac:picMk id="1026" creationId="{22716716-0A1F-8DD1-F81A-C251F6F1B8F5}"/>
          </ac:picMkLst>
        </pc:picChg>
      </pc:sldChg>
      <pc:sldChg chg="addSp delSp modSp new mod setBg">
        <pc:chgData name="Roman Zhigalov" userId="1f97e9fdf7779aa5" providerId="LiveId" clId="{370456B1-3A05-41CD-BEAA-CA5A1228AC2F}" dt="2022-07-28T18:04:19.237" v="331" actId="22"/>
        <pc:sldMkLst>
          <pc:docMk/>
          <pc:sldMk cId="2090540484" sldId="261"/>
        </pc:sldMkLst>
        <pc:spChg chg="mod">
          <ac:chgData name="Roman Zhigalov" userId="1f97e9fdf7779aa5" providerId="LiveId" clId="{370456B1-3A05-41CD-BEAA-CA5A1228AC2F}" dt="2022-07-28T18:03:42.267" v="327" actId="26606"/>
          <ac:spMkLst>
            <pc:docMk/>
            <pc:sldMk cId="2090540484" sldId="261"/>
            <ac:spMk id="2" creationId="{ECBD4C39-082D-6C94-1DFB-6027A9DB8915}"/>
          </ac:spMkLst>
        </pc:spChg>
        <pc:spChg chg="mod">
          <ac:chgData name="Roman Zhigalov" userId="1f97e9fdf7779aa5" providerId="LiveId" clId="{370456B1-3A05-41CD-BEAA-CA5A1228AC2F}" dt="2022-07-28T18:03:42.267" v="327" actId="26606"/>
          <ac:spMkLst>
            <pc:docMk/>
            <pc:sldMk cId="2090540484" sldId="261"/>
            <ac:spMk id="3" creationId="{A533FC6A-78D2-0A19-66B2-F7F6E75849ED}"/>
          </ac:spMkLst>
        </pc:spChg>
        <pc:spChg chg="add">
          <ac:chgData name="Roman Zhigalov" userId="1f97e9fdf7779aa5" providerId="LiveId" clId="{370456B1-3A05-41CD-BEAA-CA5A1228AC2F}" dt="2022-07-28T18:03:42.267" v="327" actId="26606"/>
          <ac:spMkLst>
            <pc:docMk/>
            <pc:sldMk cId="2090540484" sldId="261"/>
            <ac:spMk id="8" creationId="{B6CDA21F-E7AF-4C75-8395-33F58D5B0E45}"/>
          </ac:spMkLst>
        </pc:spChg>
        <pc:spChg chg="add del">
          <ac:chgData name="Roman Zhigalov" userId="1f97e9fdf7779aa5" providerId="LiveId" clId="{370456B1-3A05-41CD-BEAA-CA5A1228AC2F}" dt="2022-07-28T18:04:15.320" v="329" actId="22"/>
          <ac:spMkLst>
            <pc:docMk/>
            <pc:sldMk cId="2090540484" sldId="261"/>
            <ac:spMk id="14" creationId="{AD14FFDD-BCAC-46FA-91BD-AAA72FCE9BD8}"/>
          </ac:spMkLst>
        </pc:spChg>
        <pc:spChg chg="add">
          <ac:chgData name="Roman Zhigalov" userId="1f97e9fdf7779aa5" providerId="LiveId" clId="{370456B1-3A05-41CD-BEAA-CA5A1228AC2F}" dt="2022-07-28T18:03:42.267" v="327" actId="26606"/>
          <ac:spMkLst>
            <pc:docMk/>
            <pc:sldMk cId="2090540484" sldId="261"/>
            <ac:spMk id="15" creationId="{D5B0017B-2ECA-49AF-B397-DC140825DF8D}"/>
          </ac:spMkLst>
        </pc:spChg>
        <pc:spChg chg="add del">
          <ac:chgData name="Roman Zhigalov" userId="1f97e9fdf7779aa5" providerId="LiveId" clId="{370456B1-3A05-41CD-BEAA-CA5A1228AC2F}" dt="2022-07-28T18:04:19.237" v="331" actId="22"/>
          <ac:spMkLst>
            <pc:docMk/>
            <pc:sldMk cId="2090540484" sldId="261"/>
            <ac:spMk id="16" creationId="{F61F2324-3027-C700-7032-8B60D1087000}"/>
          </ac:spMkLst>
        </pc:spChg>
        <pc:grpChg chg="add">
          <ac:chgData name="Roman Zhigalov" userId="1f97e9fdf7779aa5" providerId="LiveId" clId="{370456B1-3A05-41CD-BEAA-CA5A1228AC2F}" dt="2022-07-28T18:03:42.267" v="327" actId="26606"/>
          <ac:grpSpMkLst>
            <pc:docMk/>
            <pc:sldMk cId="2090540484" sldId="261"/>
            <ac:grpSpMk id="10" creationId="{AE1C45F0-260A-458C-96ED-C1F6D2151219}"/>
          </ac:grpSpMkLst>
        </pc:grpChg>
        <pc:cxnChg chg="add">
          <ac:chgData name="Roman Zhigalov" userId="1f97e9fdf7779aa5" providerId="LiveId" clId="{370456B1-3A05-41CD-BEAA-CA5A1228AC2F}" dt="2022-07-28T18:03:42.267" v="327" actId="26606"/>
          <ac:cxnSpMkLst>
            <pc:docMk/>
            <pc:sldMk cId="2090540484" sldId="261"/>
            <ac:cxnSpMk id="17" creationId="{6CF1BAF6-AD41-4082-B212-8A1F9A2E8779}"/>
          </ac:cxnSpMkLst>
        </pc:cxnChg>
      </pc:sldChg>
      <pc:sldChg chg="addSp delSp modSp add mod setBg delDesignElem">
        <pc:chgData name="Roman Zhigalov" userId="1f97e9fdf7779aa5" providerId="LiveId" clId="{370456B1-3A05-41CD-BEAA-CA5A1228AC2F}" dt="2022-07-28T18:05:10.042" v="353" actId="27636"/>
        <pc:sldMkLst>
          <pc:docMk/>
          <pc:sldMk cId="1472538519" sldId="273"/>
        </pc:sldMkLst>
        <pc:spChg chg="mod">
          <ac:chgData name="Roman Zhigalov" userId="1f97e9fdf7779aa5" providerId="LiveId" clId="{370456B1-3A05-41CD-BEAA-CA5A1228AC2F}" dt="2022-07-28T18:04:54.152" v="347" actId="26606"/>
          <ac:spMkLst>
            <pc:docMk/>
            <pc:sldMk cId="1472538519" sldId="273"/>
            <ac:spMk id="2" creationId="{B490B5B8-D95E-B952-992B-98D4B44508CF}"/>
          </ac:spMkLst>
        </pc:spChg>
        <pc:spChg chg="mod">
          <ac:chgData name="Roman Zhigalov" userId="1f97e9fdf7779aa5" providerId="LiveId" clId="{370456B1-3A05-41CD-BEAA-CA5A1228AC2F}" dt="2022-07-28T18:05:10.042" v="353" actId="27636"/>
          <ac:spMkLst>
            <pc:docMk/>
            <pc:sldMk cId="1472538519" sldId="273"/>
            <ac:spMk id="4" creationId="{474E545E-775E-078B-A348-296E1F61ED98}"/>
          </ac:spMkLst>
        </pc:spChg>
        <pc:spChg chg="add">
          <ac:chgData name="Roman Zhigalov" userId="1f97e9fdf7779aa5" providerId="LiveId" clId="{370456B1-3A05-41CD-BEAA-CA5A1228AC2F}" dt="2022-07-28T18:04:54.152" v="347" actId="26606"/>
          <ac:spMkLst>
            <pc:docMk/>
            <pc:sldMk cId="1472538519" sldId="273"/>
            <ac:spMk id="7" creationId="{201CC55D-ED54-4C5C-95E6-10947BD1103B}"/>
          </ac:spMkLst>
        </pc:spChg>
        <pc:spChg chg="del">
          <ac:chgData name="Roman Zhigalov" userId="1f97e9fdf7779aa5" providerId="LiveId" clId="{370456B1-3A05-41CD-BEAA-CA5A1228AC2F}" dt="2022-07-28T18:04:24.477" v="333"/>
          <ac:spMkLst>
            <pc:docMk/>
            <pc:sldMk cId="1472538519" sldId="273"/>
            <ac:spMk id="10" creationId="{F13C74B1-5B17-4795-BED0-7140497B445A}"/>
          </ac:spMkLst>
        </pc:spChg>
        <pc:spChg chg="del">
          <ac:chgData name="Roman Zhigalov" userId="1f97e9fdf7779aa5" providerId="LiveId" clId="{370456B1-3A05-41CD-BEAA-CA5A1228AC2F}" dt="2022-07-28T18:04:24.477" v="333"/>
          <ac:spMkLst>
            <pc:docMk/>
            <pc:sldMk cId="1472538519" sldId="273"/>
            <ac:spMk id="12" creationId="{D4974D33-8DC5-464E-8C6D-BE58F0669C17}"/>
          </ac:spMkLst>
        </pc:spChg>
        <pc:spChg chg="add">
          <ac:chgData name="Roman Zhigalov" userId="1f97e9fdf7779aa5" providerId="LiveId" clId="{370456B1-3A05-41CD-BEAA-CA5A1228AC2F}" dt="2022-07-28T18:04:54.152" v="347" actId="26606"/>
          <ac:spMkLst>
            <pc:docMk/>
            <pc:sldMk cId="1472538519" sldId="273"/>
            <ac:spMk id="16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04:54.152" v="347" actId="26606"/>
          <ac:spMkLst>
            <pc:docMk/>
            <pc:sldMk cId="1472538519" sldId="273"/>
            <ac:spMk id="18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04:54.152" v="347" actId="26606"/>
          <ac:spMkLst>
            <pc:docMk/>
            <pc:sldMk cId="1472538519" sldId="273"/>
            <ac:spMk id="20" creationId="{19C9EAEA-39D0-4B0E-A0EB-51E7B26740B1}"/>
          </ac:spMkLst>
        </pc:spChg>
        <pc:grpChg chg="add">
          <ac:chgData name="Roman Zhigalov" userId="1f97e9fdf7779aa5" providerId="LiveId" clId="{370456B1-3A05-41CD-BEAA-CA5A1228AC2F}" dt="2022-07-28T18:04:54.152" v="347" actId="26606"/>
          <ac:grpSpMkLst>
            <pc:docMk/>
            <pc:sldMk cId="1472538519" sldId="273"/>
            <ac:grpSpMk id="8" creationId="{1DE889C7-FAD6-4397-98E2-05D503484459}"/>
          </ac:grpSpMkLst>
        </pc:grpChg>
        <pc:picChg chg="mod">
          <ac:chgData name="Roman Zhigalov" userId="1f97e9fdf7779aa5" providerId="LiveId" clId="{370456B1-3A05-41CD-BEAA-CA5A1228AC2F}" dt="2022-07-28T18:04:54.152" v="347" actId="26606"/>
          <ac:picMkLst>
            <pc:docMk/>
            <pc:sldMk cId="1472538519" sldId="273"/>
            <ac:picMk id="5" creationId="{72709219-09FA-6736-419A-53D68FA759F9}"/>
          </ac:picMkLst>
        </pc:picChg>
      </pc:sldChg>
      <pc:sldChg chg="addSp delSp modSp add mod setBg delDesignElem">
        <pc:chgData name="Roman Zhigalov" userId="1f97e9fdf7779aa5" providerId="LiveId" clId="{370456B1-3A05-41CD-BEAA-CA5A1228AC2F}" dt="2022-07-28T18:05:48.617" v="360" actId="26606"/>
        <pc:sldMkLst>
          <pc:docMk/>
          <pc:sldMk cId="360286912" sldId="274"/>
        </pc:sldMkLst>
        <pc:spChg chg="mod">
          <ac:chgData name="Roman Zhigalov" userId="1f97e9fdf7779aa5" providerId="LiveId" clId="{370456B1-3A05-41CD-BEAA-CA5A1228AC2F}" dt="2022-07-28T18:05:48.617" v="360" actId="26606"/>
          <ac:spMkLst>
            <pc:docMk/>
            <pc:sldMk cId="360286912" sldId="274"/>
            <ac:spMk id="2" creationId="{3E4B858F-44B6-38B0-7EAF-BE83E008A5E4}"/>
          </ac:spMkLst>
        </pc:spChg>
        <pc:spChg chg="mod">
          <ac:chgData name="Roman Zhigalov" userId="1f97e9fdf7779aa5" providerId="LiveId" clId="{370456B1-3A05-41CD-BEAA-CA5A1228AC2F}" dt="2022-07-28T18:05:48.617" v="360" actId="26606"/>
          <ac:spMkLst>
            <pc:docMk/>
            <pc:sldMk cId="360286912" sldId="274"/>
            <ac:spMk id="4" creationId="{2C072325-32DE-3823-19C7-9A00F3FF894C}"/>
          </ac:spMkLst>
        </pc:spChg>
        <pc:spChg chg="add del">
          <ac:chgData name="Roman Zhigalov" userId="1f97e9fdf7779aa5" providerId="LiveId" clId="{370456B1-3A05-41CD-BEAA-CA5A1228AC2F}" dt="2022-07-28T18:05:47.480" v="357" actId="26606"/>
          <ac:spMkLst>
            <pc:docMk/>
            <pc:sldMk cId="360286912" sldId="274"/>
            <ac:spMk id="7" creationId="{201CC55D-ED54-4C5C-95E6-10947BD1103B}"/>
          </ac:spMkLst>
        </pc:spChg>
        <pc:spChg chg="del">
          <ac:chgData name="Roman Zhigalov" userId="1f97e9fdf7779aa5" providerId="LiveId" clId="{370456B1-3A05-41CD-BEAA-CA5A1228AC2F}" dt="2022-07-28T18:05:42.207" v="355"/>
          <ac:spMkLst>
            <pc:docMk/>
            <pc:sldMk cId="360286912" sldId="274"/>
            <ac:spMk id="10" creationId="{F13C74B1-5B17-4795-BED0-7140497B445A}"/>
          </ac:spMkLst>
        </pc:spChg>
        <pc:spChg chg="del">
          <ac:chgData name="Roman Zhigalov" userId="1f97e9fdf7779aa5" providerId="LiveId" clId="{370456B1-3A05-41CD-BEAA-CA5A1228AC2F}" dt="2022-07-28T18:05:42.207" v="355"/>
          <ac:spMkLst>
            <pc:docMk/>
            <pc:sldMk cId="360286912" sldId="274"/>
            <ac:spMk id="12" creationId="{D4974D33-8DC5-464E-8C6D-BE58F0669C17}"/>
          </ac:spMkLst>
        </pc:spChg>
        <pc:spChg chg="add del">
          <ac:chgData name="Roman Zhigalov" userId="1f97e9fdf7779aa5" providerId="LiveId" clId="{370456B1-3A05-41CD-BEAA-CA5A1228AC2F}" dt="2022-07-28T18:05:47.480" v="357" actId="26606"/>
          <ac:spMkLst>
            <pc:docMk/>
            <pc:sldMk cId="360286912" sldId="274"/>
            <ac:spMk id="16" creationId="{3873B707-463F-40B0-8227-E8CC6C67EB25}"/>
          </ac:spMkLst>
        </pc:spChg>
        <pc:spChg chg="add del">
          <ac:chgData name="Roman Zhigalov" userId="1f97e9fdf7779aa5" providerId="LiveId" clId="{370456B1-3A05-41CD-BEAA-CA5A1228AC2F}" dt="2022-07-28T18:05:47.480" v="357" actId="26606"/>
          <ac:spMkLst>
            <pc:docMk/>
            <pc:sldMk cId="360286912" sldId="274"/>
            <ac:spMk id="18" creationId="{C13237C8-E62C-4F0D-A318-BD6FB6C2D138}"/>
          </ac:spMkLst>
        </pc:spChg>
        <pc:spChg chg="add del">
          <ac:chgData name="Roman Zhigalov" userId="1f97e9fdf7779aa5" providerId="LiveId" clId="{370456B1-3A05-41CD-BEAA-CA5A1228AC2F}" dt="2022-07-28T18:05:47.480" v="357" actId="26606"/>
          <ac:spMkLst>
            <pc:docMk/>
            <pc:sldMk cId="360286912" sldId="274"/>
            <ac:spMk id="20" creationId="{19C9EAEA-39D0-4B0E-A0EB-51E7B26740B1}"/>
          </ac:spMkLst>
        </pc:spChg>
        <pc:spChg chg="add del">
          <ac:chgData name="Roman Zhigalov" userId="1f97e9fdf7779aa5" providerId="LiveId" clId="{370456B1-3A05-41CD-BEAA-CA5A1228AC2F}" dt="2022-07-28T18:05:48.597" v="359" actId="26606"/>
          <ac:spMkLst>
            <pc:docMk/>
            <pc:sldMk cId="360286912" sldId="274"/>
            <ac:spMk id="22" creationId="{DBC6133C-0615-4CE4-9132-37E609A9BDFA}"/>
          </ac:spMkLst>
        </pc:spChg>
        <pc:spChg chg="add del">
          <ac:chgData name="Roman Zhigalov" userId="1f97e9fdf7779aa5" providerId="LiveId" clId="{370456B1-3A05-41CD-BEAA-CA5A1228AC2F}" dt="2022-07-28T18:05:48.597" v="359" actId="26606"/>
          <ac:spMkLst>
            <pc:docMk/>
            <pc:sldMk cId="360286912" sldId="274"/>
            <ac:spMk id="23" creationId="{169CC832-2974-4E8D-90ED-3E2941BA7336}"/>
          </ac:spMkLst>
        </pc:spChg>
        <pc:spChg chg="add del">
          <ac:chgData name="Roman Zhigalov" userId="1f97e9fdf7779aa5" providerId="LiveId" clId="{370456B1-3A05-41CD-BEAA-CA5A1228AC2F}" dt="2022-07-28T18:05:48.597" v="359" actId="26606"/>
          <ac:spMkLst>
            <pc:docMk/>
            <pc:sldMk cId="360286912" sldId="274"/>
            <ac:spMk id="24" creationId="{55222F96-971A-4F90-B841-6BAB416C7AC1}"/>
          </ac:spMkLst>
        </pc:spChg>
        <pc:spChg chg="add del">
          <ac:chgData name="Roman Zhigalov" userId="1f97e9fdf7779aa5" providerId="LiveId" clId="{370456B1-3A05-41CD-BEAA-CA5A1228AC2F}" dt="2022-07-28T18:05:48.597" v="359" actId="26606"/>
          <ac:spMkLst>
            <pc:docMk/>
            <pc:sldMk cId="360286912" sldId="274"/>
            <ac:spMk id="25" creationId="{08980754-6F4B-43C9-B9BE-127B6BED6586}"/>
          </ac:spMkLst>
        </pc:spChg>
        <pc:spChg chg="add del">
          <ac:chgData name="Roman Zhigalov" userId="1f97e9fdf7779aa5" providerId="LiveId" clId="{370456B1-3A05-41CD-BEAA-CA5A1228AC2F}" dt="2022-07-28T18:05:48.597" v="359" actId="26606"/>
          <ac:spMkLst>
            <pc:docMk/>
            <pc:sldMk cId="360286912" sldId="274"/>
            <ac:spMk id="26" creationId="{2C1BBA94-3F40-40AA-8BB9-E69E25E537C1}"/>
          </ac:spMkLst>
        </pc:spChg>
        <pc:spChg chg="add">
          <ac:chgData name="Roman Zhigalov" userId="1f97e9fdf7779aa5" providerId="LiveId" clId="{370456B1-3A05-41CD-BEAA-CA5A1228AC2F}" dt="2022-07-28T18:05:48.617" v="360" actId="26606"/>
          <ac:spMkLst>
            <pc:docMk/>
            <pc:sldMk cId="360286912" sldId="274"/>
            <ac:spMk id="28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05:48.617" v="360" actId="26606"/>
          <ac:spMkLst>
            <pc:docMk/>
            <pc:sldMk cId="360286912" sldId="274"/>
            <ac:spMk id="30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05:48.617" v="360" actId="26606"/>
          <ac:spMkLst>
            <pc:docMk/>
            <pc:sldMk cId="360286912" sldId="274"/>
            <ac:spMk id="31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05:48.617" v="360" actId="26606"/>
          <ac:spMkLst>
            <pc:docMk/>
            <pc:sldMk cId="360286912" sldId="274"/>
            <ac:spMk id="32" creationId="{19C9EAEA-39D0-4B0E-A0EB-51E7B26740B1}"/>
          </ac:spMkLst>
        </pc:spChg>
        <pc:grpChg chg="add del">
          <ac:chgData name="Roman Zhigalov" userId="1f97e9fdf7779aa5" providerId="LiveId" clId="{370456B1-3A05-41CD-BEAA-CA5A1228AC2F}" dt="2022-07-28T18:05:47.480" v="357" actId="26606"/>
          <ac:grpSpMkLst>
            <pc:docMk/>
            <pc:sldMk cId="360286912" sldId="274"/>
            <ac:grpSpMk id="8" creationId="{1DE889C7-FAD6-4397-98E2-05D503484459}"/>
          </ac:grpSpMkLst>
        </pc:grpChg>
        <pc:grpChg chg="add">
          <ac:chgData name="Roman Zhigalov" userId="1f97e9fdf7779aa5" providerId="LiveId" clId="{370456B1-3A05-41CD-BEAA-CA5A1228AC2F}" dt="2022-07-28T18:05:48.617" v="360" actId="26606"/>
          <ac:grpSpMkLst>
            <pc:docMk/>
            <pc:sldMk cId="360286912" sldId="274"/>
            <ac:grpSpMk id="29" creationId="{1DE889C7-FAD6-4397-98E2-05D503484459}"/>
          </ac:grpSpMkLst>
        </pc:grpChg>
        <pc:picChg chg="mod">
          <ac:chgData name="Roman Zhigalov" userId="1f97e9fdf7779aa5" providerId="LiveId" clId="{370456B1-3A05-41CD-BEAA-CA5A1228AC2F}" dt="2022-07-28T18:05:48.617" v="360" actId="26606"/>
          <ac:picMkLst>
            <pc:docMk/>
            <pc:sldMk cId="360286912" sldId="274"/>
            <ac:picMk id="5" creationId="{5BC78612-BDBE-F0BE-D67F-D14442A9200F}"/>
          </ac:picMkLst>
        </pc:picChg>
      </pc:sldChg>
      <pc:sldChg chg="addSp delSp modSp add mod setBg delDesignElem">
        <pc:chgData name="Roman Zhigalov" userId="1f97e9fdf7779aa5" providerId="LiveId" clId="{370456B1-3A05-41CD-BEAA-CA5A1228AC2F}" dt="2022-07-28T18:06:41.877" v="369" actId="2711"/>
        <pc:sldMkLst>
          <pc:docMk/>
          <pc:sldMk cId="3143459191" sldId="275"/>
        </pc:sldMkLst>
        <pc:spChg chg="mod">
          <ac:chgData name="Roman Zhigalov" userId="1f97e9fdf7779aa5" providerId="LiveId" clId="{370456B1-3A05-41CD-BEAA-CA5A1228AC2F}" dt="2022-07-28T18:05:56.307" v="363" actId="26606"/>
          <ac:spMkLst>
            <pc:docMk/>
            <pc:sldMk cId="3143459191" sldId="275"/>
            <ac:spMk id="2" creationId="{C1C61ED0-D170-DD40-B35A-63932C9765BE}"/>
          </ac:spMkLst>
        </pc:spChg>
        <pc:spChg chg="del">
          <ac:chgData name="Roman Zhigalov" userId="1f97e9fdf7779aa5" providerId="LiveId" clId="{370456B1-3A05-41CD-BEAA-CA5A1228AC2F}" dt="2022-07-28T18:05:53.897" v="362"/>
          <ac:spMkLst>
            <pc:docMk/>
            <pc:sldMk cId="3143459191" sldId="275"/>
            <ac:spMk id="8" creationId="{777A147A-9ED8-46B4-8660-1B3C2AA880B5}"/>
          </ac:spMkLst>
        </pc:spChg>
        <pc:spChg chg="del">
          <ac:chgData name="Roman Zhigalov" userId="1f97e9fdf7779aa5" providerId="LiveId" clId="{370456B1-3A05-41CD-BEAA-CA5A1228AC2F}" dt="2022-07-28T18:05:53.897" v="362"/>
          <ac:spMkLst>
            <pc:docMk/>
            <pc:sldMk cId="3143459191" sldId="275"/>
            <ac:spMk id="10" creationId="{5D6C15A0-C087-4593-8414-2B4EC1CDC3DE}"/>
          </ac:spMkLst>
        </pc:spChg>
        <pc:spChg chg="mod">
          <ac:chgData name="Roman Zhigalov" userId="1f97e9fdf7779aa5" providerId="LiveId" clId="{370456B1-3A05-41CD-BEAA-CA5A1228AC2F}" dt="2022-07-28T18:06:41.877" v="369" actId="2711"/>
          <ac:spMkLst>
            <pc:docMk/>
            <pc:sldMk cId="3143459191" sldId="275"/>
            <ac:spMk id="13" creationId="{A63403D7-57D6-BB7D-207B-2B89FCC302B0}"/>
          </ac:spMkLst>
        </pc:spChg>
        <pc:spChg chg="add">
          <ac:chgData name="Roman Zhigalov" userId="1f97e9fdf7779aa5" providerId="LiveId" clId="{370456B1-3A05-41CD-BEAA-CA5A1228AC2F}" dt="2022-07-28T18:05:56.307" v="363" actId="26606"/>
          <ac:spMkLst>
            <pc:docMk/>
            <pc:sldMk cId="3143459191" sldId="275"/>
            <ac:spMk id="18" creationId="{DBF61EA3-B236-439E-9C0B-340980D56BEE}"/>
          </ac:spMkLst>
        </pc:spChg>
        <pc:spChg chg="add">
          <ac:chgData name="Roman Zhigalov" userId="1f97e9fdf7779aa5" providerId="LiveId" clId="{370456B1-3A05-41CD-BEAA-CA5A1228AC2F}" dt="2022-07-28T18:05:56.307" v="363" actId="26606"/>
          <ac:spMkLst>
            <pc:docMk/>
            <pc:sldMk cId="3143459191" sldId="275"/>
            <ac:spMk id="24" creationId="{E659831F-0D9A-4C63-9EBB-8435B85A440F}"/>
          </ac:spMkLst>
        </pc:spChg>
        <pc:grpChg chg="add">
          <ac:chgData name="Roman Zhigalov" userId="1f97e9fdf7779aa5" providerId="LiveId" clId="{370456B1-3A05-41CD-BEAA-CA5A1228AC2F}" dt="2022-07-28T18:05:56.307" v="363" actId="26606"/>
          <ac:grpSpMkLst>
            <pc:docMk/>
            <pc:sldMk cId="3143459191" sldId="275"/>
            <ac:grpSpMk id="20" creationId="{28FAF094-D087-493F-8DF9-A486C2D6BBAA}"/>
          </ac:grpSpMkLst>
        </pc:grpChg>
      </pc:sldChg>
      <pc:sldChg chg="addSp delSp modSp new mod setBg">
        <pc:chgData name="Roman Zhigalov" userId="1f97e9fdf7779aa5" providerId="LiveId" clId="{370456B1-3A05-41CD-BEAA-CA5A1228AC2F}" dt="2022-07-28T18:08:04.257" v="500" actId="26606"/>
        <pc:sldMkLst>
          <pc:docMk/>
          <pc:sldMk cId="534685507" sldId="276"/>
        </pc:sldMkLst>
        <pc:spChg chg="mod">
          <ac:chgData name="Roman Zhigalov" userId="1f97e9fdf7779aa5" providerId="LiveId" clId="{370456B1-3A05-41CD-BEAA-CA5A1228AC2F}" dt="2022-07-28T18:08:04.257" v="500" actId="26606"/>
          <ac:spMkLst>
            <pc:docMk/>
            <pc:sldMk cId="534685507" sldId="276"/>
            <ac:spMk id="2" creationId="{E3F08173-3752-2E62-17D3-1D8AE446C6C6}"/>
          </ac:spMkLst>
        </pc:spChg>
        <pc:spChg chg="del">
          <ac:chgData name="Roman Zhigalov" userId="1f97e9fdf7779aa5" providerId="LiveId" clId="{370456B1-3A05-41CD-BEAA-CA5A1228AC2F}" dt="2022-07-28T18:07:29.125" v="381"/>
          <ac:spMkLst>
            <pc:docMk/>
            <pc:sldMk cId="534685507" sldId="276"/>
            <ac:spMk id="3" creationId="{80FEEECD-CA82-0691-8734-35A06F91C49E}"/>
          </ac:spMkLst>
        </pc:spChg>
        <pc:spChg chg="mod">
          <ac:chgData name="Roman Zhigalov" userId="1f97e9fdf7779aa5" providerId="LiveId" clId="{370456B1-3A05-41CD-BEAA-CA5A1228AC2F}" dt="2022-07-28T18:08:04.257" v="500" actId="26606"/>
          <ac:spMkLst>
            <pc:docMk/>
            <pc:sldMk cId="534685507" sldId="276"/>
            <ac:spMk id="4" creationId="{7ED7D40A-AA43-C394-8E56-2824062C5D7D}"/>
          </ac:spMkLst>
        </pc:spChg>
        <pc:spChg chg="add">
          <ac:chgData name="Roman Zhigalov" userId="1f97e9fdf7779aa5" providerId="LiveId" clId="{370456B1-3A05-41CD-BEAA-CA5A1228AC2F}" dt="2022-07-28T18:08:04.257" v="500" actId="26606"/>
          <ac:spMkLst>
            <pc:docMk/>
            <pc:sldMk cId="534685507" sldId="276"/>
            <ac:spMk id="2055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08:04.257" v="500" actId="26606"/>
          <ac:spMkLst>
            <pc:docMk/>
            <pc:sldMk cId="534685507" sldId="276"/>
            <ac:spMk id="2061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08:04.257" v="500" actId="26606"/>
          <ac:spMkLst>
            <pc:docMk/>
            <pc:sldMk cId="534685507" sldId="276"/>
            <ac:spMk id="2063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08:04.257" v="500" actId="26606"/>
          <ac:spMkLst>
            <pc:docMk/>
            <pc:sldMk cId="534685507" sldId="276"/>
            <ac:spMk id="2065" creationId="{19C9EAEA-39D0-4B0E-A0EB-51E7B26740B1}"/>
          </ac:spMkLst>
        </pc:spChg>
        <pc:grpChg chg="add">
          <ac:chgData name="Roman Zhigalov" userId="1f97e9fdf7779aa5" providerId="LiveId" clId="{370456B1-3A05-41CD-BEAA-CA5A1228AC2F}" dt="2022-07-28T18:08:04.257" v="500" actId="26606"/>
          <ac:grpSpMkLst>
            <pc:docMk/>
            <pc:sldMk cId="534685507" sldId="276"/>
            <ac:grpSpMk id="2057" creationId="{1DE889C7-FAD6-4397-98E2-05D503484459}"/>
          </ac:grpSpMkLst>
        </pc:grpChg>
        <pc:picChg chg="add mod">
          <ac:chgData name="Roman Zhigalov" userId="1f97e9fdf7779aa5" providerId="LiveId" clId="{370456B1-3A05-41CD-BEAA-CA5A1228AC2F}" dt="2022-07-28T18:08:04.257" v="500" actId="26606"/>
          <ac:picMkLst>
            <pc:docMk/>
            <pc:sldMk cId="534685507" sldId="276"/>
            <ac:picMk id="2050" creationId="{CF38A295-C572-82C7-B8E0-29B8E7FFB9B3}"/>
          </ac:picMkLst>
        </pc:picChg>
      </pc:sldChg>
      <pc:sldChg chg="addSp delSp modSp new mod setBg">
        <pc:chgData name="Roman Zhigalov" userId="1f97e9fdf7779aa5" providerId="LiveId" clId="{370456B1-3A05-41CD-BEAA-CA5A1228AC2F}" dt="2022-07-28T18:08:56.799" v="546" actId="20577"/>
        <pc:sldMkLst>
          <pc:docMk/>
          <pc:sldMk cId="3416878616" sldId="277"/>
        </pc:sldMkLst>
        <pc:spChg chg="mod">
          <ac:chgData name="Roman Zhigalov" userId="1f97e9fdf7779aa5" providerId="LiveId" clId="{370456B1-3A05-41CD-BEAA-CA5A1228AC2F}" dt="2022-07-28T18:08:50.978" v="542" actId="26606"/>
          <ac:spMkLst>
            <pc:docMk/>
            <pc:sldMk cId="3416878616" sldId="277"/>
            <ac:spMk id="2" creationId="{B6DD1619-443E-166D-6507-87E2914FD35B}"/>
          </ac:spMkLst>
        </pc:spChg>
        <pc:spChg chg="del mod">
          <ac:chgData name="Roman Zhigalov" userId="1f97e9fdf7779aa5" providerId="LiveId" clId="{370456B1-3A05-41CD-BEAA-CA5A1228AC2F}" dt="2022-07-28T18:08:50.978" v="542" actId="26606"/>
          <ac:spMkLst>
            <pc:docMk/>
            <pc:sldMk cId="3416878616" sldId="277"/>
            <ac:spMk id="3" creationId="{24F246E6-A378-2074-B40F-2BE9F34F8CCF}"/>
          </ac:spMkLst>
        </pc:spChg>
        <pc:spChg chg="add">
          <ac:chgData name="Roman Zhigalov" userId="1f97e9fdf7779aa5" providerId="LiveId" clId="{370456B1-3A05-41CD-BEAA-CA5A1228AC2F}" dt="2022-07-28T18:08:50.978" v="542" actId="26606"/>
          <ac:spMkLst>
            <pc:docMk/>
            <pc:sldMk cId="3416878616" sldId="277"/>
            <ac:spMk id="9" creationId="{46C2E80F-49A6-4372-B103-219D417A55ED}"/>
          </ac:spMkLst>
        </pc:spChg>
        <pc:graphicFrameChg chg="add mod">
          <ac:chgData name="Roman Zhigalov" userId="1f97e9fdf7779aa5" providerId="LiveId" clId="{370456B1-3A05-41CD-BEAA-CA5A1228AC2F}" dt="2022-07-28T18:08:56.799" v="546" actId="20577"/>
          <ac:graphicFrameMkLst>
            <pc:docMk/>
            <pc:sldMk cId="3416878616" sldId="277"/>
            <ac:graphicFrameMk id="5" creationId="{6D4D7CEF-CBF9-5705-81FA-26A126787C49}"/>
          </ac:graphicFrameMkLst>
        </pc:graphicFrameChg>
      </pc:sldChg>
      <pc:sldChg chg="addSp delSp modSp new mod setBg modClrScheme chgLayout">
        <pc:chgData name="Roman Zhigalov" userId="1f97e9fdf7779aa5" providerId="LiveId" clId="{370456B1-3A05-41CD-BEAA-CA5A1228AC2F}" dt="2022-07-28T18:09:19.149" v="595" actId="26606"/>
        <pc:sldMkLst>
          <pc:docMk/>
          <pc:sldMk cId="2605069479" sldId="278"/>
        </pc:sldMkLst>
        <pc:spChg chg="del mod ord">
          <ac:chgData name="Roman Zhigalov" userId="1f97e9fdf7779aa5" providerId="LiveId" clId="{370456B1-3A05-41CD-BEAA-CA5A1228AC2F}" dt="2022-07-28T18:09:01.578" v="548" actId="700"/>
          <ac:spMkLst>
            <pc:docMk/>
            <pc:sldMk cId="2605069479" sldId="278"/>
            <ac:spMk id="2" creationId="{A5D3DD0D-40B6-7A4C-A51C-A621C4FFFC97}"/>
          </ac:spMkLst>
        </pc:spChg>
        <pc:spChg chg="del mod ord">
          <ac:chgData name="Roman Zhigalov" userId="1f97e9fdf7779aa5" providerId="LiveId" clId="{370456B1-3A05-41CD-BEAA-CA5A1228AC2F}" dt="2022-07-28T18:09:01.578" v="548" actId="700"/>
          <ac:spMkLst>
            <pc:docMk/>
            <pc:sldMk cId="2605069479" sldId="278"/>
            <ac:spMk id="3" creationId="{13939C23-8430-F7F5-BE60-5DEEEC9182CA}"/>
          </ac:spMkLst>
        </pc:spChg>
        <pc:spChg chg="add mod ord">
          <ac:chgData name="Roman Zhigalov" userId="1f97e9fdf7779aa5" providerId="LiveId" clId="{370456B1-3A05-41CD-BEAA-CA5A1228AC2F}" dt="2022-07-28T18:09:19.149" v="595" actId="26606"/>
          <ac:spMkLst>
            <pc:docMk/>
            <pc:sldMk cId="2605069479" sldId="278"/>
            <ac:spMk id="4" creationId="{DDEA2408-6857-7DA2-2185-20C32BDD8E40}"/>
          </ac:spMkLst>
        </pc:spChg>
        <pc:spChg chg="add mod ord">
          <ac:chgData name="Roman Zhigalov" userId="1f97e9fdf7779aa5" providerId="LiveId" clId="{370456B1-3A05-41CD-BEAA-CA5A1228AC2F}" dt="2022-07-28T18:09:19.149" v="595" actId="26606"/>
          <ac:spMkLst>
            <pc:docMk/>
            <pc:sldMk cId="2605069479" sldId="278"/>
            <ac:spMk id="5" creationId="{934B0535-4B5B-9380-2C87-E02D3778D266}"/>
          </ac:spMkLst>
        </pc:spChg>
        <pc:spChg chg="add">
          <ac:chgData name="Roman Zhigalov" userId="1f97e9fdf7779aa5" providerId="LiveId" clId="{370456B1-3A05-41CD-BEAA-CA5A1228AC2F}" dt="2022-07-28T18:09:19.149" v="595" actId="26606"/>
          <ac:spMkLst>
            <pc:docMk/>
            <pc:sldMk cId="2605069479" sldId="278"/>
            <ac:spMk id="10" creationId="{4522B21E-B2B9-4C72-9A71-C87EFD137480}"/>
          </ac:spMkLst>
        </pc:spChg>
        <pc:spChg chg="add">
          <ac:chgData name="Roman Zhigalov" userId="1f97e9fdf7779aa5" providerId="LiveId" clId="{370456B1-3A05-41CD-BEAA-CA5A1228AC2F}" dt="2022-07-28T18:09:19.149" v="595" actId="26606"/>
          <ac:spMkLst>
            <pc:docMk/>
            <pc:sldMk cId="2605069479" sldId="278"/>
            <ac:spMk id="12" creationId="{5EB7D2A2-F448-44D4-938C-DC84CBCB3B1E}"/>
          </ac:spMkLst>
        </pc:spChg>
        <pc:spChg chg="add">
          <ac:chgData name="Roman Zhigalov" userId="1f97e9fdf7779aa5" providerId="LiveId" clId="{370456B1-3A05-41CD-BEAA-CA5A1228AC2F}" dt="2022-07-28T18:09:19.149" v="595" actId="26606"/>
          <ac:spMkLst>
            <pc:docMk/>
            <pc:sldMk cId="2605069479" sldId="278"/>
            <ac:spMk id="14" creationId="{871AEA07-1E14-44B4-8E55-64EF049CD66F}"/>
          </ac:spMkLst>
        </pc:spChg>
        <pc:cxnChg chg="add">
          <ac:chgData name="Roman Zhigalov" userId="1f97e9fdf7779aa5" providerId="LiveId" clId="{370456B1-3A05-41CD-BEAA-CA5A1228AC2F}" dt="2022-07-28T18:09:19.149" v="595" actId="26606"/>
          <ac:cxnSpMkLst>
            <pc:docMk/>
            <pc:sldMk cId="2605069479" sldId="278"/>
            <ac:cxnSpMk id="16" creationId="{F7C8EA93-3210-4C62-99E9-153C275E3A87}"/>
          </ac:cxnSpMkLst>
        </pc:cxnChg>
      </pc:sldChg>
      <pc:sldChg chg="addSp modSp new mod setBg">
        <pc:chgData name="Roman Zhigalov" userId="1f97e9fdf7779aa5" providerId="LiveId" clId="{370456B1-3A05-41CD-BEAA-CA5A1228AC2F}" dt="2022-07-28T18:15:15.900" v="615" actId="26606"/>
        <pc:sldMkLst>
          <pc:docMk/>
          <pc:sldMk cId="701377756" sldId="279"/>
        </pc:sldMkLst>
        <pc:spChg chg="mod">
          <ac:chgData name="Roman Zhigalov" userId="1f97e9fdf7779aa5" providerId="LiveId" clId="{370456B1-3A05-41CD-BEAA-CA5A1228AC2F}" dt="2022-07-28T18:15:15.900" v="615" actId="26606"/>
          <ac:spMkLst>
            <pc:docMk/>
            <pc:sldMk cId="701377756" sldId="279"/>
            <ac:spMk id="2" creationId="{7458A8E3-602E-E2BF-F077-6D30B016EC12}"/>
          </ac:spMkLst>
        </pc:spChg>
        <pc:spChg chg="mod">
          <ac:chgData name="Roman Zhigalov" userId="1f97e9fdf7779aa5" providerId="LiveId" clId="{370456B1-3A05-41CD-BEAA-CA5A1228AC2F}" dt="2022-07-28T18:15:15.900" v="615" actId="26606"/>
          <ac:spMkLst>
            <pc:docMk/>
            <pc:sldMk cId="701377756" sldId="279"/>
            <ac:spMk id="3" creationId="{180D8AFD-1731-D534-B518-B26BEA7BF943}"/>
          </ac:spMkLst>
        </pc:spChg>
        <pc:spChg chg="add">
          <ac:chgData name="Roman Zhigalov" userId="1f97e9fdf7779aa5" providerId="LiveId" clId="{370456B1-3A05-41CD-BEAA-CA5A1228AC2F}" dt="2022-07-28T18:15:15.900" v="615" actId="26606"/>
          <ac:spMkLst>
            <pc:docMk/>
            <pc:sldMk cId="701377756" sldId="279"/>
            <ac:spMk id="8" creationId="{B6CDA21F-E7AF-4C75-8395-33F58D5B0E45}"/>
          </ac:spMkLst>
        </pc:spChg>
        <pc:spChg chg="add">
          <ac:chgData name="Roman Zhigalov" userId="1f97e9fdf7779aa5" providerId="LiveId" clId="{370456B1-3A05-41CD-BEAA-CA5A1228AC2F}" dt="2022-07-28T18:15:15.900" v="615" actId="26606"/>
          <ac:spMkLst>
            <pc:docMk/>
            <pc:sldMk cId="701377756" sldId="279"/>
            <ac:spMk id="15" creationId="{D5B0017B-2ECA-49AF-B397-DC140825DF8D}"/>
          </ac:spMkLst>
        </pc:spChg>
        <pc:grpChg chg="add">
          <ac:chgData name="Roman Zhigalov" userId="1f97e9fdf7779aa5" providerId="LiveId" clId="{370456B1-3A05-41CD-BEAA-CA5A1228AC2F}" dt="2022-07-28T18:15:15.900" v="615" actId="26606"/>
          <ac:grpSpMkLst>
            <pc:docMk/>
            <pc:sldMk cId="701377756" sldId="279"/>
            <ac:grpSpMk id="10" creationId="{AE1C45F0-260A-458C-96ED-C1F6D2151219}"/>
          </ac:grpSpMkLst>
        </pc:grpChg>
        <pc:cxnChg chg="add">
          <ac:chgData name="Roman Zhigalov" userId="1f97e9fdf7779aa5" providerId="LiveId" clId="{370456B1-3A05-41CD-BEAA-CA5A1228AC2F}" dt="2022-07-28T18:15:15.900" v="615" actId="26606"/>
          <ac:cxnSpMkLst>
            <pc:docMk/>
            <pc:sldMk cId="701377756" sldId="279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370456B1-3A05-41CD-BEAA-CA5A1228AC2F}" dt="2022-07-28T18:15:48.790" v="638" actId="26606"/>
        <pc:sldMkLst>
          <pc:docMk/>
          <pc:sldMk cId="1176394540" sldId="280"/>
        </pc:sldMkLst>
        <pc:spChg chg="mod">
          <ac:chgData name="Roman Zhigalov" userId="1f97e9fdf7779aa5" providerId="LiveId" clId="{370456B1-3A05-41CD-BEAA-CA5A1228AC2F}" dt="2022-07-28T18:15:48.790" v="638" actId="26606"/>
          <ac:spMkLst>
            <pc:docMk/>
            <pc:sldMk cId="1176394540" sldId="280"/>
            <ac:spMk id="2" creationId="{5D8BBD28-CDFC-19B9-D916-11BA5B30D850}"/>
          </ac:spMkLst>
        </pc:spChg>
        <pc:spChg chg="mod">
          <ac:chgData name="Roman Zhigalov" userId="1f97e9fdf7779aa5" providerId="LiveId" clId="{370456B1-3A05-41CD-BEAA-CA5A1228AC2F}" dt="2022-07-28T18:15:48.790" v="638" actId="26606"/>
          <ac:spMkLst>
            <pc:docMk/>
            <pc:sldMk cId="1176394540" sldId="280"/>
            <ac:spMk id="3" creationId="{F959FFE3-520E-AB01-5E39-3C15FFEDD57F}"/>
          </ac:spMkLst>
        </pc:spChg>
        <pc:spChg chg="add">
          <ac:chgData name="Roman Zhigalov" userId="1f97e9fdf7779aa5" providerId="LiveId" clId="{370456B1-3A05-41CD-BEAA-CA5A1228AC2F}" dt="2022-07-28T18:15:48.790" v="638" actId="26606"/>
          <ac:spMkLst>
            <pc:docMk/>
            <pc:sldMk cId="1176394540" sldId="280"/>
            <ac:spMk id="8" creationId="{B6CDA21F-E7AF-4C75-8395-33F58D5B0E45}"/>
          </ac:spMkLst>
        </pc:spChg>
        <pc:spChg chg="add">
          <ac:chgData name="Roman Zhigalov" userId="1f97e9fdf7779aa5" providerId="LiveId" clId="{370456B1-3A05-41CD-BEAA-CA5A1228AC2F}" dt="2022-07-28T18:15:48.790" v="638" actId="26606"/>
          <ac:spMkLst>
            <pc:docMk/>
            <pc:sldMk cId="1176394540" sldId="280"/>
            <ac:spMk id="15" creationId="{D5B0017B-2ECA-49AF-B397-DC140825DF8D}"/>
          </ac:spMkLst>
        </pc:spChg>
        <pc:grpChg chg="add">
          <ac:chgData name="Roman Zhigalov" userId="1f97e9fdf7779aa5" providerId="LiveId" clId="{370456B1-3A05-41CD-BEAA-CA5A1228AC2F}" dt="2022-07-28T18:15:48.790" v="638" actId="26606"/>
          <ac:grpSpMkLst>
            <pc:docMk/>
            <pc:sldMk cId="1176394540" sldId="280"/>
            <ac:grpSpMk id="10" creationId="{AE1C45F0-260A-458C-96ED-C1F6D2151219}"/>
          </ac:grpSpMkLst>
        </pc:grpChg>
        <pc:cxnChg chg="add">
          <ac:chgData name="Roman Zhigalov" userId="1f97e9fdf7779aa5" providerId="LiveId" clId="{370456B1-3A05-41CD-BEAA-CA5A1228AC2F}" dt="2022-07-28T18:15:48.790" v="638" actId="26606"/>
          <ac:cxnSpMkLst>
            <pc:docMk/>
            <pc:sldMk cId="1176394540" sldId="280"/>
            <ac:cxnSpMk id="17" creationId="{6CF1BAF6-AD41-4082-B212-8A1F9A2E8779}"/>
          </ac:cxnSpMkLst>
        </pc:cxnChg>
      </pc:sldChg>
      <pc:sldChg chg="addSp modSp new mod ord setBg">
        <pc:chgData name="Roman Zhigalov" userId="1f97e9fdf7779aa5" providerId="LiveId" clId="{370456B1-3A05-41CD-BEAA-CA5A1228AC2F}" dt="2022-07-28T18:18:18.691" v="788"/>
        <pc:sldMkLst>
          <pc:docMk/>
          <pc:sldMk cId="393805550" sldId="281"/>
        </pc:sldMkLst>
        <pc:spChg chg="mod">
          <ac:chgData name="Roman Zhigalov" userId="1f97e9fdf7779aa5" providerId="LiveId" clId="{370456B1-3A05-41CD-BEAA-CA5A1228AC2F}" dt="2022-07-28T18:18:00.913" v="772" actId="26606"/>
          <ac:spMkLst>
            <pc:docMk/>
            <pc:sldMk cId="393805550" sldId="281"/>
            <ac:spMk id="2" creationId="{4C391156-71B9-3D38-EE62-D7B9169DA8ED}"/>
          </ac:spMkLst>
        </pc:spChg>
        <pc:spChg chg="mod">
          <ac:chgData name="Roman Zhigalov" userId="1f97e9fdf7779aa5" providerId="LiveId" clId="{370456B1-3A05-41CD-BEAA-CA5A1228AC2F}" dt="2022-07-28T18:18:10.245" v="782" actId="27636"/>
          <ac:spMkLst>
            <pc:docMk/>
            <pc:sldMk cId="393805550" sldId="281"/>
            <ac:spMk id="3" creationId="{9DE1CB32-24F2-236B-EAFB-AF95C3C16578}"/>
          </ac:spMkLst>
        </pc:spChg>
        <pc:spChg chg="add">
          <ac:chgData name="Roman Zhigalov" userId="1f97e9fdf7779aa5" providerId="LiveId" clId="{370456B1-3A05-41CD-BEAA-CA5A1228AC2F}" dt="2022-07-28T18:18:00.913" v="772" actId="26606"/>
          <ac:spMkLst>
            <pc:docMk/>
            <pc:sldMk cId="393805550" sldId="281"/>
            <ac:spMk id="8" creationId="{B6CDA21F-E7AF-4C75-8395-33F58D5B0E45}"/>
          </ac:spMkLst>
        </pc:spChg>
        <pc:spChg chg="add">
          <ac:chgData name="Roman Zhigalov" userId="1f97e9fdf7779aa5" providerId="LiveId" clId="{370456B1-3A05-41CD-BEAA-CA5A1228AC2F}" dt="2022-07-28T18:18:00.913" v="772" actId="26606"/>
          <ac:spMkLst>
            <pc:docMk/>
            <pc:sldMk cId="393805550" sldId="281"/>
            <ac:spMk id="15" creationId="{D5B0017B-2ECA-49AF-B397-DC140825DF8D}"/>
          </ac:spMkLst>
        </pc:spChg>
        <pc:grpChg chg="add">
          <ac:chgData name="Roman Zhigalov" userId="1f97e9fdf7779aa5" providerId="LiveId" clId="{370456B1-3A05-41CD-BEAA-CA5A1228AC2F}" dt="2022-07-28T18:18:00.913" v="772" actId="26606"/>
          <ac:grpSpMkLst>
            <pc:docMk/>
            <pc:sldMk cId="393805550" sldId="281"/>
            <ac:grpSpMk id="10" creationId="{AE1C45F0-260A-458C-96ED-C1F6D2151219}"/>
          </ac:grpSpMkLst>
        </pc:grpChg>
        <pc:cxnChg chg="add">
          <ac:chgData name="Roman Zhigalov" userId="1f97e9fdf7779aa5" providerId="LiveId" clId="{370456B1-3A05-41CD-BEAA-CA5A1228AC2F}" dt="2022-07-28T18:18:00.913" v="772" actId="26606"/>
          <ac:cxnSpMkLst>
            <pc:docMk/>
            <pc:sldMk cId="393805550" sldId="281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370456B1-3A05-41CD-BEAA-CA5A1228AC2F}" dt="2022-07-28T18:19:09.715" v="867" actId="26606"/>
        <pc:sldMkLst>
          <pc:docMk/>
          <pc:sldMk cId="452172220" sldId="282"/>
        </pc:sldMkLst>
        <pc:spChg chg="mod">
          <ac:chgData name="Roman Zhigalov" userId="1f97e9fdf7779aa5" providerId="LiveId" clId="{370456B1-3A05-41CD-BEAA-CA5A1228AC2F}" dt="2022-07-28T18:19:04.275" v="863" actId="26606"/>
          <ac:spMkLst>
            <pc:docMk/>
            <pc:sldMk cId="452172220" sldId="282"/>
            <ac:spMk id="2" creationId="{3D87C0A9-44A6-03CA-99C8-45614EA0FE18}"/>
          </ac:spMkLst>
        </pc:spChg>
        <pc:spChg chg="del">
          <ac:chgData name="Roman Zhigalov" userId="1f97e9fdf7779aa5" providerId="LiveId" clId="{370456B1-3A05-41CD-BEAA-CA5A1228AC2F}" dt="2022-07-28T18:18:36.780" v="833" actId="1032"/>
          <ac:spMkLst>
            <pc:docMk/>
            <pc:sldMk cId="452172220" sldId="282"/>
            <ac:spMk id="3" creationId="{C146ED45-8356-2A37-D776-AE2BE2A9DD9B}"/>
          </ac:spMkLst>
        </pc:spChg>
        <pc:spChg chg="add del">
          <ac:chgData name="Roman Zhigalov" userId="1f97e9fdf7779aa5" providerId="LiveId" clId="{370456B1-3A05-41CD-BEAA-CA5A1228AC2F}" dt="2022-07-28T18:19:06.511" v="866" actId="26606"/>
          <ac:spMkLst>
            <pc:docMk/>
            <pc:sldMk cId="452172220" sldId="282"/>
            <ac:spMk id="9" creationId="{955A2079-FA98-4876-80F0-72364A7D2EA4}"/>
          </ac:spMkLst>
        </pc:spChg>
        <pc:spChg chg="add del">
          <ac:chgData name="Roman Zhigalov" userId="1f97e9fdf7779aa5" providerId="LiveId" clId="{370456B1-3A05-41CD-BEAA-CA5A1228AC2F}" dt="2022-07-28T18:19:04.275" v="863" actId="26606"/>
          <ac:spMkLst>
            <pc:docMk/>
            <pc:sldMk cId="452172220" sldId="282"/>
            <ac:spMk id="14" creationId="{BACC6370-2D7E-4714-9D71-7542949D7D5D}"/>
          </ac:spMkLst>
        </pc:spChg>
        <pc:spChg chg="add del">
          <ac:chgData name="Roman Zhigalov" userId="1f97e9fdf7779aa5" providerId="LiveId" clId="{370456B1-3A05-41CD-BEAA-CA5A1228AC2F}" dt="2022-07-28T18:19:04.275" v="863" actId="26606"/>
          <ac:spMkLst>
            <pc:docMk/>
            <pc:sldMk cId="452172220" sldId="282"/>
            <ac:spMk id="16" creationId="{F68B3F68-107C-434F-AA38-110D5EA91B85}"/>
          </ac:spMkLst>
        </pc:spChg>
        <pc:spChg chg="add del">
          <ac:chgData name="Roman Zhigalov" userId="1f97e9fdf7779aa5" providerId="LiveId" clId="{370456B1-3A05-41CD-BEAA-CA5A1228AC2F}" dt="2022-07-28T18:19:04.275" v="863" actId="26606"/>
          <ac:spMkLst>
            <pc:docMk/>
            <pc:sldMk cId="452172220" sldId="282"/>
            <ac:spMk id="18" creationId="{AAD0DBB9-1A4B-4391-81D4-CB19F9AB918A}"/>
          </ac:spMkLst>
        </pc:spChg>
        <pc:spChg chg="add del">
          <ac:chgData name="Roman Zhigalov" userId="1f97e9fdf7779aa5" providerId="LiveId" clId="{370456B1-3A05-41CD-BEAA-CA5A1228AC2F}" dt="2022-07-28T18:19:04.275" v="863" actId="26606"/>
          <ac:spMkLst>
            <pc:docMk/>
            <pc:sldMk cId="452172220" sldId="282"/>
            <ac:spMk id="20" creationId="{063BBA22-50EA-4C4D-BE05-F1CE4E63AA56}"/>
          </ac:spMkLst>
        </pc:spChg>
        <pc:spChg chg="add del">
          <ac:chgData name="Roman Zhigalov" userId="1f97e9fdf7779aa5" providerId="LiveId" clId="{370456B1-3A05-41CD-BEAA-CA5A1228AC2F}" dt="2022-07-28T18:19:06.486" v="865" actId="26606"/>
          <ac:spMkLst>
            <pc:docMk/>
            <pc:sldMk cId="452172220" sldId="282"/>
            <ac:spMk id="22" creationId="{955A2079-FA98-4876-80F0-72364A7D2EA4}"/>
          </ac:spMkLst>
        </pc:spChg>
        <pc:spChg chg="add del">
          <ac:chgData name="Roman Zhigalov" userId="1f97e9fdf7779aa5" providerId="LiveId" clId="{370456B1-3A05-41CD-BEAA-CA5A1228AC2F}" dt="2022-07-28T18:19:09.715" v="867" actId="26606"/>
          <ac:spMkLst>
            <pc:docMk/>
            <pc:sldMk cId="452172220" sldId="282"/>
            <ac:spMk id="24" creationId="{955A2079-FA98-4876-80F0-72364A7D2EA4}"/>
          </ac:spMkLst>
        </pc:spChg>
        <pc:spChg chg="add">
          <ac:chgData name="Roman Zhigalov" userId="1f97e9fdf7779aa5" providerId="LiveId" clId="{370456B1-3A05-41CD-BEAA-CA5A1228AC2F}" dt="2022-07-28T18:19:09.715" v="867" actId="26606"/>
          <ac:spMkLst>
            <pc:docMk/>
            <pc:sldMk cId="452172220" sldId="282"/>
            <ac:spMk id="29" creationId="{955A2079-FA98-4876-80F0-72364A7D2EA4}"/>
          </ac:spMkLst>
        </pc:spChg>
        <pc:graphicFrameChg chg="add mod modGraphic">
          <ac:chgData name="Roman Zhigalov" userId="1f97e9fdf7779aa5" providerId="LiveId" clId="{370456B1-3A05-41CD-BEAA-CA5A1228AC2F}" dt="2022-07-28T18:19:09.715" v="867" actId="26606"/>
          <ac:graphicFrameMkLst>
            <pc:docMk/>
            <pc:sldMk cId="452172220" sldId="282"/>
            <ac:graphicFrameMk id="4" creationId="{9E0889E4-1BA6-37A4-2AFD-F1E6541F01E4}"/>
          </ac:graphicFrameMkLst>
        </pc:graphicFrameChg>
      </pc:sldChg>
      <pc:sldChg chg="addSp modSp new mod setBg">
        <pc:chgData name="Roman Zhigalov" userId="1f97e9fdf7779aa5" providerId="LiveId" clId="{370456B1-3A05-41CD-BEAA-CA5A1228AC2F}" dt="2022-07-28T18:19:48.201" v="917" actId="26606"/>
        <pc:sldMkLst>
          <pc:docMk/>
          <pc:sldMk cId="1774232026" sldId="283"/>
        </pc:sldMkLst>
        <pc:spChg chg="mod">
          <ac:chgData name="Roman Zhigalov" userId="1f97e9fdf7779aa5" providerId="LiveId" clId="{370456B1-3A05-41CD-BEAA-CA5A1228AC2F}" dt="2022-07-28T18:19:48.201" v="917" actId="26606"/>
          <ac:spMkLst>
            <pc:docMk/>
            <pc:sldMk cId="1774232026" sldId="283"/>
            <ac:spMk id="2" creationId="{5BAF7700-58A5-4FDB-177D-EA4D3292CB18}"/>
          </ac:spMkLst>
        </pc:spChg>
        <pc:spChg chg="mod">
          <ac:chgData name="Roman Zhigalov" userId="1f97e9fdf7779aa5" providerId="LiveId" clId="{370456B1-3A05-41CD-BEAA-CA5A1228AC2F}" dt="2022-07-28T18:19:48.201" v="917" actId="26606"/>
          <ac:spMkLst>
            <pc:docMk/>
            <pc:sldMk cId="1774232026" sldId="283"/>
            <ac:spMk id="3" creationId="{070B6EDE-0AA0-FA47-AEFC-A49A1946EBFB}"/>
          </ac:spMkLst>
        </pc:spChg>
        <pc:spChg chg="add">
          <ac:chgData name="Roman Zhigalov" userId="1f97e9fdf7779aa5" providerId="LiveId" clId="{370456B1-3A05-41CD-BEAA-CA5A1228AC2F}" dt="2022-07-28T18:19:48.201" v="917" actId="26606"/>
          <ac:spMkLst>
            <pc:docMk/>
            <pc:sldMk cId="1774232026" sldId="283"/>
            <ac:spMk id="8" creationId="{4522B21E-B2B9-4C72-9A71-C87EFD137480}"/>
          </ac:spMkLst>
        </pc:spChg>
        <pc:spChg chg="add">
          <ac:chgData name="Roman Zhigalov" userId="1f97e9fdf7779aa5" providerId="LiveId" clId="{370456B1-3A05-41CD-BEAA-CA5A1228AC2F}" dt="2022-07-28T18:19:48.201" v="917" actId="26606"/>
          <ac:spMkLst>
            <pc:docMk/>
            <pc:sldMk cId="1774232026" sldId="283"/>
            <ac:spMk id="10" creationId="{5EB7D2A2-F448-44D4-938C-DC84CBCB3B1E}"/>
          </ac:spMkLst>
        </pc:spChg>
        <pc:spChg chg="add">
          <ac:chgData name="Roman Zhigalov" userId="1f97e9fdf7779aa5" providerId="LiveId" clId="{370456B1-3A05-41CD-BEAA-CA5A1228AC2F}" dt="2022-07-28T18:19:48.201" v="917" actId="26606"/>
          <ac:spMkLst>
            <pc:docMk/>
            <pc:sldMk cId="1774232026" sldId="283"/>
            <ac:spMk id="12" creationId="{871AEA07-1E14-44B4-8E55-64EF049CD66F}"/>
          </ac:spMkLst>
        </pc:spChg>
        <pc:cxnChg chg="add">
          <ac:chgData name="Roman Zhigalov" userId="1f97e9fdf7779aa5" providerId="LiveId" clId="{370456B1-3A05-41CD-BEAA-CA5A1228AC2F}" dt="2022-07-28T18:19:48.201" v="917" actId="26606"/>
          <ac:cxnSpMkLst>
            <pc:docMk/>
            <pc:sldMk cId="1774232026" sldId="283"/>
            <ac:cxnSpMk id="14" creationId="{F7C8EA93-3210-4C62-99E9-153C275E3A87}"/>
          </ac:cxnSpMkLst>
        </pc:cxnChg>
      </pc:sldChg>
      <pc:sldChg chg="addSp delSp modSp add mod setBg delDesignElem">
        <pc:chgData name="Roman Zhigalov" userId="1f97e9fdf7779aa5" providerId="LiveId" clId="{370456B1-3A05-41CD-BEAA-CA5A1228AC2F}" dt="2022-07-28T18:24:36.611" v="920" actId="26606"/>
        <pc:sldMkLst>
          <pc:docMk/>
          <pc:sldMk cId="2086640532" sldId="284"/>
        </pc:sldMkLst>
        <pc:spChg chg="mod">
          <ac:chgData name="Roman Zhigalov" userId="1f97e9fdf7779aa5" providerId="LiveId" clId="{370456B1-3A05-41CD-BEAA-CA5A1228AC2F}" dt="2022-07-28T18:24:36.611" v="920" actId="26606"/>
          <ac:spMkLst>
            <pc:docMk/>
            <pc:sldMk cId="2086640532" sldId="284"/>
            <ac:spMk id="4" creationId="{474E545E-775E-078B-A348-296E1F61ED98}"/>
          </ac:spMkLst>
        </pc:spChg>
        <pc:spChg chg="del">
          <ac:chgData name="Roman Zhigalov" userId="1f97e9fdf7779aa5" providerId="LiveId" clId="{370456B1-3A05-41CD-BEAA-CA5A1228AC2F}" dt="2022-07-28T18:24:34.091" v="919"/>
          <ac:spMkLst>
            <pc:docMk/>
            <pc:sldMk cId="2086640532" sldId="284"/>
            <ac:spMk id="7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24:36.611" v="920" actId="26606"/>
          <ac:spMkLst>
            <pc:docMk/>
            <pc:sldMk cId="2086640532" sldId="284"/>
            <ac:spMk id="9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24:36.611" v="920" actId="26606"/>
          <ac:spMkLst>
            <pc:docMk/>
            <pc:sldMk cId="2086640532" sldId="284"/>
            <ac:spMk id="10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24:36.611" v="920" actId="26606"/>
          <ac:spMkLst>
            <pc:docMk/>
            <pc:sldMk cId="2086640532" sldId="284"/>
            <ac:spMk id="11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24:36.611" v="920" actId="26606"/>
          <ac:spMkLst>
            <pc:docMk/>
            <pc:sldMk cId="2086640532" sldId="284"/>
            <ac:spMk id="15" creationId="{19C9EAEA-39D0-4B0E-A0EB-51E7B26740B1}"/>
          </ac:spMkLst>
        </pc:spChg>
        <pc:spChg chg="del">
          <ac:chgData name="Roman Zhigalov" userId="1f97e9fdf7779aa5" providerId="LiveId" clId="{370456B1-3A05-41CD-BEAA-CA5A1228AC2F}" dt="2022-07-28T18:24:34.091" v="919"/>
          <ac:spMkLst>
            <pc:docMk/>
            <pc:sldMk cId="2086640532" sldId="284"/>
            <ac:spMk id="16" creationId="{3873B707-463F-40B0-8227-E8CC6C67EB25}"/>
          </ac:spMkLst>
        </pc:spChg>
        <pc:spChg chg="del">
          <ac:chgData name="Roman Zhigalov" userId="1f97e9fdf7779aa5" providerId="LiveId" clId="{370456B1-3A05-41CD-BEAA-CA5A1228AC2F}" dt="2022-07-28T18:24:34.091" v="919"/>
          <ac:spMkLst>
            <pc:docMk/>
            <pc:sldMk cId="2086640532" sldId="284"/>
            <ac:spMk id="18" creationId="{C13237C8-E62C-4F0D-A318-BD6FB6C2D138}"/>
          </ac:spMkLst>
        </pc:spChg>
        <pc:spChg chg="del">
          <ac:chgData name="Roman Zhigalov" userId="1f97e9fdf7779aa5" providerId="LiveId" clId="{370456B1-3A05-41CD-BEAA-CA5A1228AC2F}" dt="2022-07-28T18:24:34.091" v="919"/>
          <ac:spMkLst>
            <pc:docMk/>
            <pc:sldMk cId="2086640532" sldId="284"/>
            <ac:spMk id="20" creationId="{19C9EAEA-39D0-4B0E-A0EB-51E7B26740B1}"/>
          </ac:spMkLst>
        </pc:spChg>
        <pc:grpChg chg="del">
          <ac:chgData name="Roman Zhigalov" userId="1f97e9fdf7779aa5" providerId="LiveId" clId="{370456B1-3A05-41CD-BEAA-CA5A1228AC2F}" dt="2022-07-28T18:24:34.091" v="919"/>
          <ac:grpSpMkLst>
            <pc:docMk/>
            <pc:sldMk cId="2086640532" sldId="284"/>
            <ac:grpSpMk id="8" creationId="{1DE889C7-FAD6-4397-98E2-05D503484459}"/>
          </ac:grpSpMkLst>
        </pc:grpChg>
        <pc:grpChg chg="add">
          <ac:chgData name="Roman Zhigalov" userId="1f97e9fdf7779aa5" providerId="LiveId" clId="{370456B1-3A05-41CD-BEAA-CA5A1228AC2F}" dt="2022-07-28T18:24:36.611" v="920" actId="26606"/>
          <ac:grpSpMkLst>
            <pc:docMk/>
            <pc:sldMk cId="2086640532" sldId="284"/>
            <ac:grpSpMk id="12" creationId="{1DE889C7-FAD6-4397-98E2-05D503484459}"/>
          </ac:grpSpMkLst>
        </pc:grpChg>
      </pc:sldChg>
      <pc:sldChg chg="addSp delSp add mod setBg delDesignElem">
        <pc:chgData name="Roman Zhigalov" userId="1f97e9fdf7779aa5" providerId="LiveId" clId="{370456B1-3A05-41CD-BEAA-CA5A1228AC2F}" dt="2022-07-28T18:24:53.131" v="923" actId="26606"/>
        <pc:sldMkLst>
          <pc:docMk/>
          <pc:sldMk cId="2301896880" sldId="285"/>
        </pc:sldMkLst>
        <pc:spChg chg="add">
          <ac:chgData name="Roman Zhigalov" userId="1f97e9fdf7779aa5" providerId="LiveId" clId="{370456B1-3A05-41CD-BEAA-CA5A1228AC2F}" dt="2022-07-28T18:24:53.131" v="923" actId="26606"/>
          <ac:spMkLst>
            <pc:docMk/>
            <pc:sldMk cId="2301896880" sldId="285"/>
            <ac:spMk id="10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24:53.131" v="923" actId="26606"/>
          <ac:spMkLst>
            <pc:docMk/>
            <pc:sldMk cId="2301896880" sldId="285"/>
            <ac:spMk id="16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24:53.131" v="923" actId="26606"/>
          <ac:spMkLst>
            <pc:docMk/>
            <pc:sldMk cId="2301896880" sldId="285"/>
            <ac:spMk id="18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24:53.131" v="923" actId="26606"/>
          <ac:spMkLst>
            <pc:docMk/>
            <pc:sldMk cId="2301896880" sldId="285"/>
            <ac:spMk id="20" creationId="{19C9EAEA-39D0-4B0E-A0EB-51E7B26740B1}"/>
          </ac:spMkLst>
        </pc:spChg>
        <pc:spChg chg="del">
          <ac:chgData name="Roman Zhigalov" userId="1f97e9fdf7779aa5" providerId="LiveId" clId="{370456B1-3A05-41CD-BEAA-CA5A1228AC2F}" dt="2022-07-28T18:24:51.341" v="922"/>
          <ac:spMkLst>
            <pc:docMk/>
            <pc:sldMk cId="2301896880" sldId="285"/>
            <ac:spMk id="28" creationId="{201CC55D-ED54-4C5C-95E6-10947BD1103B}"/>
          </ac:spMkLst>
        </pc:spChg>
        <pc:spChg chg="del">
          <ac:chgData name="Roman Zhigalov" userId="1f97e9fdf7779aa5" providerId="LiveId" clId="{370456B1-3A05-41CD-BEAA-CA5A1228AC2F}" dt="2022-07-28T18:24:51.341" v="922"/>
          <ac:spMkLst>
            <pc:docMk/>
            <pc:sldMk cId="2301896880" sldId="285"/>
            <ac:spMk id="30" creationId="{3873B707-463F-40B0-8227-E8CC6C67EB25}"/>
          </ac:spMkLst>
        </pc:spChg>
        <pc:spChg chg="del">
          <ac:chgData name="Roman Zhigalov" userId="1f97e9fdf7779aa5" providerId="LiveId" clId="{370456B1-3A05-41CD-BEAA-CA5A1228AC2F}" dt="2022-07-28T18:24:51.341" v="922"/>
          <ac:spMkLst>
            <pc:docMk/>
            <pc:sldMk cId="2301896880" sldId="285"/>
            <ac:spMk id="31" creationId="{C13237C8-E62C-4F0D-A318-BD6FB6C2D138}"/>
          </ac:spMkLst>
        </pc:spChg>
        <pc:spChg chg="del">
          <ac:chgData name="Roman Zhigalov" userId="1f97e9fdf7779aa5" providerId="LiveId" clId="{370456B1-3A05-41CD-BEAA-CA5A1228AC2F}" dt="2022-07-28T18:24:51.341" v="922"/>
          <ac:spMkLst>
            <pc:docMk/>
            <pc:sldMk cId="2301896880" sldId="285"/>
            <ac:spMk id="32" creationId="{19C9EAEA-39D0-4B0E-A0EB-51E7B26740B1}"/>
          </ac:spMkLst>
        </pc:spChg>
        <pc:grpChg chg="add">
          <ac:chgData name="Roman Zhigalov" userId="1f97e9fdf7779aa5" providerId="LiveId" clId="{370456B1-3A05-41CD-BEAA-CA5A1228AC2F}" dt="2022-07-28T18:24:53.131" v="923" actId="26606"/>
          <ac:grpSpMkLst>
            <pc:docMk/>
            <pc:sldMk cId="2301896880" sldId="285"/>
            <ac:grpSpMk id="12" creationId="{1DE889C7-FAD6-4397-98E2-05D503484459}"/>
          </ac:grpSpMkLst>
        </pc:grpChg>
        <pc:grpChg chg="del">
          <ac:chgData name="Roman Zhigalov" userId="1f97e9fdf7779aa5" providerId="LiveId" clId="{370456B1-3A05-41CD-BEAA-CA5A1228AC2F}" dt="2022-07-28T18:24:51.341" v="922"/>
          <ac:grpSpMkLst>
            <pc:docMk/>
            <pc:sldMk cId="2301896880" sldId="285"/>
            <ac:grpSpMk id="29" creationId="{1DE889C7-FAD6-4397-98E2-05D503484459}"/>
          </ac:grpSpMkLst>
        </pc:grpChg>
      </pc:sldChg>
      <pc:sldChg chg="addSp delSp modSp new mod setBg">
        <pc:chgData name="Roman Zhigalov" userId="1f97e9fdf7779aa5" providerId="LiveId" clId="{370456B1-3A05-41CD-BEAA-CA5A1228AC2F}" dt="2022-07-28T18:26:25.456" v="962" actId="26606"/>
        <pc:sldMkLst>
          <pc:docMk/>
          <pc:sldMk cId="457511270" sldId="286"/>
        </pc:sldMkLst>
        <pc:spChg chg="mod">
          <ac:chgData name="Roman Zhigalov" userId="1f97e9fdf7779aa5" providerId="LiveId" clId="{370456B1-3A05-41CD-BEAA-CA5A1228AC2F}" dt="2022-07-28T18:26:25.456" v="962" actId="26606"/>
          <ac:spMkLst>
            <pc:docMk/>
            <pc:sldMk cId="457511270" sldId="286"/>
            <ac:spMk id="2" creationId="{F17F93E5-1EF8-4EE2-FFE0-FAD3B77BEE6E}"/>
          </ac:spMkLst>
        </pc:spChg>
        <pc:spChg chg="del">
          <ac:chgData name="Roman Zhigalov" userId="1f97e9fdf7779aa5" providerId="LiveId" clId="{370456B1-3A05-41CD-BEAA-CA5A1228AC2F}" dt="2022-07-28T18:26:21.781" v="961"/>
          <ac:spMkLst>
            <pc:docMk/>
            <pc:sldMk cId="457511270" sldId="286"/>
            <ac:spMk id="3" creationId="{04544D72-4674-5EB3-A7E5-7842714DB696}"/>
          </ac:spMkLst>
        </pc:spChg>
        <pc:spChg chg="mod">
          <ac:chgData name="Roman Zhigalov" userId="1f97e9fdf7779aa5" providerId="LiveId" clId="{370456B1-3A05-41CD-BEAA-CA5A1228AC2F}" dt="2022-07-28T18:26:25.456" v="962" actId="26606"/>
          <ac:spMkLst>
            <pc:docMk/>
            <pc:sldMk cId="457511270" sldId="286"/>
            <ac:spMk id="4" creationId="{54DD1854-B689-A0C5-A251-7497444638E5}"/>
          </ac:spMkLst>
        </pc:spChg>
        <pc:spChg chg="add">
          <ac:chgData name="Roman Zhigalov" userId="1f97e9fdf7779aa5" providerId="LiveId" clId="{370456B1-3A05-41CD-BEAA-CA5A1228AC2F}" dt="2022-07-28T18:26:25.456" v="962" actId="26606"/>
          <ac:spMkLst>
            <pc:docMk/>
            <pc:sldMk cId="457511270" sldId="286"/>
            <ac:spMk id="3079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26:25.456" v="962" actId="26606"/>
          <ac:spMkLst>
            <pc:docMk/>
            <pc:sldMk cId="457511270" sldId="286"/>
            <ac:spMk id="3085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26:25.456" v="962" actId="26606"/>
          <ac:spMkLst>
            <pc:docMk/>
            <pc:sldMk cId="457511270" sldId="286"/>
            <ac:spMk id="3087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26:25.456" v="962" actId="26606"/>
          <ac:spMkLst>
            <pc:docMk/>
            <pc:sldMk cId="457511270" sldId="286"/>
            <ac:spMk id="3089" creationId="{19C9EAEA-39D0-4B0E-A0EB-51E7B26740B1}"/>
          </ac:spMkLst>
        </pc:spChg>
        <pc:grpChg chg="add">
          <ac:chgData name="Roman Zhigalov" userId="1f97e9fdf7779aa5" providerId="LiveId" clId="{370456B1-3A05-41CD-BEAA-CA5A1228AC2F}" dt="2022-07-28T18:26:25.456" v="962" actId="26606"/>
          <ac:grpSpMkLst>
            <pc:docMk/>
            <pc:sldMk cId="457511270" sldId="286"/>
            <ac:grpSpMk id="3081" creationId="{1DE889C7-FAD6-4397-98E2-05D503484459}"/>
          </ac:grpSpMkLst>
        </pc:grpChg>
        <pc:picChg chg="add mod">
          <ac:chgData name="Roman Zhigalov" userId="1f97e9fdf7779aa5" providerId="LiveId" clId="{370456B1-3A05-41CD-BEAA-CA5A1228AC2F}" dt="2022-07-28T18:26:25.456" v="962" actId="26606"/>
          <ac:picMkLst>
            <pc:docMk/>
            <pc:sldMk cId="457511270" sldId="286"/>
            <ac:picMk id="3074" creationId="{9AFF006E-CD88-06CB-D4D4-14F10DA205BB}"/>
          </ac:picMkLst>
        </pc:picChg>
      </pc:sldChg>
      <pc:sldChg chg="addSp delSp modSp new mod setBg">
        <pc:chgData name="Roman Zhigalov" userId="1f97e9fdf7779aa5" providerId="LiveId" clId="{370456B1-3A05-41CD-BEAA-CA5A1228AC2F}" dt="2022-07-28T18:27:43.256" v="1031" actId="26606"/>
        <pc:sldMkLst>
          <pc:docMk/>
          <pc:sldMk cId="3337115924" sldId="287"/>
        </pc:sldMkLst>
        <pc:spChg chg="mod">
          <ac:chgData name="Roman Zhigalov" userId="1f97e9fdf7779aa5" providerId="LiveId" clId="{370456B1-3A05-41CD-BEAA-CA5A1228AC2F}" dt="2022-07-28T18:27:43.256" v="1031" actId="26606"/>
          <ac:spMkLst>
            <pc:docMk/>
            <pc:sldMk cId="3337115924" sldId="287"/>
            <ac:spMk id="2" creationId="{17FAABD1-1081-CD1D-6E3C-A482AD647F2E}"/>
          </ac:spMkLst>
        </pc:spChg>
        <pc:spChg chg="del">
          <ac:chgData name="Roman Zhigalov" userId="1f97e9fdf7779aa5" providerId="LiveId" clId="{370456B1-3A05-41CD-BEAA-CA5A1228AC2F}" dt="2022-07-28T18:27:08.886" v="984"/>
          <ac:spMkLst>
            <pc:docMk/>
            <pc:sldMk cId="3337115924" sldId="287"/>
            <ac:spMk id="3" creationId="{7C886A61-2B52-8F10-9A2D-F2F5E48B8151}"/>
          </ac:spMkLst>
        </pc:spChg>
        <pc:spChg chg="mod">
          <ac:chgData name="Roman Zhigalov" userId="1f97e9fdf7779aa5" providerId="LiveId" clId="{370456B1-3A05-41CD-BEAA-CA5A1228AC2F}" dt="2022-07-28T18:27:43.256" v="1031" actId="26606"/>
          <ac:spMkLst>
            <pc:docMk/>
            <pc:sldMk cId="3337115924" sldId="287"/>
            <ac:spMk id="4" creationId="{4B47CD3D-45F0-EB23-2FE8-F83A84ABEE5C}"/>
          </ac:spMkLst>
        </pc:spChg>
        <pc:spChg chg="add">
          <ac:chgData name="Roman Zhigalov" userId="1f97e9fdf7779aa5" providerId="LiveId" clId="{370456B1-3A05-41CD-BEAA-CA5A1228AC2F}" dt="2022-07-28T18:27:43.256" v="1031" actId="26606"/>
          <ac:spMkLst>
            <pc:docMk/>
            <pc:sldMk cId="3337115924" sldId="287"/>
            <ac:spMk id="4103" creationId="{201CC55D-ED54-4C5C-95E6-10947BD1103B}"/>
          </ac:spMkLst>
        </pc:spChg>
        <pc:spChg chg="add">
          <ac:chgData name="Roman Zhigalov" userId="1f97e9fdf7779aa5" providerId="LiveId" clId="{370456B1-3A05-41CD-BEAA-CA5A1228AC2F}" dt="2022-07-28T18:27:43.256" v="1031" actId="26606"/>
          <ac:spMkLst>
            <pc:docMk/>
            <pc:sldMk cId="3337115924" sldId="287"/>
            <ac:spMk id="4109" creationId="{3873B707-463F-40B0-8227-E8CC6C67EB25}"/>
          </ac:spMkLst>
        </pc:spChg>
        <pc:spChg chg="add">
          <ac:chgData name="Roman Zhigalov" userId="1f97e9fdf7779aa5" providerId="LiveId" clId="{370456B1-3A05-41CD-BEAA-CA5A1228AC2F}" dt="2022-07-28T18:27:43.256" v="1031" actId="26606"/>
          <ac:spMkLst>
            <pc:docMk/>
            <pc:sldMk cId="3337115924" sldId="287"/>
            <ac:spMk id="4111" creationId="{C13237C8-E62C-4F0D-A318-BD6FB6C2D138}"/>
          </ac:spMkLst>
        </pc:spChg>
        <pc:spChg chg="add">
          <ac:chgData name="Roman Zhigalov" userId="1f97e9fdf7779aa5" providerId="LiveId" clId="{370456B1-3A05-41CD-BEAA-CA5A1228AC2F}" dt="2022-07-28T18:27:43.256" v="1031" actId="26606"/>
          <ac:spMkLst>
            <pc:docMk/>
            <pc:sldMk cId="3337115924" sldId="287"/>
            <ac:spMk id="4113" creationId="{19C9EAEA-39D0-4B0E-A0EB-51E7B26740B1}"/>
          </ac:spMkLst>
        </pc:spChg>
        <pc:grpChg chg="add">
          <ac:chgData name="Roman Zhigalov" userId="1f97e9fdf7779aa5" providerId="LiveId" clId="{370456B1-3A05-41CD-BEAA-CA5A1228AC2F}" dt="2022-07-28T18:27:43.256" v="1031" actId="26606"/>
          <ac:grpSpMkLst>
            <pc:docMk/>
            <pc:sldMk cId="3337115924" sldId="287"/>
            <ac:grpSpMk id="4105" creationId="{1DE889C7-FAD6-4397-98E2-05D503484459}"/>
          </ac:grpSpMkLst>
        </pc:grpChg>
        <pc:picChg chg="add mod">
          <ac:chgData name="Roman Zhigalov" userId="1f97e9fdf7779aa5" providerId="LiveId" clId="{370456B1-3A05-41CD-BEAA-CA5A1228AC2F}" dt="2022-07-28T18:27:43.256" v="1031" actId="26606"/>
          <ac:picMkLst>
            <pc:docMk/>
            <pc:sldMk cId="3337115924" sldId="287"/>
            <ac:picMk id="4098" creationId="{57DFF024-8AAE-86F9-30EC-0642F8A1833F}"/>
          </ac:picMkLst>
        </pc:picChg>
      </pc:sldChg>
      <pc:sldChg chg="addSp delSp modSp new mod setBg">
        <pc:chgData name="Roman Zhigalov" userId="1f97e9fdf7779aa5" providerId="LiveId" clId="{370456B1-3A05-41CD-BEAA-CA5A1228AC2F}" dt="2022-07-28T18:29:22.121" v="1068" actId="26606"/>
        <pc:sldMkLst>
          <pc:docMk/>
          <pc:sldMk cId="4122280188" sldId="288"/>
        </pc:sldMkLst>
        <pc:spChg chg="mod">
          <ac:chgData name="Roman Zhigalov" userId="1f97e9fdf7779aa5" providerId="LiveId" clId="{370456B1-3A05-41CD-BEAA-CA5A1228AC2F}" dt="2022-07-28T18:29:22.121" v="1068" actId="26606"/>
          <ac:spMkLst>
            <pc:docMk/>
            <pc:sldMk cId="4122280188" sldId="288"/>
            <ac:spMk id="2" creationId="{26306F3A-059B-0933-51D5-67A0620D59A1}"/>
          </ac:spMkLst>
        </pc:spChg>
        <pc:spChg chg="del">
          <ac:chgData name="Roman Zhigalov" userId="1f97e9fdf7779aa5" providerId="LiveId" clId="{370456B1-3A05-41CD-BEAA-CA5A1228AC2F}" dt="2022-07-28T18:29:17.941" v="1065"/>
          <ac:spMkLst>
            <pc:docMk/>
            <pc:sldMk cId="4122280188" sldId="288"/>
            <ac:spMk id="3" creationId="{BA57987B-3FD9-A2AB-616C-351B56B19253}"/>
          </ac:spMkLst>
        </pc:spChg>
        <pc:spChg chg="mod">
          <ac:chgData name="Roman Zhigalov" userId="1f97e9fdf7779aa5" providerId="LiveId" clId="{370456B1-3A05-41CD-BEAA-CA5A1228AC2F}" dt="2022-07-28T18:29:22.121" v="1068" actId="26606"/>
          <ac:spMkLst>
            <pc:docMk/>
            <pc:sldMk cId="4122280188" sldId="288"/>
            <ac:spMk id="4" creationId="{B29EA4A8-6045-9203-6A08-1F3B9FD888B3}"/>
          </ac:spMkLst>
        </pc:spChg>
        <pc:spChg chg="add del">
          <ac:chgData name="Roman Zhigalov" userId="1f97e9fdf7779aa5" providerId="LiveId" clId="{370456B1-3A05-41CD-BEAA-CA5A1228AC2F}" dt="2022-07-28T18:29:22.101" v="1067" actId="26606"/>
          <ac:spMkLst>
            <pc:docMk/>
            <pc:sldMk cId="4122280188" sldId="288"/>
            <ac:spMk id="5127" creationId="{201CC55D-ED54-4C5C-95E6-10947BD1103B}"/>
          </ac:spMkLst>
        </pc:spChg>
        <pc:spChg chg="add del">
          <ac:chgData name="Roman Zhigalov" userId="1f97e9fdf7779aa5" providerId="LiveId" clId="{370456B1-3A05-41CD-BEAA-CA5A1228AC2F}" dt="2022-07-28T18:29:22.101" v="1067" actId="26606"/>
          <ac:spMkLst>
            <pc:docMk/>
            <pc:sldMk cId="4122280188" sldId="288"/>
            <ac:spMk id="5133" creationId="{3873B707-463F-40B0-8227-E8CC6C67EB25}"/>
          </ac:spMkLst>
        </pc:spChg>
        <pc:spChg chg="add del">
          <ac:chgData name="Roman Zhigalov" userId="1f97e9fdf7779aa5" providerId="LiveId" clId="{370456B1-3A05-41CD-BEAA-CA5A1228AC2F}" dt="2022-07-28T18:29:22.101" v="1067" actId="26606"/>
          <ac:spMkLst>
            <pc:docMk/>
            <pc:sldMk cId="4122280188" sldId="288"/>
            <ac:spMk id="5135" creationId="{C13237C8-E62C-4F0D-A318-BD6FB6C2D138}"/>
          </ac:spMkLst>
        </pc:spChg>
        <pc:spChg chg="add del">
          <ac:chgData name="Roman Zhigalov" userId="1f97e9fdf7779aa5" providerId="LiveId" clId="{370456B1-3A05-41CD-BEAA-CA5A1228AC2F}" dt="2022-07-28T18:29:22.101" v="1067" actId="26606"/>
          <ac:spMkLst>
            <pc:docMk/>
            <pc:sldMk cId="4122280188" sldId="288"/>
            <ac:spMk id="5137" creationId="{19C9EAEA-39D0-4B0E-A0EB-51E7B26740B1}"/>
          </ac:spMkLst>
        </pc:spChg>
        <pc:spChg chg="add">
          <ac:chgData name="Roman Zhigalov" userId="1f97e9fdf7779aa5" providerId="LiveId" clId="{370456B1-3A05-41CD-BEAA-CA5A1228AC2F}" dt="2022-07-28T18:29:22.121" v="1068" actId="26606"/>
          <ac:spMkLst>
            <pc:docMk/>
            <pc:sldMk cId="4122280188" sldId="288"/>
            <ac:spMk id="5139" creationId="{DBC6133C-0615-4CE4-9132-37E609A9BDFA}"/>
          </ac:spMkLst>
        </pc:spChg>
        <pc:spChg chg="add">
          <ac:chgData name="Roman Zhigalov" userId="1f97e9fdf7779aa5" providerId="LiveId" clId="{370456B1-3A05-41CD-BEAA-CA5A1228AC2F}" dt="2022-07-28T18:29:22.121" v="1068" actId="26606"/>
          <ac:spMkLst>
            <pc:docMk/>
            <pc:sldMk cId="4122280188" sldId="288"/>
            <ac:spMk id="5140" creationId="{169CC832-2974-4E8D-90ED-3E2941BA7336}"/>
          </ac:spMkLst>
        </pc:spChg>
        <pc:spChg chg="add">
          <ac:chgData name="Roman Zhigalov" userId="1f97e9fdf7779aa5" providerId="LiveId" clId="{370456B1-3A05-41CD-BEAA-CA5A1228AC2F}" dt="2022-07-28T18:29:22.121" v="1068" actId="26606"/>
          <ac:spMkLst>
            <pc:docMk/>
            <pc:sldMk cId="4122280188" sldId="288"/>
            <ac:spMk id="5141" creationId="{55222F96-971A-4F90-B841-6BAB416C7AC1}"/>
          </ac:spMkLst>
        </pc:spChg>
        <pc:spChg chg="add">
          <ac:chgData name="Roman Zhigalov" userId="1f97e9fdf7779aa5" providerId="LiveId" clId="{370456B1-3A05-41CD-BEAA-CA5A1228AC2F}" dt="2022-07-28T18:29:22.121" v="1068" actId="26606"/>
          <ac:spMkLst>
            <pc:docMk/>
            <pc:sldMk cId="4122280188" sldId="288"/>
            <ac:spMk id="5142" creationId="{08980754-6F4B-43C9-B9BE-127B6BED6586}"/>
          </ac:spMkLst>
        </pc:spChg>
        <pc:spChg chg="add">
          <ac:chgData name="Roman Zhigalov" userId="1f97e9fdf7779aa5" providerId="LiveId" clId="{370456B1-3A05-41CD-BEAA-CA5A1228AC2F}" dt="2022-07-28T18:29:22.121" v="1068" actId="26606"/>
          <ac:spMkLst>
            <pc:docMk/>
            <pc:sldMk cId="4122280188" sldId="288"/>
            <ac:spMk id="5143" creationId="{2C1BBA94-3F40-40AA-8BB9-E69E25E537C1}"/>
          </ac:spMkLst>
        </pc:spChg>
        <pc:grpChg chg="add del">
          <ac:chgData name="Roman Zhigalov" userId="1f97e9fdf7779aa5" providerId="LiveId" clId="{370456B1-3A05-41CD-BEAA-CA5A1228AC2F}" dt="2022-07-28T18:29:22.101" v="1067" actId="26606"/>
          <ac:grpSpMkLst>
            <pc:docMk/>
            <pc:sldMk cId="4122280188" sldId="288"/>
            <ac:grpSpMk id="5129" creationId="{1DE889C7-FAD6-4397-98E2-05D503484459}"/>
          </ac:grpSpMkLst>
        </pc:grpChg>
        <pc:picChg chg="add mod">
          <ac:chgData name="Roman Zhigalov" userId="1f97e9fdf7779aa5" providerId="LiveId" clId="{370456B1-3A05-41CD-BEAA-CA5A1228AC2F}" dt="2022-07-28T18:29:22.121" v="1068" actId="26606"/>
          <ac:picMkLst>
            <pc:docMk/>
            <pc:sldMk cId="4122280188" sldId="288"/>
            <ac:picMk id="5122" creationId="{E87B10AE-7A02-7CC9-5F55-94F92DC6048D}"/>
          </ac:picMkLst>
        </pc:picChg>
      </pc:sldChg>
      <pc:sldChg chg="addSp delSp modSp new mod setBg">
        <pc:chgData name="Roman Zhigalov" userId="1f97e9fdf7779aa5" providerId="LiveId" clId="{370456B1-3A05-41CD-BEAA-CA5A1228AC2F}" dt="2022-07-28T18:30:45.519" v="1096" actId="26606"/>
        <pc:sldMkLst>
          <pc:docMk/>
          <pc:sldMk cId="3293974570" sldId="289"/>
        </pc:sldMkLst>
        <pc:spChg chg="mod">
          <ac:chgData name="Roman Zhigalov" userId="1f97e9fdf7779aa5" providerId="LiveId" clId="{370456B1-3A05-41CD-BEAA-CA5A1228AC2F}" dt="2022-07-28T18:30:45.519" v="1096" actId="26606"/>
          <ac:spMkLst>
            <pc:docMk/>
            <pc:sldMk cId="3293974570" sldId="289"/>
            <ac:spMk id="2" creationId="{10ECC816-F70D-C3AC-FD52-929D14FB2B0C}"/>
          </ac:spMkLst>
        </pc:spChg>
        <pc:spChg chg="del mod">
          <ac:chgData name="Roman Zhigalov" userId="1f97e9fdf7779aa5" providerId="LiveId" clId="{370456B1-3A05-41CD-BEAA-CA5A1228AC2F}" dt="2022-07-28T18:30:03.656" v="1094"/>
          <ac:spMkLst>
            <pc:docMk/>
            <pc:sldMk cId="3293974570" sldId="289"/>
            <ac:spMk id="3" creationId="{D80126AB-A02C-199E-9B1F-27A4F41B5F7C}"/>
          </ac:spMkLst>
        </pc:spChg>
        <pc:spChg chg="mod">
          <ac:chgData name="Roman Zhigalov" userId="1f97e9fdf7779aa5" providerId="LiveId" clId="{370456B1-3A05-41CD-BEAA-CA5A1228AC2F}" dt="2022-07-28T18:30:45.519" v="1096" actId="26606"/>
          <ac:spMkLst>
            <pc:docMk/>
            <pc:sldMk cId="3293974570" sldId="289"/>
            <ac:spMk id="4" creationId="{1CA1C81E-96D2-F159-BB7A-63471F4C0152}"/>
          </ac:spMkLst>
        </pc:spChg>
        <pc:spChg chg="add">
          <ac:chgData name="Roman Zhigalov" userId="1f97e9fdf7779aa5" providerId="LiveId" clId="{370456B1-3A05-41CD-BEAA-CA5A1228AC2F}" dt="2022-07-28T18:30:45.519" v="1096" actId="26606"/>
          <ac:spMkLst>
            <pc:docMk/>
            <pc:sldMk cId="3293974570" sldId="289"/>
            <ac:spMk id="6151" creationId="{DBC6133C-0615-4CE4-9132-37E609A9BDFA}"/>
          </ac:spMkLst>
        </pc:spChg>
        <pc:spChg chg="add">
          <ac:chgData name="Roman Zhigalov" userId="1f97e9fdf7779aa5" providerId="LiveId" clId="{370456B1-3A05-41CD-BEAA-CA5A1228AC2F}" dt="2022-07-28T18:30:45.519" v="1096" actId="26606"/>
          <ac:spMkLst>
            <pc:docMk/>
            <pc:sldMk cId="3293974570" sldId="289"/>
            <ac:spMk id="6153" creationId="{169CC832-2974-4E8D-90ED-3E2941BA7336}"/>
          </ac:spMkLst>
        </pc:spChg>
        <pc:spChg chg="add">
          <ac:chgData name="Roman Zhigalov" userId="1f97e9fdf7779aa5" providerId="LiveId" clId="{370456B1-3A05-41CD-BEAA-CA5A1228AC2F}" dt="2022-07-28T18:30:45.519" v="1096" actId="26606"/>
          <ac:spMkLst>
            <pc:docMk/>
            <pc:sldMk cId="3293974570" sldId="289"/>
            <ac:spMk id="6155" creationId="{55222F96-971A-4F90-B841-6BAB416C7AC1}"/>
          </ac:spMkLst>
        </pc:spChg>
        <pc:spChg chg="add">
          <ac:chgData name="Roman Zhigalov" userId="1f97e9fdf7779aa5" providerId="LiveId" clId="{370456B1-3A05-41CD-BEAA-CA5A1228AC2F}" dt="2022-07-28T18:30:45.519" v="1096" actId="26606"/>
          <ac:spMkLst>
            <pc:docMk/>
            <pc:sldMk cId="3293974570" sldId="289"/>
            <ac:spMk id="6157" creationId="{08980754-6F4B-43C9-B9BE-127B6BED6586}"/>
          </ac:spMkLst>
        </pc:spChg>
        <pc:spChg chg="add">
          <ac:chgData name="Roman Zhigalov" userId="1f97e9fdf7779aa5" providerId="LiveId" clId="{370456B1-3A05-41CD-BEAA-CA5A1228AC2F}" dt="2022-07-28T18:30:45.519" v="1096" actId="26606"/>
          <ac:spMkLst>
            <pc:docMk/>
            <pc:sldMk cId="3293974570" sldId="289"/>
            <ac:spMk id="6159" creationId="{2C1BBA94-3F40-40AA-8BB9-E69E25E537C1}"/>
          </ac:spMkLst>
        </pc:spChg>
        <pc:picChg chg="add mod">
          <ac:chgData name="Roman Zhigalov" userId="1f97e9fdf7779aa5" providerId="LiveId" clId="{370456B1-3A05-41CD-BEAA-CA5A1228AC2F}" dt="2022-07-28T18:30:45.519" v="1096" actId="26606"/>
          <ac:picMkLst>
            <pc:docMk/>
            <pc:sldMk cId="3293974570" sldId="289"/>
            <ac:picMk id="6146" creationId="{C7FA4FA1-C1FA-111A-7DE5-59C1788E9105}"/>
          </ac:picMkLst>
        </pc:picChg>
      </pc:sldChg>
      <pc:sldChg chg="addSp delSp modSp new mod setBg">
        <pc:chgData name="Roman Zhigalov" userId="1f97e9fdf7779aa5" providerId="LiveId" clId="{370456B1-3A05-41CD-BEAA-CA5A1228AC2F}" dt="2022-07-28T18:32:00.182" v="1120" actId="26606"/>
        <pc:sldMkLst>
          <pc:docMk/>
          <pc:sldMk cId="1704891743" sldId="290"/>
        </pc:sldMkLst>
        <pc:spChg chg="mod">
          <ac:chgData name="Roman Zhigalov" userId="1f97e9fdf7779aa5" providerId="LiveId" clId="{370456B1-3A05-41CD-BEAA-CA5A1228AC2F}" dt="2022-07-28T18:32:00.182" v="1120" actId="26606"/>
          <ac:spMkLst>
            <pc:docMk/>
            <pc:sldMk cId="1704891743" sldId="290"/>
            <ac:spMk id="2" creationId="{6EAC2DBF-2594-5ACD-F671-44C5876140C5}"/>
          </ac:spMkLst>
        </pc:spChg>
        <pc:spChg chg="del">
          <ac:chgData name="Roman Zhigalov" userId="1f97e9fdf7779aa5" providerId="LiveId" clId="{370456B1-3A05-41CD-BEAA-CA5A1228AC2F}" dt="2022-07-28T18:31:56.215" v="1119"/>
          <ac:spMkLst>
            <pc:docMk/>
            <pc:sldMk cId="1704891743" sldId="290"/>
            <ac:spMk id="3" creationId="{0B12EE3B-D793-DD68-3012-C22F01F150E9}"/>
          </ac:spMkLst>
        </pc:spChg>
        <pc:spChg chg="mod">
          <ac:chgData name="Roman Zhigalov" userId="1f97e9fdf7779aa5" providerId="LiveId" clId="{370456B1-3A05-41CD-BEAA-CA5A1228AC2F}" dt="2022-07-28T18:32:00.182" v="1120" actId="26606"/>
          <ac:spMkLst>
            <pc:docMk/>
            <pc:sldMk cId="1704891743" sldId="290"/>
            <ac:spMk id="4" creationId="{E1230E36-822B-F9DB-E2F1-945B40538C90}"/>
          </ac:spMkLst>
        </pc:spChg>
        <pc:spChg chg="add">
          <ac:chgData name="Roman Zhigalov" userId="1f97e9fdf7779aa5" providerId="LiveId" clId="{370456B1-3A05-41CD-BEAA-CA5A1228AC2F}" dt="2022-07-28T18:32:00.182" v="1120" actId="26606"/>
          <ac:spMkLst>
            <pc:docMk/>
            <pc:sldMk cId="1704891743" sldId="290"/>
            <ac:spMk id="7175" creationId="{DBC6133C-0615-4CE4-9132-37E609A9BDFA}"/>
          </ac:spMkLst>
        </pc:spChg>
        <pc:spChg chg="add">
          <ac:chgData name="Roman Zhigalov" userId="1f97e9fdf7779aa5" providerId="LiveId" clId="{370456B1-3A05-41CD-BEAA-CA5A1228AC2F}" dt="2022-07-28T18:32:00.182" v="1120" actId="26606"/>
          <ac:spMkLst>
            <pc:docMk/>
            <pc:sldMk cId="1704891743" sldId="290"/>
            <ac:spMk id="7177" creationId="{169CC832-2974-4E8D-90ED-3E2941BA7336}"/>
          </ac:spMkLst>
        </pc:spChg>
        <pc:spChg chg="add">
          <ac:chgData name="Roman Zhigalov" userId="1f97e9fdf7779aa5" providerId="LiveId" clId="{370456B1-3A05-41CD-BEAA-CA5A1228AC2F}" dt="2022-07-28T18:32:00.182" v="1120" actId="26606"/>
          <ac:spMkLst>
            <pc:docMk/>
            <pc:sldMk cId="1704891743" sldId="290"/>
            <ac:spMk id="7179" creationId="{55222F96-971A-4F90-B841-6BAB416C7AC1}"/>
          </ac:spMkLst>
        </pc:spChg>
        <pc:spChg chg="add">
          <ac:chgData name="Roman Zhigalov" userId="1f97e9fdf7779aa5" providerId="LiveId" clId="{370456B1-3A05-41CD-BEAA-CA5A1228AC2F}" dt="2022-07-28T18:32:00.182" v="1120" actId="26606"/>
          <ac:spMkLst>
            <pc:docMk/>
            <pc:sldMk cId="1704891743" sldId="290"/>
            <ac:spMk id="7181" creationId="{08980754-6F4B-43C9-B9BE-127B6BED6586}"/>
          </ac:spMkLst>
        </pc:spChg>
        <pc:spChg chg="add">
          <ac:chgData name="Roman Zhigalov" userId="1f97e9fdf7779aa5" providerId="LiveId" clId="{370456B1-3A05-41CD-BEAA-CA5A1228AC2F}" dt="2022-07-28T18:32:00.182" v="1120" actId="26606"/>
          <ac:spMkLst>
            <pc:docMk/>
            <pc:sldMk cId="1704891743" sldId="290"/>
            <ac:spMk id="7183" creationId="{2C1BBA94-3F40-40AA-8BB9-E69E25E537C1}"/>
          </ac:spMkLst>
        </pc:spChg>
        <pc:picChg chg="add mod">
          <ac:chgData name="Roman Zhigalov" userId="1f97e9fdf7779aa5" providerId="LiveId" clId="{370456B1-3A05-41CD-BEAA-CA5A1228AC2F}" dt="2022-07-28T18:32:00.182" v="1120" actId="26606"/>
          <ac:picMkLst>
            <pc:docMk/>
            <pc:sldMk cId="1704891743" sldId="290"/>
            <ac:picMk id="7170" creationId="{BD985960-58D4-6F5D-987D-4AC9D0182730}"/>
          </ac:picMkLst>
        </pc:picChg>
      </pc:sldChg>
      <pc:sldChg chg="addSp delSp modSp new mod setBg">
        <pc:chgData name="Roman Zhigalov" userId="1f97e9fdf7779aa5" providerId="LiveId" clId="{370456B1-3A05-41CD-BEAA-CA5A1228AC2F}" dt="2022-07-28T18:34:38.543" v="1152" actId="14100"/>
        <pc:sldMkLst>
          <pc:docMk/>
          <pc:sldMk cId="3301630789" sldId="291"/>
        </pc:sldMkLst>
        <pc:spChg chg="mod">
          <ac:chgData name="Roman Zhigalov" userId="1f97e9fdf7779aa5" providerId="LiveId" clId="{370456B1-3A05-41CD-BEAA-CA5A1228AC2F}" dt="2022-07-28T18:34:31.158" v="1149" actId="26606"/>
          <ac:spMkLst>
            <pc:docMk/>
            <pc:sldMk cId="3301630789" sldId="291"/>
            <ac:spMk id="2" creationId="{7CD1E8A0-1AC3-EA9D-AB8C-EB83B1F188F6}"/>
          </ac:spMkLst>
        </pc:spChg>
        <pc:spChg chg="del">
          <ac:chgData name="Roman Zhigalov" userId="1f97e9fdf7779aa5" providerId="LiveId" clId="{370456B1-3A05-41CD-BEAA-CA5A1228AC2F}" dt="2022-07-28T18:33:05.840" v="1142" actId="1032"/>
          <ac:spMkLst>
            <pc:docMk/>
            <pc:sldMk cId="3301630789" sldId="291"/>
            <ac:spMk id="3" creationId="{E4070B02-8CA0-2F5D-907C-F478AA6A1DA1}"/>
          </ac:spMkLst>
        </pc:spChg>
        <pc:spChg chg="add del mod">
          <ac:chgData name="Roman Zhigalov" userId="1f97e9fdf7779aa5" providerId="LiveId" clId="{370456B1-3A05-41CD-BEAA-CA5A1228AC2F}" dt="2022-07-28T18:34:23.838" v="1144"/>
          <ac:spMkLst>
            <pc:docMk/>
            <pc:sldMk cId="3301630789" sldId="291"/>
            <ac:spMk id="6" creationId="{CC5AAF87-EC8A-F11A-3512-01E020BCFF71}"/>
          </ac:spMkLst>
        </pc:spChg>
        <pc:spChg chg="add del">
          <ac:chgData name="Roman Zhigalov" userId="1f97e9fdf7779aa5" providerId="LiveId" clId="{370456B1-3A05-41CD-BEAA-CA5A1228AC2F}" dt="2022-07-28T18:34:27.871" v="1146" actId="26606"/>
          <ac:spMkLst>
            <pc:docMk/>
            <pc:sldMk cId="3301630789" sldId="291"/>
            <ac:spMk id="8198" creationId="{C6943F94-C798-4112-5437-CC61914230B4}"/>
          </ac:spMkLst>
        </pc:spChg>
        <pc:spChg chg="add del">
          <ac:chgData name="Roman Zhigalov" userId="1f97e9fdf7779aa5" providerId="LiveId" clId="{370456B1-3A05-41CD-BEAA-CA5A1228AC2F}" dt="2022-07-28T18:34:31.153" v="1148" actId="26606"/>
          <ac:spMkLst>
            <pc:docMk/>
            <pc:sldMk cId="3301630789" sldId="291"/>
            <ac:spMk id="8199" creationId="{3C54F4CE-85F0-46ED-80DA-9518C9251AD1}"/>
          </ac:spMkLst>
        </pc:spChg>
        <pc:spChg chg="add del">
          <ac:chgData name="Roman Zhigalov" userId="1f97e9fdf7779aa5" providerId="LiveId" clId="{370456B1-3A05-41CD-BEAA-CA5A1228AC2F}" dt="2022-07-28T18:34:27.871" v="1146" actId="26606"/>
          <ac:spMkLst>
            <pc:docMk/>
            <pc:sldMk cId="3301630789" sldId="291"/>
            <ac:spMk id="8201" creationId="{DBC6133C-0615-4CE4-9132-37E609A9BDFA}"/>
          </ac:spMkLst>
        </pc:spChg>
        <pc:spChg chg="add del">
          <ac:chgData name="Roman Zhigalov" userId="1f97e9fdf7779aa5" providerId="LiveId" clId="{370456B1-3A05-41CD-BEAA-CA5A1228AC2F}" dt="2022-07-28T18:34:27.871" v="1146" actId="26606"/>
          <ac:spMkLst>
            <pc:docMk/>
            <pc:sldMk cId="3301630789" sldId="291"/>
            <ac:spMk id="8203" creationId="{169CC832-2974-4E8D-90ED-3E2941BA7336}"/>
          </ac:spMkLst>
        </pc:spChg>
        <pc:spChg chg="add del">
          <ac:chgData name="Roman Zhigalov" userId="1f97e9fdf7779aa5" providerId="LiveId" clId="{370456B1-3A05-41CD-BEAA-CA5A1228AC2F}" dt="2022-07-28T18:34:27.871" v="1146" actId="26606"/>
          <ac:spMkLst>
            <pc:docMk/>
            <pc:sldMk cId="3301630789" sldId="291"/>
            <ac:spMk id="8205" creationId="{55222F96-971A-4F90-B841-6BAB416C7AC1}"/>
          </ac:spMkLst>
        </pc:spChg>
        <pc:spChg chg="add del">
          <ac:chgData name="Roman Zhigalov" userId="1f97e9fdf7779aa5" providerId="LiveId" clId="{370456B1-3A05-41CD-BEAA-CA5A1228AC2F}" dt="2022-07-28T18:34:27.871" v="1146" actId="26606"/>
          <ac:spMkLst>
            <pc:docMk/>
            <pc:sldMk cId="3301630789" sldId="291"/>
            <ac:spMk id="8207" creationId="{08980754-6F4B-43C9-B9BE-127B6BED6586}"/>
          </ac:spMkLst>
        </pc:spChg>
        <pc:spChg chg="add del">
          <ac:chgData name="Roman Zhigalov" userId="1f97e9fdf7779aa5" providerId="LiveId" clId="{370456B1-3A05-41CD-BEAA-CA5A1228AC2F}" dt="2022-07-28T18:34:27.871" v="1146" actId="26606"/>
          <ac:spMkLst>
            <pc:docMk/>
            <pc:sldMk cId="3301630789" sldId="291"/>
            <ac:spMk id="8209" creationId="{2C1BBA94-3F40-40AA-8BB9-E69E25E537C1}"/>
          </ac:spMkLst>
        </pc:spChg>
        <pc:spChg chg="add del">
          <ac:chgData name="Roman Zhigalov" userId="1f97e9fdf7779aa5" providerId="LiveId" clId="{370456B1-3A05-41CD-BEAA-CA5A1228AC2F}" dt="2022-07-28T18:34:31.153" v="1148" actId="26606"/>
          <ac:spMkLst>
            <pc:docMk/>
            <pc:sldMk cId="3301630789" sldId="291"/>
            <ac:spMk id="8211" creationId="{DADD1FCA-8ACB-4958-81DD-4CDD6D3E1921}"/>
          </ac:spMkLst>
        </pc:spChg>
        <pc:spChg chg="add">
          <ac:chgData name="Roman Zhigalov" userId="1f97e9fdf7779aa5" providerId="LiveId" clId="{370456B1-3A05-41CD-BEAA-CA5A1228AC2F}" dt="2022-07-28T18:34:31.158" v="1149" actId="26606"/>
          <ac:spMkLst>
            <pc:docMk/>
            <pc:sldMk cId="3301630789" sldId="291"/>
            <ac:spMk id="8213" creationId="{6753252F-4873-4F63-801D-CC719279A7D5}"/>
          </ac:spMkLst>
        </pc:spChg>
        <pc:spChg chg="add">
          <ac:chgData name="Roman Zhigalov" userId="1f97e9fdf7779aa5" providerId="LiveId" clId="{370456B1-3A05-41CD-BEAA-CA5A1228AC2F}" dt="2022-07-28T18:34:31.158" v="1149" actId="26606"/>
          <ac:spMkLst>
            <pc:docMk/>
            <pc:sldMk cId="3301630789" sldId="291"/>
            <ac:spMk id="8214" creationId="{047C8CCB-F95D-4249-92DD-651249D3535A}"/>
          </ac:spMkLst>
        </pc:spChg>
        <pc:graphicFrameChg chg="add del modGraphic">
          <ac:chgData name="Roman Zhigalov" userId="1f97e9fdf7779aa5" providerId="LiveId" clId="{370456B1-3A05-41CD-BEAA-CA5A1228AC2F}" dt="2022-07-28T18:33:34.708" v="1143" actId="478"/>
          <ac:graphicFrameMkLst>
            <pc:docMk/>
            <pc:sldMk cId="3301630789" sldId="291"/>
            <ac:graphicFrameMk id="4" creationId="{4C4CB139-3F04-F309-CA46-B084795D2A3C}"/>
          </ac:graphicFrameMkLst>
        </pc:graphicFrameChg>
        <pc:picChg chg="add mod">
          <ac:chgData name="Roman Zhigalov" userId="1f97e9fdf7779aa5" providerId="LiveId" clId="{370456B1-3A05-41CD-BEAA-CA5A1228AC2F}" dt="2022-07-28T18:34:38.543" v="1152" actId="14100"/>
          <ac:picMkLst>
            <pc:docMk/>
            <pc:sldMk cId="3301630789" sldId="291"/>
            <ac:picMk id="8194" creationId="{58E50DAA-E041-C19E-AFA6-AF48A7A9D4AD}"/>
          </ac:picMkLst>
        </pc:picChg>
      </pc:sldChg>
      <pc:sldChg chg="modSp new mod">
        <pc:chgData name="Roman Zhigalov" userId="1f97e9fdf7779aa5" providerId="LiveId" clId="{370456B1-3A05-41CD-BEAA-CA5A1228AC2F}" dt="2022-07-28T18:34:51.576" v="1169" actId="122"/>
        <pc:sldMkLst>
          <pc:docMk/>
          <pc:sldMk cId="1534699202" sldId="292"/>
        </pc:sldMkLst>
        <pc:spChg chg="mod">
          <ac:chgData name="Roman Zhigalov" userId="1f97e9fdf7779aa5" providerId="LiveId" clId="{370456B1-3A05-41CD-BEAA-CA5A1228AC2F}" dt="2022-07-28T18:34:51.576" v="1169" actId="122"/>
          <ac:spMkLst>
            <pc:docMk/>
            <pc:sldMk cId="1534699202" sldId="292"/>
            <ac:spMk id="2" creationId="{050914F1-9D74-3EAB-B062-D226DEEBC678}"/>
          </ac:spMkLst>
        </pc:spChg>
      </pc:sldChg>
      <pc:sldChg chg="modSp new mod">
        <pc:chgData name="Roman Zhigalov" userId="1f97e9fdf7779aa5" providerId="LiveId" clId="{370456B1-3A05-41CD-BEAA-CA5A1228AC2F}" dt="2022-07-28T18:34:56.506" v="1187" actId="122"/>
        <pc:sldMkLst>
          <pc:docMk/>
          <pc:sldMk cId="4286054918" sldId="293"/>
        </pc:sldMkLst>
        <pc:spChg chg="mod">
          <ac:chgData name="Roman Zhigalov" userId="1f97e9fdf7779aa5" providerId="LiveId" clId="{370456B1-3A05-41CD-BEAA-CA5A1228AC2F}" dt="2022-07-28T18:34:56.506" v="1187" actId="122"/>
          <ac:spMkLst>
            <pc:docMk/>
            <pc:sldMk cId="4286054918" sldId="293"/>
            <ac:spMk id="2" creationId="{4C4A7945-0C58-87F2-AA2C-86211B9B7375}"/>
          </ac:spMkLst>
        </pc:spChg>
      </pc:sldChg>
      <pc:sldChg chg="add">
        <pc:chgData name="Roman Zhigalov" userId="1f97e9fdf7779aa5" providerId="LiveId" clId="{370456B1-3A05-41CD-BEAA-CA5A1228AC2F}" dt="2022-07-28T18:35:26.238" v="1188"/>
        <pc:sldMkLst>
          <pc:docMk/>
          <pc:sldMk cId="1740625026" sldId="29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6ED32-223B-42B0-8511-8CD6096470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4A27961-8B17-4ED0-95EE-BB3DD23EA782}">
      <dgm:prSet/>
      <dgm:spPr/>
      <dgm:t>
        <a:bodyPr/>
        <a:lstStyle/>
        <a:p>
          <a:r>
            <a:rPr lang="ru-RU"/>
            <a:t>Переход к сословно-представительной монархии</a:t>
          </a:r>
          <a:endParaRPr lang="en-US"/>
        </a:p>
      </dgm:t>
    </dgm:pt>
    <dgm:pt modelId="{993D12BA-80FB-47AB-886F-07DA186BCC0A}" type="parTrans" cxnId="{94C01CD1-7B50-4B85-9070-9A69E7A6AFB2}">
      <dgm:prSet/>
      <dgm:spPr/>
      <dgm:t>
        <a:bodyPr/>
        <a:lstStyle/>
        <a:p>
          <a:endParaRPr lang="en-US"/>
        </a:p>
      </dgm:t>
    </dgm:pt>
    <dgm:pt modelId="{38FF10C9-0A3F-40BF-9516-A53746E13D3F}" type="sibTrans" cxnId="{94C01CD1-7B50-4B85-9070-9A69E7A6AFB2}">
      <dgm:prSet/>
      <dgm:spPr/>
      <dgm:t>
        <a:bodyPr/>
        <a:lstStyle/>
        <a:p>
          <a:endParaRPr lang="en-US"/>
        </a:p>
      </dgm:t>
    </dgm:pt>
    <dgm:pt modelId="{B3665228-EED7-4034-9DD6-CAE8C6B82D84}">
      <dgm:prSet/>
      <dgm:spPr/>
      <dgm:t>
        <a:bodyPr/>
        <a:lstStyle/>
        <a:p>
          <a:r>
            <a:rPr lang="ru-RU"/>
            <a:t>Административно-территориальное деление</a:t>
          </a:r>
          <a:endParaRPr lang="en-US"/>
        </a:p>
      </dgm:t>
    </dgm:pt>
    <dgm:pt modelId="{589FCA23-5976-4AA8-BA55-4A9E88843AE9}" type="parTrans" cxnId="{3878225C-7EDD-49E1-8E24-C6C8E28845F9}">
      <dgm:prSet/>
      <dgm:spPr/>
      <dgm:t>
        <a:bodyPr/>
        <a:lstStyle/>
        <a:p>
          <a:endParaRPr lang="en-US"/>
        </a:p>
      </dgm:t>
    </dgm:pt>
    <dgm:pt modelId="{60674912-0EA7-40F0-B89C-DC7B3F823F41}" type="sibTrans" cxnId="{3878225C-7EDD-49E1-8E24-C6C8E28845F9}">
      <dgm:prSet/>
      <dgm:spPr/>
      <dgm:t>
        <a:bodyPr/>
        <a:lstStyle/>
        <a:p>
          <a:endParaRPr lang="en-US"/>
        </a:p>
      </dgm:t>
    </dgm:pt>
    <dgm:pt modelId="{6DBE361D-5741-4C36-8179-229AF39752F7}">
      <dgm:prSet/>
      <dgm:spPr/>
      <dgm:t>
        <a:bodyPr/>
        <a:lstStyle/>
        <a:p>
          <a:r>
            <a:rPr lang="ru-RU"/>
            <a:t>Судебная система и законодательство</a:t>
          </a:r>
          <a:endParaRPr lang="en-US"/>
        </a:p>
      </dgm:t>
    </dgm:pt>
    <dgm:pt modelId="{A32E9494-D7C2-46AF-990B-14A6239DDD77}" type="parTrans" cxnId="{E1F4FCA6-EEF4-4936-B59B-E978C176E534}">
      <dgm:prSet/>
      <dgm:spPr/>
      <dgm:t>
        <a:bodyPr/>
        <a:lstStyle/>
        <a:p>
          <a:endParaRPr lang="en-US"/>
        </a:p>
      </dgm:t>
    </dgm:pt>
    <dgm:pt modelId="{52FB8D5C-5092-444A-A6AC-30867E51122B}" type="sibTrans" cxnId="{E1F4FCA6-EEF4-4936-B59B-E978C176E534}">
      <dgm:prSet/>
      <dgm:spPr/>
      <dgm:t>
        <a:bodyPr/>
        <a:lstStyle/>
        <a:p>
          <a:endParaRPr lang="en-US"/>
        </a:p>
      </dgm:t>
    </dgm:pt>
    <dgm:pt modelId="{954E256B-F16F-4501-A5D9-7CB0A599BF7E}" type="pres">
      <dgm:prSet presAssocID="{95F6ED32-223B-42B0-8511-8CD6096470DE}" presName="root" presStyleCnt="0">
        <dgm:presLayoutVars>
          <dgm:dir/>
          <dgm:resizeHandles val="exact"/>
        </dgm:presLayoutVars>
      </dgm:prSet>
      <dgm:spPr/>
    </dgm:pt>
    <dgm:pt modelId="{4613A3EE-4707-4306-A209-53004AC7E95C}" type="pres">
      <dgm:prSet presAssocID="{44A27961-8B17-4ED0-95EE-BB3DD23EA782}" presName="compNode" presStyleCnt="0"/>
      <dgm:spPr/>
    </dgm:pt>
    <dgm:pt modelId="{4B4971C8-AA65-4C9E-95E7-9EDBBB0A6404}" type="pres">
      <dgm:prSet presAssocID="{44A27961-8B17-4ED0-95EE-BB3DD23EA782}" presName="bgRect" presStyleLbl="bgShp" presStyleIdx="0" presStyleCnt="3"/>
      <dgm:spPr/>
    </dgm:pt>
    <dgm:pt modelId="{5C111CC8-BB05-4488-96A0-4BA19A9B88CB}" type="pres">
      <dgm:prSet presAssocID="{44A27961-8B17-4ED0-95EE-BB3DD23EA7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Танец"/>
        </a:ext>
      </dgm:extLst>
    </dgm:pt>
    <dgm:pt modelId="{970CA27F-32B4-41D3-8209-2B1ECB474C6E}" type="pres">
      <dgm:prSet presAssocID="{44A27961-8B17-4ED0-95EE-BB3DD23EA782}" presName="spaceRect" presStyleCnt="0"/>
      <dgm:spPr/>
    </dgm:pt>
    <dgm:pt modelId="{C19784B4-3ACF-40D9-8322-B0E04C6B5362}" type="pres">
      <dgm:prSet presAssocID="{44A27961-8B17-4ED0-95EE-BB3DD23EA782}" presName="parTx" presStyleLbl="revTx" presStyleIdx="0" presStyleCnt="3">
        <dgm:presLayoutVars>
          <dgm:chMax val="0"/>
          <dgm:chPref val="0"/>
        </dgm:presLayoutVars>
      </dgm:prSet>
      <dgm:spPr/>
    </dgm:pt>
    <dgm:pt modelId="{7A2E1EE3-3720-4E49-BB4C-9E3A648FEB4F}" type="pres">
      <dgm:prSet presAssocID="{38FF10C9-0A3F-40BF-9516-A53746E13D3F}" presName="sibTrans" presStyleCnt="0"/>
      <dgm:spPr/>
    </dgm:pt>
    <dgm:pt modelId="{9AEAC554-BC55-40CF-B45D-052E9E805EF2}" type="pres">
      <dgm:prSet presAssocID="{B3665228-EED7-4034-9DD6-CAE8C6B82D84}" presName="compNode" presStyleCnt="0"/>
      <dgm:spPr/>
    </dgm:pt>
    <dgm:pt modelId="{96F03231-E934-4765-9418-0C7BE0DDB692}" type="pres">
      <dgm:prSet presAssocID="{B3665228-EED7-4034-9DD6-CAE8C6B82D84}" presName="bgRect" presStyleLbl="bgShp" presStyleIdx="1" presStyleCnt="3"/>
      <dgm:spPr/>
    </dgm:pt>
    <dgm:pt modelId="{4A90299C-A838-4E94-80D3-C23677E62DB1}" type="pres">
      <dgm:prSet presAssocID="{B3665228-EED7-4034-9DD6-CAE8C6B82D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6D59A0BF-1F8F-4318-B286-D3CB1A1D59C7}" type="pres">
      <dgm:prSet presAssocID="{B3665228-EED7-4034-9DD6-CAE8C6B82D84}" presName="spaceRect" presStyleCnt="0"/>
      <dgm:spPr/>
    </dgm:pt>
    <dgm:pt modelId="{4DEB3E7C-BCB9-4DE2-BE76-A480047BA8B5}" type="pres">
      <dgm:prSet presAssocID="{B3665228-EED7-4034-9DD6-CAE8C6B82D84}" presName="parTx" presStyleLbl="revTx" presStyleIdx="1" presStyleCnt="3">
        <dgm:presLayoutVars>
          <dgm:chMax val="0"/>
          <dgm:chPref val="0"/>
        </dgm:presLayoutVars>
      </dgm:prSet>
      <dgm:spPr/>
    </dgm:pt>
    <dgm:pt modelId="{3A9FFDC5-CFF2-40C5-BD52-73371DEB9102}" type="pres">
      <dgm:prSet presAssocID="{60674912-0EA7-40F0-B89C-DC7B3F823F41}" presName="sibTrans" presStyleCnt="0"/>
      <dgm:spPr/>
    </dgm:pt>
    <dgm:pt modelId="{6147BF00-02A1-4D4B-88CA-05FA959A9253}" type="pres">
      <dgm:prSet presAssocID="{6DBE361D-5741-4C36-8179-229AF39752F7}" presName="compNode" presStyleCnt="0"/>
      <dgm:spPr/>
    </dgm:pt>
    <dgm:pt modelId="{BD3A9DB1-87AE-4BF6-AFCA-CC66813F4BDA}" type="pres">
      <dgm:prSet presAssocID="{6DBE361D-5741-4C36-8179-229AF39752F7}" presName="bgRect" presStyleLbl="bgShp" presStyleIdx="2" presStyleCnt="3"/>
      <dgm:spPr/>
    </dgm:pt>
    <dgm:pt modelId="{A5494E68-110E-48B5-9D22-281EB97BE202}" type="pres">
      <dgm:prSet presAssocID="{6DBE361D-5741-4C36-8179-229AF39752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DC573A4-5F34-4ECD-B800-BEF9BB3FD2E5}" type="pres">
      <dgm:prSet presAssocID="{6DBE361D-5741-4C36-8179-229AF39752F7}" presName="spaceRect" presStyleCnt="0"/>
      <dgm:spPr/>
    </dgm:pt>
    <dgm:pt modelId="{88D85083-2804-4548-B6A6-6ACCB3FF9E75}" type="pres">
      <dgm:prSet presAssocID="{6DBE361D-5741-4C36-8179-229AF39752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78225C-7EDD-49E1-8E24-C6C8E28845F9}" srcId="{95F6ED32-223B-42B0-8511-8CD6096470DE}" destId="{B3665228-EED7-4034-9DD6-CAE8C6B82D84}" srcOrd="1" destOrd="0" parTransId="{589FCA23-5976-4AA8-BA55-4A9E88843AE9}" sibTransId="{60674912-0EA7-40F0-B89C-DC7B3F823F41}"/>
    <dgm:cxn modelId="{F0019345-E56F-4B93-AD64-01814C42888D}" type="presOf" srcId="{6DBE361D-5741-4C36-8179-229AF39752F7}" destId="{88D85083-2804-4548-B6A6-6ACCB3FF9E75}" srcOrd="0" destOrd="0" presId="urn:microsoft.com/office/officeart/2018/2/layout/IconVerticalSolidList"/>
    <dgm:cxn modelId="{FF2C3B90-B841-444E-AA29-072D50B86947}" type="presOf" srcId="{B3665228-EED7-4034-9DD6-CAE8C6B82D84}" destId="{4DEB3E7C-BCB9-4DE2-BE76-A480047BA8B5}" srcOrd="0" destOrd="0" presId="urn:microsoft.com/office/officeart/2018/2/layout/IconVerticalSolidList"/>
    <dgm:cxn modelId="{E1F4FCA6-EEF4-4936-B59B-E978C176E534}" srcId="{95F6ED32-223B-42B0-8511-8CD6096470DE}" destId="{6DBE361D-5741-4C36-8179-229AF39752F7}" srcOrd="2" destOrd="0" parTransId="{A32E9494-D7C2-46AF-990B-14A6239DDD77}" sibTransId="{52FB8D5C-5092-444A-A6AC-30867E51122B}"/>
    <dgm:cxn modelId="{C6888BAC-D0A0-40BF-BC55-C710DEBE36EC}" type="presOf" srcId="{95F6ED32-223B-42B0-8511-8CD6096470DE}" destId="{954E256B-F16F-4501-A5D9-7CB0A599BF7E}" srcOrd="0" destOrd="0" presId="urn:microsoft.com/office/officeart/2018/2/layout/IconVerticalSolidList"/>
    <dgm:cxn modelId="{94C01CD1-7B50-4B85-9070-9A69E7A6AFB2}" srcId="{95F6ED32-223B-42B0-8511-8CD6096470DE}" destId="{44A27961-8B17-4ED0-95EE-BB3DD23EA782}" srcOrd="0" destOrd="0" parTransId="{993D12BA-80FB-47AB-886F-07DA186BCC0A}" sibTransId="{38FF10C9-0A3F-40BF-9516-A53746E13D3F}"/>
    <dgm:cxn modelId="{73EBE3F2-F012-4D10-9A5A-FC02A6C3B74C}" type="presOf" srcId="{44A27961-8B17-4ED0-95EE-BB3DD23EA782}" destId="{C19784B4-3ACF-40D9-8322-B0E04C6B5362}" srcOrd="0" destOrd="0" presId="urn:microsoft.com/office/officeart/2018/2/layout/IconVerticalSolidList"/>
    <dgm:cxn modelId="{60321315-3EAC-4A5C-A35D-BB8A224523A0}" type="presParOf" srcId="{954E256B-F16F-4501-A5D9-7CB0A599BF7E}" destId="{4613A3EE-4707-4306-A209-53004AC7E95C}" srcOrd="0" destOrd="0" presId="urn:microsoft.com/office/officeart/2018/2/layout/IconVerticalSolidList"/>
    <dgm:cxn modelId="{F50791BE-70A0-4602-99CA-8F8E951D9E6C}" type="presParOf" srcId="{4613A3EE-4707-4306-A209-53004AC7E95C}" destId="{4B4971C8-AA65-4C9E-95E7-9EDBBB0A6404}" srcOrd="0" destOrd="0" presId="urn:microsoft.com/office/officeart/2018/2/layout/IconVerticalSolidList"/>
    <dgm:cxn modelId="{93B43657-855E-4F02-A45C-4D5BB6AC1FA0}" type="presParOf" srcId="{4613A3EE-4707-4306-A209-53004AC7E95C}" destId="{5C111CC8-BB05-4488-96A0-4BA19A9B88CB}" srcOrd="1" destOrd="0" presId="urn:microsoft.com/office/officeart/2018/2/layout/IconVerticalSolidList"/>
    <dgm:cxn modelId="{93228B51-D858-453C-B7AE-C15427151751}" type="presParOf" srcId="{4613A3EE-4707-4306-A209-53004AC7E95C}" destId="{970CA27F-32B4-41D3-8209-2B1ECB474C6E}" srcOrd="2" destOrd="0" presId="urn:microsoft.com/office/officeart/2018/2/layout/IconVerticalSolidList"/>
    <dgm:cxn modelId="{F616486C-6922-4E7E-AD53-986F04AC01C6}" type="presParOf" srcId="{4613A3EE-4707-4306-A209-53004AC7E95C}" destId="{C19784B4-3ACF-40D9-8322-B0E04C6B5362}" srcOrd="3" destOrd="0" presId="urn:microsoft.com/office/officeart/2018/2/layout/IconVerticalSolidList"/>
    <dgm:cxn modelId="{7D714960-F217-46BD-9954-EA8DD0C2129C}" type="presParOf" srcId="{954E256B-F16F-4501-A5D9-7CB0A599BF7E}" destId="{7A2E1EE3-3720-4E49-BB4C-9E3A648FEB4F}" srcOrd="1" destOrd="0" presId="urn:microsoft.com/office/officeart/2018/2/layout/IconVerticalSolidList"/>
    <dgm:cxn modelId="{66A98480-68A9-45C5-89C9-06623C7131C4}" type="presParOf" srcId="{954E256B-F16F-4501-A5D9-7CB0A599BF7E}" destId="{9AEAC554-BC55-40CF-B45D-052E9E805EF2}" srcOrd="2" destOrd="0" presId="urn:microsoft.com/office/officeart/2018/2/layout/IconVerticalSolidList"/>
    <dgm:cxn modelId="{6C4D46BF-2BE0-425B-8464-8104460425E0}" type="presParOf" srcId="{9AEAC554-BC55-40CF-B45D-052E9E805EF2}" destId="{96F03231-E934-4765-9418-0C7BE0DDB692}" srcOrd="0" destOrd="0" presId="urn:microsoft.com/office/officeart/2018/2/layout/IconVerticalSolidList"/>
    <dgm:cxn modelId="{292FD2B3-AD45-4279-B372-C39AE1F2A509}" type="presParOf" srcId="{9AEAC554-BC55-40CF-B45D-052E9E805EF2}" destId="{4A90299C-A838-4E94-80D3-C23677E62DB1}" srcOrd="1" destOrd="0" presId="urn:microsoft.com/office/officeart/2018/2/layout/IconVerticalSolidList"/>
    <dgm:cxn modelId="{6782FDDB-C70C-4EFA-BEA4-F619765BBE91}" type="presParOf" srcId="{9AEAC554-BC55-40CF-B45D-052E9E805EF2}" destId="{6D59A0BF-1F8F-4318-B286-D3CB1A1D59C7}" srcOrd="2" destOrd="0" presId="urn:microsoft.com/office/officeart/2018/2/layout/IconVerticalSolidList"/>
    <dgm:cxn modelId="{38BDC4D5-6773-4B4E-96E5-50A70AAAD72E}" type="presParOf" srcId="{9AEAC554-BC55-40CF-B45D-052E9E805EF2}" destId="{4DEB3E7C-BCB9-4DE2-BE76-A480047BA8B5}" srcOrd="3" destOrd="0" presId="urn:microsoft.com/office/officeart/2018/2/layout/IconVerticalSolidList"/>
    <dgm:cxn modelId="{32B7A619-47F9-4C49-B88C-757D28368DB6}" type="presParOf" srcId="{954E256B-F16F-4501-A5D9-7CB0A599BF7E}" destId="{3A9FFDC5-CFF2-40C5-BD52-73371DEB9102}" srcOrd="3" destOrd="0" presId="urn:microsoft.com/office/officeart/2018/2/layout/IconVerticalSolidList"/>
    <dgm:cxn modelId="{8D0379A2-74E7-4D36-9A08-DF7E63CB483E}" type="presParOf" srcId="{954E256B-F16F-4501-A5D9-7CB0A599BF7E}" destId="{6147BF00-02A1-4D4B-88CA-05FA959A9253}" srcOrd="4" destOrd="0" presId="urn:microsoft.com/office/officeart/2018/2/layout/IconVerticalSolidList"/>
    <dgm:cxn modelId="{8F5053EA-7D20-4A2B-AF25-3516BAFE0240}" type="presParOf" srcId="{6147BF00-02A1-4D4B-88CA-05FA959A9253}" destId="{BD3A9DB1-87AE-4BF6-AFCA-CC66813F4BDA}" srcOrd="0" destOrd="0" presId="urn:microsoft.com/office/officeart/2018/2/layout/IconVerticalSolidList"/>
    <dgm:cxn modelId="{89E42E29-1A08-4E4A-832E-B73CB1470FF8}" type="presParOf" srcId="{6147BF00-02A1-4D4B-88CA-05FA959A9253}" destId="{A5494E68-110E-48B5-9D22-281EB97BE202}" srcOrd="1" destOrd="0" presId="urn:microsoft.com/office/officeart/2018/2/layout/IconVerticalSolidList"/>
    <dgm:cxn modelId="{F154A412-3C65-4A6F-B7B2-BA550BC03DFB}" type="presParOf" srcId="{6147BF00-02A1-4D4B-88CA-05FA959A9253}" destId="{DDC573A4-5F34-4ECD-B800-BEF9BB3FD2E5}" srcOrd="2" destOrd="0" presId="urn:microsoft.com/office/officeart/2018/2/layout/IconVerticalSolidList"/>
    <dgm:cxn modelId="{0229DCC9-4924-47E8-85D6-865AC4E093A9}" type="presParOf" srcId="{6147BF00-02A1-4D4B-88CA-05FA959A9253}" destId="{88D85083-2804-4548-B6A6-6ACCB3FF9E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627FA-9923-4D87-8FA5-E47BB8976A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1B6A0D9-4F05-419E-B5B9-BD315ECE9FDD}">
      <dgm:prSet/>
      <dgm:spPr/>
      <dgm:t>
        <a:bodyPr/>
        <a:lstStyle/>
        <a:p>
          <a:r>
            <a:rPr lang="ru-RU"/>
            <a:t>Право выбора и утверждения великого князя</a:t>
          </a:r>
          <a:endParaRPr lang="en-US"/>
        </a:p>
      </dgm:t>
    </dgm:pt>
    <dgm:pt modelId="{1A1D7AF5-9CCE-4BEA-B1B2-714C3AB90831}" type="parTrans" cxnId="{908905A6-8442-4672-AEEE-BD8EBB9C1755}">
      <dgm:prSet/>
      <dgm:spPr/>
      <dgm:t>
        <a:bodyPr/>
        <a:lstStyle/>
        <a:p>
          <a:endParaRPr lang="en-US"/>
        </a:p>
      </dgm:t>
    </dgm:pt>
    <dgm:pt modelId="{39E4EB96-27CB-44B4-AE81-7208E8F367DE}" type="sibTrans" cxnId="{908905A6-8442-4672-AEEE-BD8EBB9C1755}">
      <dgm:prSet/>
      <dgm:spPr/>
      <dgm:t>
        <a:bodyPr/>
        <a:lstStyle/>
        <a:p>
          <a:endParaRPr lang="en-US"/>
        </a:p>
      </dgm:t>
    </dgm:pt>
    <dgm:pt modelId="{7426305A-F80B-44C1-836A-C74EBAA57857}">
      <dgm:prSet/>
      <dgm:spPr/>
      <dgm:t>
        <a:bodyPr/>
        <a:lstStyle/>
        <a:p>
          <a:r>
            <a:rPr lang="ru-RU" dirty="0"/>
            <a:t>Право сейма вводить военный налог</a:t>
          </a:r>
          <a:endParaRPr lang="en-US" dirty="0"/>
        </a:p>
      </dgm:t>
    </dgm:pt>
    <dgm:pt modelId="{0445A5A9-1C16-4D5D-8A40-C796D1A11FE6}" type="parTrans" cxnId="{0B71946B-B152-43D4-A229-FE9F9AF42AAD}">
      <dgm:prSet/>
      <dgm:spPr/>
      <dgm:t>
        <a:bodyPr/>
        <a:lstStyle/>
        <a:p>
          <a:endParaRPr lang="en-US"/>
        </a:p>
      </dgm:t>
    </dgm:pt>
    <dgm:pt modelId="{521E6883-5448-4E3A-A007-53FB6BCDF588}" type="sibTrans" cxnId="{0B71946B-B152-43D4-A229-FE9F9AF42AAD}">
      <dgm:prSet/>
      <dgm:spPr/>
      <dgm:t>
        <a:bodyPr/>
        <a:lstStyle/>
        <a:p>
          <a:endParaRPr lang="en-US"/>
        </a:p>
      </dgm:t>
    </dgm:pt>
    <dgm:pt modelId="{623D825F-D880-494F-A917-E0F1496AEF5D}">
      <dgm:prSet/>
      <dgm:spPr/>
      <dgm:t>
        <a:bodyPr/>
        <a:lstStyle/>
        <a:p>
          <a:r>
            <a:rPr lang="ru-RU" dirty="0"/>
            <a:t>Право объявлять войну и заключать мир</a:t>
          </a:r>
          <a:endParaRPr lang="en-US" dirty="0"/>
        </a:p>
      </dgm:t>
    </dgm:pt>
    <dgm:pt modelId="{46AB2EB3-715C-47D5-836F-7C836F83D5A0}" type="parTrans" cxnId="{A7D9BF20-0F96-436F-84D3-BB641D0140CF}">
      <dgm:prSet/>
      <dgm:spPr/>
      <dgm:t>
        <a:bodyPr/>
        <a:lstStyle/>
        <a:p>
          <a:endParaRPr lang="en-US"/>
        </a:p>
      </dgm:t>
    </dgm:pt>
    <dgm:pt modelId="{CA10CE26-CB6A-443F-8C86-CF4DCC90626E}" type="sibTrans" cxnId="{A7D9BF20-0F96-436F-84D3-BB641D0140CF}">
      <dgm:prSet/>
      <dgm:spPr/>
      <dgm:t>
        <a:bodyPr/>
        <a:lstStyle/>
        <a:p>
          <a:endParaRPr lang="en-US"/>
        </a:p>
      </dgm:t>
    </dgm:pt>
    <dgm:pt modelId="{069AECD3-F036-4CB4-BF5E-BD4E3EF6CBFA}" type="pres">
      <dgm:prSet presAssocID="{523627FA-9923-4D87-8FA5-E47BB8976A68}" presName="root" presStyleCnt="0">
        <dgm:presLayoutVars>
          <dgm:dir/>
          <dgm:resizeHandles val="exact"/>
        </dgm:presLayoutVars>
      </dgm:prSet>
      <dgm:spPr/>
    </dgm:pt>
    <dgm:pt modelId="{9D21346B-35F5-44F9-AE0E-D7E30483AA94}" type="pres">
      <dgm:prSet presAssocID="{61B6A0D9-4F05-419E-B5B9-BD315ECE9FDD}" presName="compNode" presStyleCnt="0"/>
      <dgm:spPr/>
    </dgm:pt>
    <dgm:pt modelId="{54630228-BCE5-4DA4-BD14-1B5BDBD52279}" type="pres">
      <dgm:prSet presAssocID="{61B6A0D9-4F05-419E-B5B9-BD315ECE9FDD}" presName="bgRect" presStyleLbl="bgShp" presStyleIdx="0" presStyleCnt="3"/>
      <dgm:spPr/>
    </dgm:pt>
    <dgm:pt modelId="{5C1978C1-1B43-43D2-972E-1F2CDF98C237}" type="pres">
      <dgm:prSet presAssocID="{61B6A0D9-4F05-419E-B5B9-BD315ECE9F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оток судьи"/>
        </a:ext>
      </dgm:extLst>
    </dgm:pt>
    <dgm:pt modelId="{DAE05B3B-E8F6-425D-BB59-BBBA7B48B4AE}" type="pres">
      <dgm:prSet presAssocID="{61B6A0D9-4F05-419E-B5B9-BD315ECE9FDD}" presName="spaceRect" presStyleCnt="0"/>
      <dgm:spPr/>
    </dgm:pt>
    <dgm:pt modelId="{ACC5157E-B25D-4879-8ACB-A5DD7229BEB8}" type="pres">
      <dgm:prSet presAssocID="{61B6A0D9-4F05-419E-B5B9-BD315ECE9FDD}" presName="parTx" presStyleLbl="revTx" presStyleIdx="0" presStyleCnt="3">
        <dgm:presLayoutVars>
          <dgm:chMax val="0"/>
          <dgm:chPref val="0"/>
        </dgm:presLayoutVars>
      </dgm:prSet>
      <dgm:spPr/>
    </dgm:pt>
    <dgm:pt modelId="{081AA852-99A4-4C97-862E-FC15DE254128}" type="pres">
      <dgm:prSet presAssocID="{39E4EB96-27CB-44B4-AE81-7208E8F367DE}" presName="sibTrans" presStyleCnt="0"/>
      <dgm:spPr/>
    </dgm:pt>
    <dgm:pt modelId="{590C38D3-009A-4C87-B5D5-A561AB8E130C}" type="pres">
      <dgm:prSet presAssocID="{7426305A-F80B-44C1-836A-C74EBAA57857}" presName="compNode" presStyleCnt="0"/>
      <dgm:spPr/>
    </dgm:pt>
    <dgm:pt modelId="{621F7788-4035-47FA-BE44-DBAAA5DAA9BE}" type="pres">
      <dgm:prSet presAssocID="{7426305A-F80B-44C1-836A-C74EBAA57857}" presName="bgRect" presStyleLbl="bgShp" presStyleIdx="1" presStyleCnt="3"/>
      <dgm:spPr/>
    </dgm:pt>
    <dgm:pt modelId="{6BE37924-7FC2-4584-9803-C73E1447066E}" type="pres">
      <dgm:prSet presAssocID="{7426305A-F80B-44C1-836A-C74EBAA578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C8AA94D-4BB6-46C8-9D3F-9EB2ABDD16B0}" type="pres">
      <dgm:prSet presAssocID="{7426305A-F80B-44C1-836A-C74EBAA57857}" presName="spaceRect" presStyleCnt="0"/>
      <dgm:spPr/>
    </dgm:pt>
    <dgm:pt modelId="{FF5BA8F2-AE1B-4E23-B582-6B31C50AC4FC}" type="pres">
      <dgm:prSet presAssocID="{7426305A-F80B-44C1-836A-C74EBAA57857}" presName="parTx" presStyleLbl="revTx" presStyleIdx="1" presStyleCnt="3">
        <dgm:presLayoutVars>
          <dgm:chMax val="0"/>
          <dgm:chPref val="0"/>
        </dgm:presLayoutVars>
      </dgm:prSet>
      <dgm:spPr/>
    </dgm:pt>
    <dgm:pt modelId="{B003B626-9F75-48BE-8C82-81228E217BB4}" type="pres">
      <dgm:prSet presAssocID="{521E6883-5448-4E3A-A007-53FB6BCDF588}" presName="sibTrans" presStyleCnt="0"/>
      <dgm:spPr/>
    </dgm:pt>
    <dgm:pt modelId="{806F603B-B2BC-4BB7-AFCB-A6F9BA0B4E94}" type="pres">
      <dgm:prSet presAssocID="{623D825F-D880-494F-A917-E0F1496AEF5D}" presName="compNode" presStyleCnt="0"/>
      <dgm:spPr/>
    </dgm:pt>
    <dgm:pt modelId="{D1A6961C-F496-418A-A3C1-11F596179176}" type="pres">
      <dgm:prSet presAssocID="{623D825F-D880-494F-A917-E0F1496AEF5D}" presName="bgRect" presStyleLbl="bgShp" presStyleIdx="2" presStyleCnt="3"/>
      <dgm:spPr/>
    </dgm:pt>
    <dgm:pt modelId="{8B5FC4EE-9482-489D-BDDD-AC88969A897F}" type="pres">
      <dgm:prSet presAssocID="{623D825F-D880-494F-A917-E0F1496AEF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0A6067F-E54D-45FF-880C-4BA43B55AD18}" type="pres">
      <dgm:prSet presAssocID="{623D825F-D880-494F-A917-E0F1496AEF5D}" presName="spaceRect" presStyleCnt="0"/>
      <dgm:spPr/>
    </dgm:pt>
    <dgm:pt modelId="{A21402E9-333F-4F63-99BD-77EE9CB33DE4}" type="pres">
      <dgm:prSet presAssocID="{623D825F-D880-494F-A917-E0F1496AEF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D9BF20-0F96-436F-84D3-BB641D0140CF}" srcId="{523627FA-9923-4D87-8FA5-E47BB8976A68}" destId="{623D825F-D880-494F-A917-E0F1496AEF5D}" srcOrd="2" destOrd="0" parTransId="{46AB2EB3-715C-47D5-836F-7C836F83D5A0}" sibTransId="{CA10CE26-CB6A-443F-8C86-CF4DCC90626E}"/>
    <dgm:cxn modelId="{6AC57121-9B83-4226-BE82-AE1EFB9F5F4C}" type="presOf" srcId="{623D825F-D880-494F-A917-E0F1496AEF5D}" destId="{A21402E9-333F-4F63-99BD-77EE9CB33DE4}" srcOrd="0" destOrd="0" presId="urn:microsoft.com/office/officeart/2018/2/layout/IconVerticalSolidList"/>
    <dgm:cxn modelId="{0B71946B-B152-43D4-A229-FE9F9AF42AAD}" srcId="{523627FA-9923-4D87-8FA5-E47BB8976A68}" destId="{7426305A-F80B-44C1-836A-C74EBAA57857}" srcOrd="1" destOrd="0" parTransId="{0445A5A9-1C16-4D5D-8A40-C796D1A11FE6}" sibTransId="{521E6883-5448-4E3A-A007-53FB6BCDF588}"/>
    <dgm:cxn modelId="{798C82A1-7AF8-45CE-85C0-2F09E6C7563C}" type="presOf" srcId="{7426305A-F80B-44C1-836A-C74EBAA57857}" destId="{FF5BA8F2-AE1B-4E23-B582-6B31C50AC4FC}" srcOrd="0" destOrd="0" presId="urn:microsoft.com/office/officeart/2018/2/layout/IconVerticalSolidList"/>
    <dgm:cxn modelId="{908905A6-8442-4672-AEEE-BD8EBB9C1755}" srcId="{523627FA-9923-4D87-8FA5-E47BB8976A68}" destId="{61B6A0D9-4F05-419E-B5B9-BD315ECE9FDD}" srcOrd="0" destOrd="0" parTransId="{1A1D7AF5-9CCE-4BEA-B1B2-714C3AB90831}" sibTransId="{39E4EB96-27CB-44B4-AE81-7208E8F367DE}"/>
    <dgm:cxn modelId="{F34BACEF-536F-4E3E-98B3-0CD7B57EA84D}" type="presOf" srcId="{61B6A0D9-4F05-419E-B5B9-BD315ECE9FDD}" destId="{ACC5157E-B25D-4879-8ACB-A5DD7229BEB8}" srcOrd="0" destOrd="0" presId="urn:microsoft.com/office/officeart/2018/2/layout/IconVerticalSolidList"/>
    <dgm:cxn modelId="{F46819F9-F762-44FE-B53F-7D2D72DFB80B}" type="presOf" srcId="{523627FA-9923-4D87-8FA5-E47BB8976A68}" destId="{069AECD3-F036-4CB4-BF5E-BD4E3EF6CBFA}" srcOrd="0" destOrd="0" presId="urn:microsoft.com/office/officeart/2018/2/layout/IconVerticalSolidList"/>
    <dgm:cxn modelId="{123E911A-AB48-4DF3-96A3-768607AD1201}" type="presParOf" srcId="{069AECD3-F036-4CB4-BF5E-BD4E3EF6CBFA}" destId="{9D21346B-35F5-44F9-AE0E-D7E30483AA94}" srcOrd="0" destOrd="0" presId="urn:microsoft.com/office/officeart/2018/2/layout/IconVerticalSolidList"/>
    <dgm:cxn modelId="{87CCA8A2-4DFD-4684-A170-566C24B79459}" type="presParOf" srcId="{9D21346B-35F5-44F9-AE0E-D7E30483AA94}" destId="{54630228-BCE5-4DA4-BD14-1B5BDBD52279}" srcOrd="0" destOrd="0" presId="urn:microsoft.com/office/officeart/2018/2/layout/IconVerticalSolidList"/>
    <dgm:cxn modelId="{532CBB68-C6F9-4DBB-B791-056D7B441D25}" type="presParOf" srcId="{9D21346B-35F5-44F9-AE0E-D7E30483AA94}" destId="{5C1978C1-1B43-43D2-972E-1F2CDF98C237}" srcOrd="1" destOrd="0" presId="urn:microsoft.com/office/officeart/2018/2/layout/IconVerticalSolidList"/>
    <dgm:cxn modelId="{94522FF8-3D19-4757-8DDA-A9887D010993}" type="presParOf" srcId="{9D21346B-35F5-44F9-AE0E-D7E30483AA94}" destId="{DAE05B3B-E8F6-425D-BB59-BBBA7B48B4AE}" srcOrd="2" destOrd="0" presId="urn:microsoft.com/office/officeart/2018/2/layout/IconVerticalSolidList"/>
    <dgm:cxn modelId="{C470E598-7F30-48E8-A9C5-7EF3165EBA75}" type="presParOf" srcId="{9D21346B-35F5-44F9-AE0E-D7E30483AA94}" destId="{ACC5157E-B25D-4879-8ACB-A5DD7229BEB8}" srcOrd="3" destOrd="0" presId="urn:microsoft.com/office/officeart/2018/2/layout/IconVerticalSolidList"/>
    <dgm:cxn modelId="{374B51FA-3378-48DD-8EAE-293EF8C870BD}" type="presParOf" srcId="{069AECD3-F036-4CB4-BF5E-BD4E3EF6CBFA}" destId="{081AA852-99A4-4C97-862E-FC15DE254128}" srcOrd="1" destOrd="0" presId="urn:microsoft.com/office/officeart/2018/2/layout/IconVerticalSolidList"/>
    <dgm:cxn modelId="{3AC37B6C-AEFC-4B12-B6E4-B83E8AB4E92B}" type="presParOf" srcId="{069AECD3-F036-4CB4-BF5E-BD4E3EF6CBFA}" destId="{590C38D3-009A-4C87-B5D5-A561AB8E130C}" srcOrd="2" destOrd="0" presId="urn:microsoft.com/office/officeart/2018/2/layout/IconVerticalSolidList"/>
    <dgm:cxn modelId="{211484A8-4B2B-4F14-843D-07297C3669BC}" type="presParOf" srcId="{590C38D3-009A-4C87-B5D5-A561AB8E130C}" destId="{621F7788-4035-47FA-BE44-DBAAA5DAA9BE}" srcOrd="0" destOrd="0" presId="urn:microsoft.com/office/officeart/2018/2/layout/IconVerticalSolidList"/>
    <dgm:cxn modelId="{E45637D6-4B1B-42F9-AD0C-ED4B80D0D606}" type="presParOf" srcId="{590C38D3-009A-4C87-B5D5-A561AB8E130C}" destId="{6BE37924-7FC2-4584-9803-C73E1447066E}" srcOrd="1" destOrd="0" presId="urn:microsoft.com/office/officeart/2018/2/layout/IconVerticalSolidList"/>
    <dgm:cxn modelId="{AA4723D5-D416-4948-A789-4610FF2BFD9B}" type="presParOf" srcId="{590C38D3-009A-4C87-B5D5-A561AB8E130C}" destId="{5C8AA94D-4BB6-46C8-9D3F-9EB2ABDD16B0}" srcOrd="2" destOrd="0" presId="urn:microsoft.com/office/officeart/2018/2/layout/IconVerticalSolidList"/>
    <dgm:cxn modelId="{16EFAB85-DFDC-4BD6-9306-83C7F0E337CB}" type="presParOf" srcId="{590C38D3-009A-4C87-B5D5-A561AB8E130C}" destId="{FF5BA8F2-AE1B-4E23-B582-6B31C50AC4FC}" srcOrd="3" destOrd="0" presId="urn:microsoft.com/office/officeart/2018/2/layout/IconVerticalSolidList"/>
    <dgm:cxn modelId="{B8E961FB-98BE-495F-9EEB-AEAEF9A22A59}" type="presParOf" srcId="{069AECD3-F036-4CB4-BF5E-BD4E3EF6CBFA}" destId="{B003B626-9F75-48BE-8C82-81228E217BB4}" srcOrd="3" destOrd="0" presId="urn:microsoft.com/office/officeart/2018/2/layout/IconVerticalSolidList"/>
    <dgm:cxn modelId="{F2EE147F-B94F-43BB-AC46-95883A808E72}" type="presParOf" srcId="{069AECD3-F036-4CB4-BF5E-BD4E3EF6CBFA}" destId="{806F603B-B2BC-4BB7-AFCB-A6F9BA0B4E94}" srcOrd="4" destOrd="0" presId="urn:microsoft.com/office/officeart/2018/2/layout/IconVerticalSolidList"/>
    <dgm:cxn modelId="{6F1A14FE-461E-4F90-8970-2BBFF6C97464}" type="presParOf" srcId="{806F603B-B2BC-4BB7-AFCB-A6F9BA0B4E94}" destId="{D1A6961C-F496-418A-A3C1-11F596179176}" srcOrd="0" destOrd="0" presId="urn:microsoft.com/office/officeart/2018/2/layout/IconVerticalSolidList"/>
    <dgm:cxn modelId="{13B01EDC-7C5B-490E-87EE-5B6B46013DEC}" type="presParOf" srcId="{806F603B-B2BC-4BB7-AFCB-A6F9BA0B4E94}" destId="{8B5FC4EE-9482-489D-BDDD-AC88969A897F}" srcOrd="1" destOrd="0" presId="urn:microsoft.com/office/officeart/2018/2/layout/IconVerticalSolidList"/>
    <dgm:cxn modelId="{65E9F37D-4F0C-46DE-825A-55F9D32C3520}" type="presParOf" srcId="{806F603B-B2BC-4BB7-AFCB-A6F9BA0B4E94}" destId="{70A6067F-E54D-45FF-880C-4BA43B55AD18}" srcOrd="2" destOrd="0" presId="urn:microsoft.com/office/officeart/2018/2/layout/IconVerticalSolidList"/>
    <dgm:cxn modelId="{B0FB3FDE-EA2B-49BB-A8A4-28D09D0BF997}" type="presParOf" srcId="{806F603B-B2BC-4BB7-AFCB-A6F9BA0B4E94}" destId="{A21402E9-333F-4F63-99BD-77EE9CB33D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FEEB26-080D-4C39-9874-C13F2EA35DA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</dgm:pt>
    <dgm:pt modelId="{597833E0-42A9-4E4C-BE05-844A673F441D}">
      <dgm:prSet phldrT="[Текст]"/>
      <dgm:spPr/>
      <dgm:t>
        <a:bodyPr/>
        <a:lstStyle/>
        <a:p>
          <a:r>
            <a:rPr lang="ru-RU" dirty="0"/>
            <a:t>Воеводство</a:t>
          </a:r>
        </a:p>
      </dgm:t>
    </dgm:pt>
    <dgm:pt modelId="{55C6C412-49E6-46B8-84E9-ED1177725314}" type="parTrans" cxnId="{07F026AB-0ACC-44BF-B60A-1C6FE6280A7B}">
      <dgm:prSet/>
      <dgm:spPr/>
      <dgm:t>
        <a:bodyPr/>
        <a:lstStyle/>
        <a:p>
          <a:endParaRPr lang="ru-RU"/>
        </a:p>
      </dgm:t>
    </dgm:pt>
    <dgm:pt modelId="{CEB9CF57-FF38-4368-9C9D-7E33BC05E3EF}" type="sibTrans" cxnId="{07F026AB-0ACC-44BF-B60A-1C6FE6280A7B}">
      <dgm:prSet/>
      <dgm:spPr/>
      <dgm:t>
        <a:bodyPr/>
        <a:lstStyle/>
        <a:p>
          <a:endParaRPr lang="ru-RU"/>
        </a:p>
      </dgm:t>
    </dgm:pt>
    <dgm:pt modelId="{069F256D-8D34-47F8-9FFA-B8AE5D7EFF6A}">
      <dgm:prSet phldrT="[Текст]"/>
      <dgm:spPr/>
      <dgm:t>
        <a:bodyPr/>
        <a:lstStyle/>
        <a:p>
          <a:r>
            <a:rPr lang="ru-RU" dirty="0"/>
            <a:t>Поветы</a:t>
          </a:r>
        </a:p>
      </dgm:t>
    </dgm:pt>
    <dgm:pt modelId="{1569D56B-3A4C-4424-A57F-64F9F1958808}" type="parTrans" cxnId="{7FF9856B-938E-461C-B208-C6574FEFDE73}">
      <dgm:prSet/>
      <dgm:spPr/>
      <dgm:t>
        <a:bodyPr/>
        <a:lstStyle/>
        <a:p>
          <a:endParaRPr lang="ru-RU"/>
        </a:p>
      </dgm:t>
    </dgm:pt>
    <dgm:pt modelId="{9D37C319-8CEF-49C5-BBAD-1EA7840D29F9}" type="sibTrans" cxnId="{7FF9856B-938E-461C-B208-C6574FEFDE73}">
      <dgm:prSet/>
      <dgm:spPr/>
      <dgm:t>
        <a:bodyPr/>
        <a:lstStyle/>
        <a:p>
          <a:endParaRPr lang="ru-RU"/>
        </a:p>
      </dgm:t>
    </dgm:pt>
    <dgm:pt modelId="{C7E61F38-126B-4DA0-8289-B5DF04E9D820}">
      <dgm:prSet phldrT="[Текст]"/>
      <dgm:spPr/>
      <dgm:t>
        <a:bodyPr/>
        <a:lstStyle/>
        <a:p>
          <a:r>
            <a:rPr lang="ru-RU" dirty="0"/>
            <a:t>Волости</a:t>
          </a:r>
        </a:p>
      </dgm:t>
    </dgm:pt>
    <dgm:pt modelId="{B8B8D7D1-4B90-4047-8949-29F886CF3DB8}" type="parTrans" cxnId="{7CBA1814-C91C-4DC1-AD41-6812EAB54232}">
      <dgm:prSet/>
      <dgm:spPr/>
      <dgm:t>
        <a:bodyPr/>
        <a:lstStyle/>
        <a:p>
          <a:endParaRPr lang="ru-RU"/>
        </a:p>
      </dgm:t>
    </dgm:pt>
    <dgm:pt modelId="{2AB876B1-EBA6-4AA7-A39E-32F524D5823E}" type="sibTrans" cxnId="{7CBA1814-C91C-4DC1-AD41-6812EAB54232}">
      <dgm:prSet/>
      <dgm:spPr/>
      <dgm:t>
        <a:bodyPr/>
        <a:lstStyle/>
        <a:p>
          <a:endParaRPr lang="ru-RU"/>
        </a:p>
      </dgm:t>
    </dgm:pt>
    <dgm:pt modelId="{17472CC9-2FFA-4B49-9055-2D3B04F5AB27}" type="pres">
      <dgm:prSet presAssocID="{19FEEB26-080D-4C39-9874-C13F2EA35DAC}" presName="outerComposite" presStyleCnt="0">
        <dgm:presLayoutVars>
          <dgm:chMax val="5"/>
          <dgm:dir/>
          <dgm:resizeHandles val="exact"/>
        </dgm:presLayoutVars>
      </dgm:prSet>
      <dgm:spPr/>
    </dgm:pt>
    <dgm:pt modelId="{496EE218-CAC4-4C5C-971D-1A8B69FA8BC6}" type="pres">
      <dgm:prSet presAssocID="{19FEEB26-080D-4C39-9874-C13F2EA35DAC}" presName="dummyMaxCanvas" presStyleCnt="0">
        <dgm:presLayoutVars/>
      </dgm:prSet>
      <dgm:spPr/>
    </dgm:pt>
    <dgm:pt modelId="{0FF30CC9-47A7-41C7-99CC-B6C8E3CC3E87}" type="pres">
      <dgm:prSet presAssocID="{19FEEB26-080D-4C39-9874-C13F2EA35DAC}" presName="ThreeNodes_1" presStyleLbl="node1" presStyleIdx="0" presStyleCnt="3">
        <dgm:presLayoutVars>
          <dgm:bulletEnabled val="1"/>
        </dgm:presLayoutVars>
      </dgm:prSet>
      <dgm:spPr/>
    </dgm:pt>
    <dgm:pt modelId="{8FFD5F91-E0C5-45AD-88DF-7F1138B458B0}" type="pres">
      <dgm:prSet presAssocID="{19FEEB26-080D-4C39-9874-C13F2EA35DAC}" presName="ThreeNodes_2" presStyleLbl="node1" presStyleIdx="1" presStyleCnt="3">
        <dgm:presLayoutVars>
          <dgm:bulletEnabled val="1"/>
        </dgm:presLayoutVars>
      </dgm:prSet>
      <dgm:spPr/>
    </dgm:pt>
    <dgm:pt modelId="{316C7D24-66E8-4361-A620-3D98C861E2F0}" type="pres">
      <dgm:prSet presAssocID="{19FEEB26-080D-4C39-9874-C13F2EA35DAC}" presName="ThreeNodes_3" presStyleLbl="node1" presStyleIdx="2" presStyleCnt="3">
        <dgm:presLayoutVars>
          <dgm:bulletEnabled val="1"/>
        </dgm:presLayoutVars>
      </dgm:prSet>
      <dgm:spPr/>
    </dgm:pt>
    <dgm:pt modelId="{3C44763C-170F-4270-9BE1-3F030A29A6EC}" type="pres">
      <dgm:prSet presAssocID="{19FEEB26-080D-4C39-9874-C13F2EA35DAC}" presName="ThreeConn_1-2" presStyleLbl="fgAccFollowNode1" presStyleIdx="0" presStyleCnt="2">
        <dgm:presLayoutVars>
          <dgm:bulletEnabled val="1"/>
        </dgm:presLayoutVars>
      </dgm:prSet>
      <dgm:spPr/>
    </dgm:pt>
    <dgm:pt modelId="{13BDA454-2FF5-4817-87AD-9BB7CEC75916}" type="pres">
      <dgm:prSet presAssocID="{19FEEB26-080D-4C39-9874-C13F2EA35DAC}" presName="ThreeConn_2-3" presStyleLbl="fgAccFollowNode1" presStyleIdx="1" presStyleCnt="2">
        <dgm:presLayoutVars>
          <dgm:bulletEnabled val="1"/>
        </dgm:presLayoutVars>
      </dgm:prSet>
      <dgm:spPr/>
    </dgm:pt>
    <dgm:pt modelId="{D6395615-FF3D-4252-8CE2-C70A26B0740C}" type="pres">
      <dgm:prSet presAssocID="{19FEEB26-080D-4C39-9874-C13F2EA35DAC}" presName="ThreeNodes_1_text" presStyleLbl="node1" presStyleIdx="2" presStyleCnt="3">
        <dgm:presLayoutVars>
          <dgm:bulletEnabled val="1"/>
        </dgm:presLayoutVars>
      </dgm:prSet>
      <dgm:spPr/>
    </dgm:pt>
    <dgm:pt modelId="{784AAA4F-0181-4322-A273-2F7485BCD2AC}" type="pres">
      <dgm:prSet presAssocID="{19FEEB26-080D-4C39-9874-C13F2EA35DAC}" presName="ThreeNodes_2_text" presStyleLbl="node1" presStyleIdx="2" presStyleCnt="3">
        <dgm:presLayoutVars>
          <dgm:bulletEnabled val="1"/>
        </dgm:presLayoutVars>
      </dgm:prSet>
      <dgm:spPr/>
    </dgm:pt>
    <dgm:pt modelId="{47FE9A85-C5CD-4C11-B9A3-F0E379466E08}" type="pres">
      <dgm:prSet presAssocID="{19FEEB26-080D-4C39-9874-C13F2EA35DA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CBA1814-C91C-4DC1-AD41-6812EAB54232}" srcId="{19FEEB26-080D-4C39-9874-C13F2EA35DAC}" destId="{C7E61F38-126B-4DA0-8289-B5DF04E9D820}" srcOrd="2" destOrd="0" parTransId="{B8B8D7D1-4B90-4047-8949-29F886CF3DB8}" sibTransId="{2AB876B1-EBA6-4AA7-A39E-32F524D5823E}"/>
    <dgm:cxn modelId="{8A30F71D-C594-42FD-A063-D4E2D31A0AF2}" type="presOf" srcId="{CEB9CF57-FF38-4368-9C9D-7E33BC05E3EF}" destId="{3C44763C-170F-4270-9BE1-3F030A29A6EC}" srcOrd="0" destOrd="0" presId="urn:microsoft.com/office/officeart/2005/8/layout/vProcess5"/>
    <dgm:cxn modelId="{9644B127-3DC7-4885-BCFF-93D57811099C}" type="presOf" srcId="{597833E0-42A9-4E4C-BE05-844A673F441D}" destId="{0FF30CC9-47A7-41C7-99CC-B6C8E3CC3E87}" srcOrd="0" destOrd="0" presId="urn:microsoft.com/office/officeart/2005/8/layout/vProcess5"/>
    <dgm:cxn modelId="{A84DAF41-ED9A-4542-AE30-C85DBD4B27DA}" type="presOf" srcId="{069F256D-8D34-47F8-9FFA-B8AE5D7EFF6A}" destId="{8FFD5F91-E0C5-45AD-88DF-7F1138B458B0}" srcOrd="0" destOrd="0" presId="urn:microsoft.com/office/officeart/2005/8/layout/vProcess5"/>
    <dgm:cxn modelId="{7FF9856B-938E-461C-B208-C6574FEFDE73}" srcId="{19FEEB26-080D-4C39-9874-C13F2EA35DAC}" destId="{069F256D-8D34-47F8-9FFA-B8AE5D7EFF6A}" srcOrd="1" destOrd="0" parTransId="{1569D56B-3A4C-4424-A57F-64F9F1958808}" sibTransId="{9D37C319-8CEF-49C5-BBAD-1EA7840D29F9}"/>
    <dgm:cxn modelId="{AB7D1476-B3F5-4E52-9EDF-9F37E850C35C}" type="presOf" srcId="{C7E61F38-126B-4DA0-8289-B5DF04E9D820}" destId="{47FE9A85-C5CD-4C11-B9A3-F0E379466E08}" srcOrd="1" destOrd="0" presId="urn:microsoft.com/office/officeart/2005/8/layout/vProcess5"/>
    <dgm:cxn modelId="{3E3E4058-9D3C-4F5F-8958-CF11906673C8}" type="presOf" srcId="{19FEEB26-080D-4C39-9874-C13F2EA35DAC}" destId="{17472CC9-2FFA-4B49-9055-2D3B04F5AB27}" srcOrd="0" destOrd="0" presId="urn:microsoft.com/office/officeart/2005/8/layout/vProcess5"/>
    <dgm:cxn modelId="{07F026AB-0ACC-44BF-B60A-1C6FE6280A7B}" srcId="{19FEEB26-080D-4C39-9874-C13F2EA35DAC}" destId="{597833E0-42A9-4E4C-BE05-844A673F441D}" srcOrd="0" destOrd="0" parTransId="{55C6C412-49E6-46B8-84E9-ED1177725314}" sibTransId="{CEB9CF57-FF38-4368-9C9D-7E33BC05E3EF}"/>
    <dgm:cxn modelId="{4DBB8AC9-4BC4-4FCB-AF1C-2A7ECDC7C13D}" type="presOf" srcId="{069F256D-8D34-47F8-9FFA-B8AE5D7EFF6A}" destId="{784AAA4F-0181-4322-A273-2F7485BCD2AC}" srcOrd="1" destOrd="0" presId="urn:microsoft.com/office/officeart/2005/8/layout/vProcess5"/>
    <dgm:cxn modelId="{A324C6DC-8DE4-402A-8A1C-88DA9008870D}" type="presOf" srcId="{9D37C319-8CEF-49C5-BBAD-1EA7840D29F9}" destId="{13BDA454-2FF5-4817-87AD-9BB7CEC75916}" srcOrd="0" destOrd="0" presId="urn:microsoft.com/office/officeart/2005/8/layout/vProcess5"/>
    <dgm:cxn modelId="{034904E2-DCCC-4497-8CF2-ABE1CBA4B715}" type="presOf" srcId="{597833E0-42A9-4E4C-BE05-844A673F441D}" destId="{D6395615-FF3D-4252-8CE2-C70A26B0740C}" srcOrd="1" destOrd="0" presId="urn:microsoft.com/office/officeart/2005/8/layout/vProcess5"/>
    <dgm:cxn modelId="{03E4E7ED-DFEB-4FCD-BCAC-1AE0570B16E3}" type="presOf" srcId="{C7E61F38-126B-4DA0-8289-B5DF04E9D820}" destId="{316C7D24-66E8-4361-A620-3D98C861E2F0}" srcOrd="0" destOrd="0" presId="urn:microsoft.com/office/officeart/2005/8/layout/vProcess5"/>
    <dgm:cxn modelId="{6A094220-F249-4649-8C93-CD14A5C409CC}" type="presParOf" srcId="{17472CC9-2FFA-4B49-9055-2D3B04F5AB27}" destId="{496EE218-CAC4-4C5C-971D-1A8B69FA8BC6}" srcOrd="0" destOrd="0" presId="urn:microsoft.com/office/officeart/2005/8/layout/vProcess5"/>
    <dgm:cxn modelId="{526DF8DB-8AC5-4F0E-8063-8CF453385CFA}" type="presParOf" srcId="{17472CC9-2FFA-4B49-9055-2D3B04F5AB27}" destId="{0FF30CC9-47A7-41C7-99CC-B6C8E3CC3E87}" srcOrd="1" destOrd="0" presId="urn:microsoft.com/office/officeart/2005/8/layout/vProcess5"/>
    <dgm:cxn modelId="{0E24000A-7898-4F8A-9C89-95911F41A94A}" type="presParOf" srcId="{17472CC9-2FFA-4B49-9055-2D3B04F5AB27}" destId="{8FFD5F91-E0C5-45AD-88DF-7F1138B458B0}" srcOrd="2" destOrd="0" presId="urn:microsoft.com/office/officeart/2005/8/layout/vProcess5"/>
    <dgm:cxn modelId="{38E4C3EF-8990-4610-A6C7-7956F89966A3}" type="presParOf" srcId="{17472CC9-2FFA-4B49-9055-2D3B04F5AB27}" destId="{316C7D24-66E8-4361-A620-3D98C861E2F0}" srcOrd="3" destOrd="0" presId="urn:microsoft.com/office/officeart/2005/8/layout/vProcess5"/>
    <dgm:cxn modelId="{1B66064F-139B-4A5C-BB94-CBDB3D41FC17}" type="presParOf" srcId="{17472CC9-2FFA-4B49-9055-2D3B04F5AB27}" destId="{3C44763C-170F-4270-9BE1-3F030A29A6EC}" srcOrd="4" destOrd="0" presId="urn:microsoft.com/office/officeart/2005/8/layout/vProcess5"/>
    <dgm:cxn modelId="{A5BA16E7-7306-40D1-A2D6-FADBD93439CE}" type="presParOf" srcId="{17472CC9-2FFA-4B49-9055-2D3B04F5AB27}" destId="{13BDA454-2FF5-4817-87AD-9BB7CEC75916}" srcOrd="5" destOrd="0" presId="urn:microsoft.com/office/officeart/2005/8/layout/vProcess5"/>
    <dgm:cxn modelId="{2745C7BF-03CC-416C-8712-179F3D7CFD6A}" type="presParOf" srcId="{17472CC9-2FFA-4B49-9055-2D3B04F5AB27}" destId="{D6395615-FF3D-4252-8CE2-C70A26B0740C}" srcOrd="6" destOrd="0" presId="urn:microsoft.com/office/officeart/2005/8/layout/vProcess5"/>
    <dgm:cxn modelId="{355685EB-7D78-48D8-8BFE-B4DCE56965CC}" type="presParOf" srcId="{17472CC9-2FFA-4B49-9055-2D3B04F5AB27}" destId="{784AAA4F-0181-4322-A273-2F7485BCD2AC}" srcOrd="7" destOrd="0" presId="urn:microsoft.com/office/officeart/2005/8/layout/vProcess5"/>
    <dgm:cxn modelId="{0F7DFCC0-137B-4ECC-946E-B3855E20D60D}" type="presParOf" srcId="{17472CC9-2FFA-4B49-9055-2D3B04F5AB27}" destId="{47FE9A85-C5CD-4C11-B9A3-F0E379466E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971C8-AA65-4C9E-95E7-9EDBBB0A640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11CC8-BB05-4488-96A0-4BA19A9B88C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84B4-3ACF-40D9-8322-B0E04C6B536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Переход к сословно-представительной монархии</a:t>
          </a:r>
          <a:endParaRPr lang="en-US" sz="2500" kern="1200"/>
        </a:p>
      </dsp:txBody>
      <dsp:txXfrm>
        <a:off x="1941716" y="718"/>
        <a:ext cx="4571887" cy="1681139"/>
      </dsp:txXfrm>
    </dsp:sp>
    <dsp:sp modelId="{96F03231-E934-4765-9418-0C7BE0DDB69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0299C-A838-4E94-80D3-C23677E62DB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B3E7C-BCB9-4DE2-BE76-A480047BA8B5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Административно-территориальное деление</a:t>
          </a:r>
          <a:endParaRPr lang="en-US" sz="2500" kern="1200"/>
        </a:p>
      </dsp:txBody>
      <dsp:txXfrm>
        <a:off x="1941716" y="2102143"/>
        <a:ext cx="4571887" cy="1681139"/>
      </dsp:txXfrm>
    </dsp:sp>
    <dsp:sp modelId="{BD3A9DB1-87AE-4BF6-AFCA-CC66813F4BD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4E68-110E-48B5-9D22-281EB97BE20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85083-2804-4548-B6A6-6ACCB3FF9E75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Судебная система и законодательство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0228-BCE5-4DA4-BD14-1B5BDBD52279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978C1-1B43-43D2-972E-1F2CDF98C237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5157E-B25D-4879-8ACB-A5DD7229BEB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Право выбора и утверждения великого князя</a:t>
          </a:r>
          <a:endParaRPr lang="en-US" sz="2500" kern="1200"/>
        </a:p>
      </dsp:txBody>
      <dsp:txXfrm>
        <a:off x="1941716" y="718"/>
        <a:ext cx="4571887" cy="1681139"/>
      </dsp:txXfrm>
    </dsp:sp>
    <dsp:sp modelId="{621F7788-4035-47FA-BE44-DBAAA5DAA9BE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37924-7FC2-4584-9803-C73E1447066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BA8F2-AE1B-4E23-B582-6B31C50AC4F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Право сейма вводить военный налог</a:t>
          </a:r>
          <a:endParaRPr lang="en-US" sz="2500" kern="1200" dirty="0"/>
        </a:p>
      </dsp:txBody>
      <dsp:txXfrm>
        <a:off x="1941716" y="2102143"/>
        <a:ext cx="4571887" cy="1681139"/>
      </dsp:txXfrm>
    </dsp:sp>
    <dsp:sp modelId="{D1A6961C-F496-418A-A3C1-11F59617917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FC4EE-9482-489D-BDDD-AC88969A897F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402E9-333F-4F63-99BD-77EE9CB33DE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Право объявлять войну и заключать мир</a:t>
          </a:r>
          <a:endParaRPr lang="en-US" sz="2500" kern="1200" dirty="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30CC9-47A7-41C7-99CC-B6C8E3CC3E87}">
      <dsp:nvSpPr>
        <dsp:cNvPr id="0" name=""/>
        <dsp:cNvSpPr/>
      </dsp:nvSpPr>
      <dsp:spPr>
        <a:xfrm>
          <a:off x="0" y="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Воеводство</a:t>
          </a:r>
        </a:p>
      </dsp:txBody>
      <dsp:txXfrm>
        <a:off x="38244" y="38244"/>
        <a:ext cx="7529240" cy="1229275"/>
      </dsp:txXfrm>
    </dsp:sp>
    <dsp:sp modelId="{8FFD5F91-E0C5-45AD-88DF-7F1138B458B0}">
      <dsp:nvSpPr>
        <dsp:cNvPr id="0" name=""/>
        <dsp:cNvSpPr/>
      </dsp:nvSpPr>
      <dsp:spPr>
        <a:xfrm>
          <a:off x="788669" y="152339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Поветы</a:t>
          </a:r>
        </a:p>
      </dsp:txBody>
      <dsp:txXfrm>
        <a:off x="826913" y="1561634"/>
        <a:ext cx="7224355" cy="1229275"/>
      </dsp:txXfrm>
    </dsp:sp>
    <dsp:sp modelId="{316C7D24-66E8-4361-A620-3D98C861E2F0}">
      <dsp:nvSpPr>
        <dsp:cNvPr id="0" name=""/>
        <dsp:cNvSpPr/>
      </dsp:nvSpPr>
      <dsp:spPr>
        <a:xfrm>
          <a:off x="1577339" y="3046780"/>
          <a:ext cx="8938260" cy="130576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/>
            <a:t>Волости</a:t>
          </a:r>
        </a:p>
      </dsp:txBody>
      <dsp:txXfrm>
        <a:off x="1615583" y="3085024"/>
        <a:ext cx="7224355" cy="1229275"/>
      </dsp:txXfrm>
    </dsp:sp>
    <dsp:sp modelId="{3C44763C-170F-4270-9BE1-3F030A29A6EC}">
      <dsp:nvSpPr>
        <dsp:cNvPr id="0" name=""/>
        <dsp:cNvSpPr/>
      </dsp:nvSpPr>
      <dsp:spPr>
        <a:xfrm>
          <a:off x="8089513" y="990203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280481" y="990203"/>
        <a:ext cx="466810" cy="638681"/>
      </dsp:txXfrm>
    </dsp:sp>
    <dsp:sp modelId="{13BDA454-2FF5-4817-87AD-9BB7CEC75916}">
      <dsp:nvSpPr>
        <dsp:cNvPr id="0" name=""/>
        <dsp:cNvSpPr/>
      </dsp:nvSpPr>
      <dsp:spPr>
        <a:xfrm>
          <a:off x="8878183" y="2504889"/>
          <a:ext cx="848746" cy="848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069151" y="2504889"/>
        <a:ext cx="466810" cy="63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F0DD5-0E6A-BE7B-A966-1062458E1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C15E55-3B00-F6C4-D751-5FC8F17FF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E47D1-9EFF-EDA2-C6AF-BA8E4090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B74DB-5D6D-06CA-A003-3D3ABEA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47816-B44A-EE81-BAD7-B10EF07D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1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C8A76-BEEC-794F-0280-53E51F8C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D7CC4-E608-F63C-9F76-208D22121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677FD-AEE7-BA83-A565-29245218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5F1D3-5237-9B59-573C-C7D6EE2E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6E35B-3880-5380-E5AC-6077D39B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DF0BA2-F943-936D-85C1-DFB174473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984F9F-CF9F-7667-8C2D-2510BDDCF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EDDD-07F7-FBBE-46B1-0740D814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56EAD-2388-18A9-AC40-20E541CC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54CD0-8250-D67E-499D-7E58E884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F3A50-6867-F55A-7E70-BE8CEE4A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FCE3A-5F77-1209-ABA7-60981A93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EC2B8-A34A-E0C4-CA3D-5E44AA2A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19973-36B9-B17A-6BBC-384032A9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CC040-16EF-A634-38B9-F4E54655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6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F7BE6-AAA2-6FBC-838E-4684EF90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92888-8D03-2B16-EA49-081FC955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DD660-3070-EFE7-66DC-0CBEECEB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50ADE-EDAF-B08D-CA56-5E312955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C3C36-494F-A534-EECF-F3E5EF19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2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9E740-F5B7-5B3E-C4F0-88DFB78A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A37FD-C18A-4D1D-7BDC-148FCB2F7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B89EAB-E731-34BA-765E-1D0FAE93C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55D8D6-3599-09A8-060C-E41D22D4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FB89CC-08D4-770E-7D9F-01DE0242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D9E41-2BC4-32E8-6DA3-6B133C7A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6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2BC3-3AF8-9582-91A5-4A1A63E3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5C6AD7-470D-F6E6-F045-DCD0F5CB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E0B473-5323-F869-C9C0-5E22C250E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6610FD-5028-2D31-6FB9-82A3EB04D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A87D99-D914-0148-F174-6F13FC936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2A071D-3EBE-0629-531E-78E07499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688D55-F79F-C5F7-3837-3CBD0B64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53ABDD-E0D9-0196-BFFC-BEB9835E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82D6D-7832-E6BA-4983-E9A7631D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523D64-ABE5-CDBC-048D-B6E0F71C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11A870-3A2E-77CB-98D2-4901A55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18DCD9-AA2B-5D0D-9185-5F1AC67F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6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7D7CA6-BC9A-7478-FF86-1D578444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0E70A4-FAFB-1ADF-B78B-EE7E5C38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DD7D1F-B692-CDB3-3DCA-2BACBAD4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F5DB3-303A-A118-4B1F-D74C4011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B528D-633B-CCC6-7349-70D448CA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9661B2-7A7A-88DC-4A5E-70CC65830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A73A90-954D-ED38-8F44-F29F5E77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4A3CE-F98C-7ACD-D397-9D27B9C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2B67D9-3123-AFB8-95C2-8EC11113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52CD3-DA61-55F0-52FE-DA3B88F5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039D6F-9725-08A6-A4D0-D1BB1CB79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17FFA-1C8C-C5B4-C172-98E2768F4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4C3A1-DBB8-DCE2-8906-0FB8F95D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BD25C-E6C3-12D7-010E-91C660F5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5A22A8-5502-4B64-E6D0-A587771B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2C907-1E5E-C53E-B2EA-D48D9AD5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D18E40-2BC9-A848-7511-957A10C36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6412C-2B50-3CB2-DCA2-E35B8D41E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511C-A031-4669-B9AD-1D9692955430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BC671F-2B19-800F-7EB9-46DB3F479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200C5-1EFC-92B2-B466-30CD25CC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A7CC7-6FD4-4326-B832-295BEC7F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0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6C783-F6F6-F821-EBE8-8082C71B5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11. Государственная власть и местное управление в ВКЛ во второй половине XIV — первой половине XVI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508C3E-0D44-2BF6-1E99-409603DCA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6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8173-3752-2E62-17D3-1D8AE446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Александр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7D40A-AA43-C394-8E56-2824062C5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великий князь литовский с 20 июля 1492 и король польский с 12 декабря 1501. Был избран вальным сеймом. Фактически при нем в ВКЛ начала утверждаться сословно-представительная монархия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Александр Ягеллончик. Гравюра неизвестного автора, 1521">
            <a:extLst>
              <a:ext uri="{FF2B5EF4-FFF2-40B4-BE49-F238E27FC236}">
                <a16:creationId xmlns:a16="http://schemas.microsoft.com/office/drawing/2014/main" id="{CF38A295-C572-82C7-B8E0-29B8E7FFB9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93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8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D1619-443E-166D-6507-87E2914F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Права сейма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D4D7CEF-CBF9-5705-81FA-26A126787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0269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878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DEA2408-6857-7DA2-2185-20C32BDD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Административно-территориальное деление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4B0535-4B5B-9380-2C87-E02D3778D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0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8A8E3-602E-E2BF-F077-6D30B016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До Витовта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D8AFD-1731-D534-B518-B26BEA7B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ВКЛ делилось на княжества, земли и волости. Выделялись в самостоятельную единицу управления государственные замки и города с магдебургским правом</a:t>
            </a:r>
          </a:p>
          <a:p>
            <a:r>
              <a:rPr lang="ru-RU" sz="2400" dirty="0"/>
              <a:t>В период правления Ольгерда начали формироваться крупные земельные владения родственников князя</a:t>
            </a:r>
          </a:p>
          <a:p>
            <a:r>
              <a:rPr lang="ru-RU" sz="2400" dirty="0"/>
              <a:t>Все пожалования внутри династии Гедиминовичей имели прижизненный характер и не передавались потомкам в наследство без личного разрешения великого князя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7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BBD28-CDFC-19B9-D916-11BA5B30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При Витовте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9FFE3-520E-AB01-5E39-3C15FFEDD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/>
              <a:t>Ликвидировал крупные удельные княжества в Полоцке, Витебске, Смоленске, Киеве, на Волыни и Подолье</a:t>
            </a:r>
          </a:p>
          <a:p>
            <a:r>
              <a:rPr lang="ru-RU" sz="2400"/>
              <a:t>Взамен местных правителей великий князь назначил наместников, которые полностью подчинялись ему</a:t>
            </a:r>
          </a:p>
          <a:p>
            <a:r>
              <a:rPr lang="ru-RU" sz="2400"/>
              <a:t>Если местные князья оказывали сопротивление, то их ждало тюремное заключение</a:t>
            </a:r>
          </a:p>
          <a:p>
            <a:r>
              <a:rPr lang="ru-RU" sz="2400"/>
              <a:t>Если признавали власть Витовта, получали более мелкие и незначительные княжества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9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91156-71B9-3D38-EE62-D7B9169D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 dirty="0"/>
              <a:t>С 1413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1CB32-24F2-236B-EAFB-AF95C3C1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dirty="0"/>
              <a:t>Была введена новая административно-территориальная единица — воеводство</a:t>
            </a:r>
          </a:p>
          <a:p>
            <a:r>
              <a:rPr lang="ru-RU" sz="2400" dirty="0"/>
              <a:t>В соответствии с реформой 1565 г. на белорусских землях образовывались воеводства (Виленское, Трокское, </a:t>
            </a:r>
            <a:r>
              <a:rPr lang="ru-RU" sz="2400" dirty="0" err="1"/>
              <a:t>Берестейское</a:t>
            </a:r>
            <a:r>
              <a:rPr lang="ru-RU" sz="2400" dirty="0"/>
              <a:t>, Витебское, Менское, </a:t>
            </a:r>
            <a:r>
              <a:rPr lang="ru-RU" sz="2400" dirty="0" err="1"/>
              <a:t>Новогородское</a:t>
            </a:r>
            <a:r>
              <a:rPr lang="ru-RU" sz="2400" dirty="0"/>
              <a:t>, Мстиславское, Полоцкое</a:t>
            </a:r>
          </a:p>
          <a:p>
            <a:r>
              <a:rPr lang="ru-RU" sz="2400" dirty="0"/>
              <a:t>Воеводства делились на поветы. Поветы состояли из волостей </a:t>
            </a:r>
          </a:p>
          <a:p>
            <a:r>
              <a:rPr lang="ru-RU" sz="2400" dirty="0"/>
              <a:t>Волость – 10 – 30 сёл (деревней)</a:t>
            </a:r>
          </a:p>
          <a:p>
            <a:r>
              <a:rPr lang="ru-RU" sz="2400" dirty="0"/>
              <a:t>Остались удельные княжества, которые принадлежали потомкам династии Гедиминовичей</a:t>
            </a:r>
          </a:p>
          <a:p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05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7C0A9-44A6-03CA-99C8-45614EA0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ru-RU" sz="4000"/>
              <a:t>Административно-территориальное деление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E0889E4-1BA6-37A4-2AFD-F1E6541F0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47969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17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F7700-58A5-4FDB-177D-EA4D3292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Судебная система и законодательство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B6EDE-0AA0-FA47-AEFC-A49A1946E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3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0B5B8-D95E-B952-992B-98D4B445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Привилей Казимира 1447 г.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4E545E-775E-078B-A348-296E1F61E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Значительно расширил права и привилегии шляхты Гарантировал шляхте экономические и политические права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Запретил шляхтичам принимать беглых «чужих» крестьян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Частновладельческим крестьянам более не дозволялось переходить в разряд государственных и наоборот.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Государственные должности, почётные чины и звания в Великом княжестве Литовском давались только уроженцам княжества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709219-09FA-6736-419A-53D68FA75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57" r="1380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4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B858F-44B6-38B0-7EAF-BE83E008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1468 г. - судебник Казимира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72325-32DE-3823-19C7-9A00F3FF8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сборник норм права XV века. Утвержден на Виленском сейме. Состоял из вступления и двадцати восьми статей, в которых определялась система судов, их компетенция, а также содержались нормы гражданского, уголовного и процессуального права.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BC78612-BDBE-F0BE-D67F-D14442A92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2" r="7486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9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D5151-A53E-6B61-2E8E-CF096B72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75468-D5EA-B3D6-B2C1-D285A9F6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8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F93E5-1EF8-4EE2-FFE0-FAD3B77B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1492 г. – привилей Александра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D1854-B689-A0C5-A251-74974446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монарх передавал часть своих полномочий в управлении государством представителям великокняжеской администрации и Панам-Раде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За феодалами государства закреплялись следующие права: участвовать в управлении ВКЛ, объявлять войну и заключать мир, вводить новые налоги, выбирать великого князя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Александр Ягеллончик — Википедия">
            <a:extLst>
              <a:ext uri="{FF2B5EF4-FFF2-40B4-BE49-F238E27FC236}">
                <a16:creationId xmlns:a16="http://schemas.microsoft.com/office/drawing/2014/main" id="{9AFF006E-CD88-06CB-D4D4-14F10DA20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14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1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AABD1-1081-CD1D-6E3C-A482AD64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Сигизмунд I Старый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7CD3D-45F0-EB23-2FE8-F83A84ABE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великий князь литовский с 20 октября 1506 и король польский с 8 декабря 1506 года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 его согласия в Княжестве началась разработка свода законов феодального права — Статута, для создания которого были привлечены лучшие знатоки западноевропейского и местного права</a:t>
            </a: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Портрет польского короля Сигизмунда I. Приписывается Гансу фон Кульмбаху. Между 1511 и 1518 годами. Национальный музей, Познань">
            <a:extLst>
              <a:ext uri="{FF2B5EF4-FFF2-40B4-BE49-F238E27FC236}">
                <a16:creationId xmlns:a16="http://schemas.microsoft.com/office/drawing/2014/main" id="{57DFF024-8AAE-86F9-30EC-0642F8A18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-1" b="2186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1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2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6F3A-059B-0933-51D5-67A0620D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Статут 1529 г.</a:t>
            </a:r>
          </a:p>
        </p:txBody>
      </p:sp>
      <p:sp>
        <p:nvSpPr>
          <p:cNvPr id="5140" name="Rectangle 512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9EA4A8-6045-9203-6A08-1F3B9FD88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В нем прописывались права и обязанности монарха, регламентировалась деятельность государственных органов власти, в том числе Панов-Рады и сейма.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Документ определял права землевладельцев, которые могли искать беглых крестьян, вводил срок «земской давности», ограничивал положение «похожих» крестьян</a:t>
            </a:r>
          </a:p>
        </p:txBody>
      </p:sp>
      <p:sp>
        <p:nvSpPr>
          <p:cNvPr id="5141" name="Rectangle 513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2" name="Rectangle 513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Rectangle 51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Статут Великого княжества Литовского 1529 года — Википедия">
            <a:extLst>
              <a:ext uri="{FF2B5EF4-FFF2-40B4-BE49-F238E27FC236}">
                <a16:creationId xmlns:a16="http://schemas.microsoft.com/office/drawing/2014/main" id="{E87B10AE-7A02-7CC9-5F55-94F92DC604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504" y="650494"/>
            <a:ext cx="3580485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8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CC816-F70D-C3AC-FD52-929D14F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Сигизмунд II Август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A1C81E-96D2-F159-BB7A-63471F4C0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великий</a:t>
            </a:r>
            <a:r>
              <a:rPr lang="en-US" sz="1800" dirty="0"/>
              <a:t> </a:t>
            </a:r>
            <a:r>
              <a:rPr lang="en-US" sz="1800" dirty="0" err="1"/>
              <a:t>князь</a:t>
            </a:r>
            <a:r>
              <a:rPr lang="en-US" sz="1800" dirty="0"/>
              <a:t> </a:t>
            </a:r>
            <a:r>
              <a:rPr lang="en-US" sz="1800" dirty="0" err="1"/>
              <a:t>литовский</a:t>
            </a:r>
            <a:r>
              <a:rPr lang="en-US" sz="1800" dirty="0"/>
              <a:t> с 18 </a:t>
            </a:r>
            <a:r>
              <a:rPr lang="en-US" sz="1800" dirty="0" err="1"/>
              <a:t>октября</a:t>
            </a:r>
            <a:r>
              <a:rPr lang="en-US" sz="1800" dirty="0"/>
              <a:t> 1529 года, </a:t>
            </a:r>
            <a:r>
              <a:rPr lang="en-US" sz="1800" dirty="0" err="1"/>
              <a:t>король</a:t>
            </a:r>
            <a:r>
              <a:rPr lang="en-US" sz="1800" dirty="0"/>
              <a:t> </a:t>
            </a:r>
            <a:r>
              <a:rPr lang="en-US" sz="1800" dirty="0" err="1"/>
              <a:t>польский</a:t>
            </a:r>
            <a:r>
              <a:rPr lang="en-US" sz="1800" dirty="0"/>
              <a:t> с 20 </a:t>
            </a:r>
            <a:r>
              <a:rPr lang="en-US" sz="1800" dirty="0" err="1"/>
              <a:t>февраля</a:t>
            </a:r>
            <a:r>
              <a:rPr lang="en-US" sz="1800" dirty="0"/>
              <a:t> 1530. </a:t>
            </a:r>
            <a:r>
              <a:rPr lang="en-US" sz="1800" dirty="0" err="1"/>
              <a:t>До</a:t>
            </a:r>
            <a:r>
              <a:rPr lang="en-US" sz="1800" dirty="0"/>
              <a:t> 1548 года </a:t>
            </a:r>
            <a:r>
              <a:rPr lang="en-US" sz="1800" dirty="0" err="1"/>
              <a:t>правил</a:t>
            </a:r>
            <a:r>
              <a:rPr lang="en-US" sz="1800" dirty="0"/>
              <a:t> </a:t>
            </a:r>
            <a:r>
              <a:rPr lang="en-US" sz="1800" dirty="0" err="1"/>
              <a:t>совместно</a:t>
            </a:r>
            <a:r>
              <a:rPr lang="en-US" sz="1800" dirty="0"/>
              <a:t> </a:t>
            </a:r>
            <a:r>
              <a:rPr lang="en-US" sz="1800" dirty="0" err="1"/>
              <a:t>со</a:t>
            </a:r>
            <a:r>
              <a:rPr lang="en-US" sz="1800" dirty="0"/>
              <a:t> </a:t>
            </a:r>
            <a:r>
              <a:rPr lang="en-US" sz="1800" dirty="0" err="1"/>
              <a:t>своим</a:t>
            </a:r>
            <a:r>
              <a:rPr lang="en-US" sz="1800" dirty="0"/>
              <a:t> </a:t>
            </a:r>
            <a:r>
              <a:rPr lang="en-US" sz="1800" dirty="0" err="1"/>
              <a:t>отцом</a:t>
            </a:r>
            <a:r>
              <a:rPr lang="en-US" sz="1800" dirty="0"/>
              <a:t> </a:t>
            </a:r>
            <a:r>
              <a:rPr lang="en-US" sz="1800" dirty="0" err="1"/>
              <a:t>Сигизмундом</a:t>
            </a:r>
            <a:r>
              <a:rPr lang="en-US" sz="1800" dirty="0"/>
              <a:t> I.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Портрет польского короля Сигизмунда II кисти Лукаса Кранаха Младшего, около 1553">
            <a:extLst>
              <a:ext uri="{FF2B5EF4-FFF2-40B4-BE49-F238E27FC236}">
                <a16:creationId xmlns:a16="http://schemas.microsoft.com/office/drawing/2014/main" id="{C7FA4FA1-C1FA-111A-7DE5-59C1788E9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607" y="650494"/>
            <a:ext cx="4472279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7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2DBF-2594-5ACD-F671-44C58761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Статут 1566 г.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30E36-822B-F9DB-E2F1-945B40538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В соответствии с принятыми государственными актами в ВКЛ менялась судебная система. Она включала сословные и всесословные суды, формировавшиеся на основе различных принципов подбора судей и подсудков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/>
              <a:t>способствовал унификации правовых норм, судебных учреждений и административного разделения ВКЛ и Королевства Польского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Статут Великого княжества Литовского 1566 года — Википедия">
            <a:extLst>
              <a:ext uri="{FF2B5EF4-FFF2-40B4-BE49-F238E27FC236}">
                <a16:creationId xmlns:a16="http://schemas.microsoft.com/office/drawing/2014/main" id="{BD985960-58D4-6F5D-987D-4AC9D0182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918" y="650494"/>
            <a:ext cx="3287657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9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3" name="Rectangle 819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4" name="Rectangle 820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1E8A0-1AC3-EA9D-AB8C-EB83B1F1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Судебная система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8E50DAA-E041-C19E-AFA6-AF48A7A9D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157" y="0"/>
            <a:ext cx="5244695" cy="67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3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914F1-9D74-3EAB-B062-D226DEEB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241F5-A01E-F8FE-6F7D-ED9B456E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9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A7945-0C58-87F2-AA2C-86211B9B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CD549-A658-FCFB-C47D-44BB0751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5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B6C09-F0A8-FA81-1610-BD7FDDEB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18C1F48-B2C2-51C4-3006-BF94F0091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9139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57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C966A-FA7B-84ED-26D5-1363FFA7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Переход к сословно-представительной монархии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23A0F-BC0D-A7A5-00E0-974810AAA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14B1-C94A-A397-3634-929B6BDF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Казимир Ягайлович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8B658F-2ED8-2FF2-9FC1-0FDD0D978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великий князь литовский с 29 июня 1440 года и король польский с 25 июня 1447 года. Правил до 1492 г. 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зимир IV. Воображаемый портрет работы Яна Матейко, 1890–1892">
            <a:extLst>
              <a:ext uri="{FF2B5EF4-FFF2-40B4-BE49-F238E27FC236}">
                <a16:creationId xmlns:a16="http://schemas.microsoft.com/office/drawing/2014/main" id="{22716716-0A1F-8DD1-F81A-C251F6F1B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1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D4C39-082D-6C94-1DFB-6027A9DB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«Ягеллонская идея»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3FC6A-78D2-0A19-66B2-F7F6E7584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200"/>
              <a:t>В течение столетия ее представители проводили политику сохранения нескольких престолов, старались контролировать целый регион Европы, в который входили ВКЛ, Польша, Чешское и Венгерское королевства, Валахия</a:t>
            </a:r>
          </a:p>
          <a:p>
            <a:r>
              <a:rPr lang="ru-RU" sz="2200"/>
              <a:t>Ягеллоны считали, что их династия должна противостоять германизации, проводимой императорами Священной Римской империи в Европе</a:t>
            </a:r>
          </a:p>
          <a:p>
            <a:r>
              <a:rPr lang="ru-RU" sz="2200"/>
              <a:t>Защищать католическую церковь от деспотий (Османской империи, Крымского ханства, Великого Княжества Московского)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4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0B5B8-D95E-B952-992B-98D4B445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Привилей Казимира 1447 г.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4E545E-775E-078B-A348-296E1F61E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Значительно</a:t>
            </a:r>
            <a:r>
              <a:rPr lang="en-US" sz="2000" dirty="0"/>
              <a:t> </a:t>
            </a:r>
            <a:r>
              <a:rPr lang="en-US" sz="2000" dirty="0" err="1"/>
              <a:t>расширил</a:t>
            </a:r>
            <a:r>
              <a:rPr lang="en-US" sz="2000" dirty="0"/>
              <a:t> </a:t>
            </a:r>
            <a:r>
              <a:rPr lang="en-US" sz="2000" dirty="0" err="1"/>
              <a:t>права</a:t>
            </a:r>
            <a:r>
              <a:rPr lang="en-US" sz="2000" dirty="0"/>
              <a:t> и </a:t>
            </a:r>
            <a:r>
              <a:rPr lang="en-US" sz="2000" dirty="0" err="1"/>
              <a:t>привилегии</a:t>
            </a:r>
            <a:r>
              <a:rPr lang="en-US" sz="2000" dirty="0"/>
              <a:t> </a:t>
            </a:r>
            <a:r>
              <a:rPr lang="en-US" sz="2000" dirty="0" err="1"/>
              <a:t>шляхты</a:t>
            </a:r>
            <a:r>
              <a:rPr lang="en-US" sz="2000" dirty="0"/>
              <a:t> </a:t>
            </a:r>
            <a:r>
              <a:rPr lang="en-US" sz="2000" dirty="0" err="1"/>
              <a:t>Гарантировал</a:t>
            </a:r>
            <a:r>
              <a:rPr lang="en-US" sz="2000" dirty="0"/>
              <a:t> </a:t>
            </a:r>
            <a:r>
              <a:rPr lang="en-US" sz="2000" dirty="0" err="1"/>
              <a:t>шляхте</a:t>
            </a:r>
            <a:r>
              <a:rPr lang="en-US" sz="2000" dirty="0"/>
              <a:t> </a:t>
            </a:r>
            <a:r>
              <a:rPr lang="en-US" sz="2000" dirty="0" err="1"/>
              <a:t>экономические</a:t>
            </a:r>
            <a:r>
              <a:rPr lang="en-US" sz="2000" dirty="0"/>
              <a:t> и </a:t>
            </a:r>
            <a:r>
              <a:rPr lang="en-US" sz="2000" dirty="0" err="1"/>
              <a:t>политические</a:t>
            </a:r>
            <a:r>
              <a:rPr lang="en-US" sz="2000" dirty="0"/>
              <a:t> </a:t>
            </a:r>
            <a:r>
              <a:rPr lang="en-US" sz="2000" dirty="0" err="1"/>
              <a:t>права</a:t>
            </a:r>
            <a:r>
              <a:rPr lang="en-US" sz="2000" dirty="0"/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Запретил</a:t>
            </a:r>
            <a:r>
              <a:rPr lang="en-US" sz="2000" dirty="0"/>
              <a:t> </a:t>
            </a:r>
            <a:r>
              <a:rPr lang="en-US" sz="2000" dirty="0" err="1"/>
              <a:t>шляхтичам</a:t>
            </a:r>
            <a:r>
              <a:rPr lang="en-US" sz="2000" dirty="0"/>
              <a:t> </a:t>
            </a:r>
            <a:r>
              <a:rPr lang="en-US" sz="2000" dirty="0" err="1"/>
              <a:t>принимать</a:t>
            </a:r>
            <a:r>
              <a:rPr lang="en-US" sz="2000" dirty="0"/>
              <a:t> </a:t>
            </a:r>
            <a:r>
              <a:rPr lang="en-US" sz="2000" dirty="0" err="1"/>
              <a:t>беглых</a:t>
            </a:r>
            <a:r>
              <a:rPr lang="en-US" sz="2000" dirty="0"/>
              <a:t> «</a:t>
            </a:r>
            <a:r>
              <a:rPr lang="en-US" sz="2000" dirty="0" err="1"/>
              <a:t>чужих</a:t>
            </a:r>
            <a:r>
              <a:rPr lang="en-US" sz="2000" dirty="0"/>
              <a:t>» </a:t>
            </a:r>
            <a:r>
              <a:rPr lang="en-US" sz="2000" dirty="0" err="1"/>
              <a:t>крестьян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Частновладельческим</a:t>
            </a:r>
            <a:r>
              <a:rPr lang="en-US" sz="2000" dirty="0"/>
              <a:t> </a:t>
            </a:r>
            <a:r>
              <a:rPr lang="en-US" sz="2000" dirty="0" err="1"/>
              <a:t>крестьянам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не </a:t>
            </a:r>
            <a:r>
              <a:rPr lang="en-US" sz="2000" dirty="0" err="1"/>
              <a:t>дозволялось</a:t>
            </a:r>
            <a:r>
              <a:rPr lang="en-US" sz="2000" dirty="0"/>
              <a:t> </a:t>
            </a:r>
            <a:r>
              <a:rPr lang="en-US" sz="2000" dirty="0" err="1"/>
              <a:t>переходить</a:t>
            </a:r>
            <a:r>
              <a:rPr lang="en-US" sz="2000" dirty="0"/>
              <a:t> в </a:t>
            </a:r>
            <a:r>
              <a:rPr lang="en-US" sz="2000" dirty="0" err="1"/>
              <a:t>разряд</a:t>
            </a:r>
            <a:r>
              <a:rPr lang="en-US" sz="2000" dirty="0"/>
              <a:t> </a:t>
            </a:r>
            <a:r>
              <a:rPr lang="en-US" sz="2000" dirty="0" err="1"/>
              <a:t>государственных</a:t>
            </a:r>
            <a:r>
              <a:rPr lang="en-US" sz="2000" dirty="0"/>
              <a:t> и </a:t>
            </a:r>
            <a:r>
              <a:rPr lang="en-US" sz="2000" dirty="0" err="1"/>
              <a:t>наоборот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Г</a:t>
            </a:r>
            <a:r>
              <a:rPr lang="en-US" sz="2000" dirty="0" err="1"/>
              <a:t>осударственные</a:t>
            </a:r>
            <a:r>
              <a:rPr lang="en-US" sz="2000" dirty="0"/>
              <a:t> </a:t>
            </a:r>
            <a:r>
              <a:rPr lang="en-US" sz="2000" dirty="0" err="1"/>
              <a:t>должности</a:t>
            </a:r>
            <a:r>
              <a:rPr lang="en-US" sz="2000" dirty="0"/>
              <a:t>, </a:t>
            </a:r>
            <a:r>
              <a:rPr lang="en-US" sz="2000" dirty="0" err="1"/>
              <a:t>почётные</a:t>
            </a:r>
            <a:r>
              <a:rPr lang="en-US" sz="2000" dirty="0"/>
              <a:t> </a:t>
            </a:r>
            <a:r>
              <a:rPr lang="en-US" sz="2000" dirty="0" err="1"/>
              <a:t>чины</a:t>
            </a:r>
            <a:r>
              <a:rPr lang="en-US" sz="2000" dirty="0"/>
              <a:t> и </a:t>
            </a:r>
            <a:r>
              <a:rPr lang="en-US" sz="2000" dirty="0" err="1"/>
              <a:t>звания</a:t>
            </a:r>
            <a:r>
              <a:rPr lang="en-US" sz="2000" dirty="0"/>
              <a:t> в </a:t>
            </a:r>
            <a:r>
              <a:rPr lang="en-US" sz="2000" dirty="0" err="1"/>
              <a:t>Великом</a:t>
            </a:r>
            <a:r>
              <a:rPr lang="en-US" sz="2000" dirty="0"/>
              <a:t> </a:t>
            </a:r>
            <a:r>
              <a:rPr lang="en-US" sz="2000" dirty="0" err="1"/>
              <a:t>княжестве</a:t>
            </a:r>
            <a:r>
              <a:rPr lang="en-US" sz="2000" dirty="0"/>
              <a:t> </a:t>
            </a:r>
            <a:r>
              <a:rPr lang="en-US" sz="2000" dirty="0" err="1"/>
              <a:t>Литовском</a:t>
            </a:r>
            <a:r>
              <a:rPr lang="en-US" sz="2000" dirty="0"/>
              <a:t> </a:t>
            </a:r>
            <a:r>
              <a:rPr lang="en-US" sz="2000" dirty="0" err="1"/>
              <a:t>давались</a:t>
            </a:r>
            <a:r>
              <a:rPr lang="en-US" sz="2000" dirty="0"/>
              <a:t> </a:t>
            </a:r>
            <a:r>
              <a:rPr lang="en-US" sz="2000" dirty="0" err="1"/>
              <a:t>только</a:t>
            </a:r>
            <a:r>
              <a:rPr lang="en-US" sz="2000" dirty="0"/>
              <a:t> </a:t>
            </a:r>
            <a:r>
              <a:rPr lang="en-US" sz="2000" dirty="0" err="1"/>
              <a:t>уроженцам</a:t>
            </a:r>
            <a:r>
              <a:rPr lang="en-US" sz="2000" dirty="0"/>
              <a:t> </a:t>
            </a:r>
            <a:r>
              <a:rPr lang="en-US" sz="2000" dirty="0" err="1"/>
              <a:t>княжества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709219-09FA-6736-419A-53D68FA75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57" r="1380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B858F-44B6-38B0-7EAF-BE83E008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1468 г. - судебник Казимира</a:t>
            </a: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72325-32DE-3823-19C7-9A00F3FF8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сборник норм права XV века. Утвержден на Виленском сейме. Состоял из вступления и двадцати восьми статей, в которых определялась система судов, их компетенция, а также содержались нормы гражданского, уголовного и процессуального права.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BC78612-BDBE-F0BE-D67F-D14442A92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2" r="7486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61ED0-D170-DD40-B35A-63932C97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>
                <a:cs typeface="Calibri Light"/>
              </a:rPr>
              <a:t>Особенности правления Казимира</a:t>
            </a:r>
            <a:endParaRPr lang="ru-RU" sz="46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A63403D7-57D6-BB7D-207B-2B89FCC30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ea typeface="+mn-lt"/>
                <a:cs typeface="+mn-lt"/>
              </a:rPr>
              <a:t>Во времена Казимира происходило усиление высшего органа государства — Рады ВКЛ (Панов-Рады)</a:t>
            </a:r>
          </a:p>
          <a:p>
            <a:r>
              <a:rPr lang="ru-RU" sz="2400" dirty="0"/>
              <a:t>Паны-Рада ВКЛ в 40-е гг. ХV в. превратились в важный орган государственного управления</a:t>
            </a:r>
            <a:endParaRPr lang="ru-RU" sz="2400" dirty="0">
              <a:ea typeface="+mn-lt"/>
              <a:cs typeface="+mn-lt"/>
            </a:endParaRPr>
          </a:p>
          <a:p>
            <a:r>
              <a:rPr lang="ru-RU" sz="2400" dirty="0">
                <a:ea typeface="+mn-lt"/>
                <a:cs typeface="+mn-lt"/>
              </a:rPr>
              <a:t>Во времена Казимира возросло значение сеймов</a:t>
            </a:r>
            <a:endParaRPr lang="ru-RU" sz="2400" dirty="0">
              <a:cs typeface="Calibri"/>
            </a:endParaRPr>
          </a:p>
          <a:p>
            <a:r>
              <a:rPr lang="ru-RU" sz="2400" dirty="0">
                <a:cs typeface="Calibri"/>
              </a:rPr>
              <a:t>Политическое и экономическое сближение Польши и ВКЛ</a:t>
            </a:r>
          </a:p>
          <a:p>
            <a:r>
              <a:rPr lang="ru-RU" sz="2400" dirty="0">
                <a:cs typeface="Calibri"/>
              </a:rPr>
              <a:t>Значительный рост внешнеполитического авторитета ВКЛ</a:t>
            </a:r>
          </a:p>
          <a:p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459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840</Words>
  <Application>Microsoft Office PowerPoint</Application>
  <PresentationFormat>Широкоэкранный</PresentationFormat>
  <Paragraphs>80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11. Государственная власть и местное управление в ВКЛ во второй половине XIV — первой половине XVI в.</vt:lpstr>
      <vt:lpstr>Проверка д/з</vt:lpstr>
      <vt:lpstr>План урока</vt:lpstr>
      <vt:lpstr>1. Переход к сословно-представительной монархии</vt:lpstr>
      <vt:lpstr>Казимир Ягайлович</vt:lpstr>
      <vt:lpstr>«Ягеллонская идея»</vt:lpstr>
      <vt:lpstr>Привилей Казимира 1447 г.</vt:lpstr>
      <vt:lpstr>1468 г. - судебник Казимира</vt:lpstr>
      <vt:lpstr>Особенности правления Казимира</vt:lpstr>
      <vt:lpstr>Александр</vt:lpstr>
      <vt:lpstr>Права сейма</vt:lpstr>
      <vt:lpstr>2. Административно-территориальное деление</vt:lpstr>
      <vt:lpstr>До Витовта </vt:lpstr>
      <vt:lpstr>При Витовте</vt:lpstr>
      <vt:lpstr>С 1413 г.</vt:lpstr>
      <vt:lpstr>Административно-территориальное деление</vt:lpstr>
      <vt:lpstr>3. Судебная система и законодательство</vt:lpstr>
      <vt:lpstr>Привилей Казимира 1447 г.</vt:lpstr>
      <vt:lpstr>1468 г. - судебник Казимира</vt:lpstr>
      <vt:lpstr>1492 г. – привилей Александра</vt:lpstr>
      <vt:lpstr>Сигизмунд I Старый</vt:lpstr>
      <vt:lpstr>Статут 1529 г.</vt:lpstr>
      <vt:lpstr>Сигизмунд II Август</vt:lpstr>
      <vt:lpstr>Статут 1566 г.</vt:lpstr>
      <vt:lpstr>Судебная система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11. Государственная власть и местное управление в ВКЛ во второй половине XIV — первой половине XVI в.</dc:title>
  <dc:creator>Роман Жигалов</dc:creator>
  <cp:lastModifiedBy>Роман Жигалов</cp:lastModifiedBy>
  <cp:revision>1</cp:revision>
  <dcterms:created xsi:type="dcterms:W3CDTF">2022-07-28T17:58:31Z</dcterms:created>
  <dcterms:modified xsi:type="dcterms:W3CDTF">2022-07-28T18:35:27Z</dcterms:modified>
</cp:coreProperties>
</file>