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E23F83-82C7-4DB1-AA8E-4024F92D49C6}" v="551" dt="2022-04-24T15:53:30.0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igalov Roman" userId="1f97e9fdf7779aa5" providerId="Windows Live" clId="Web-{27E23F83-82C7-4DB1-AA8E-4024F92D49C6}"/>
    <pc:docChg chg="addSld modSld addMainMaster modMainMaster">
      <pc:chgData name="Zhigalov Roman" userId="1f97e9fdf7779aa5" providerId="Windows Live" clId="Web-{27E23F83-82C7-4DB1-AA8E-4024F92D49C6}" dt="2022-04-24T15:53:30.001" v="541"/>
      <pc:docMkLst>
        <pc:docMk/>
      </pc:docMkLst>
      <pc:sldChg chg="modSp">
        <pc:chgData name="Zhigalov Roman" userId="1f97e9fdf7779aa5" providerId="Windows Live" clId="Web-{27E23F83-82C7-4DB1-AA8E-4024F92D49C6}" dt="2022-04-24T15:17:44.239" v="0" actId="20577"/>
        <pc:sldMkLst>
          <pc:docMk/>
          <pc:sldMk cId="1351651579" sldId="256"/>
        </pc:sldMkLst>
        <pc:spChg chg="mod">
          <ac:chgData name="Zhigalov Roman" userId="1f97e9fdf7779aa5" providerId="Windows Live" clId="Web-{27E23F83-82C7-4DB1-AA8E-4024F92D49C6}" dt="2022-04-24T15:17:44.239" v="0" actId="20577"/>
          <ac:spMkLst>
            <pc:docMk/>
            <pc:sldMk cId="1351651579" sldId="256"/>
            <ac:spMk id="2" creationId="{00000000-0000-0000-0000-000000000000}"/>
          </ac:spMkLst>
        </pc:spChg>
      </pc:sldChg>
      <pc:sldChg chg="modSp new">
        <pc:chgData name="Zhigalov Roman" userId="1f97e9fdf7779aa5" providerId="Windows Live" clId="Web-{27E23F83-82C7-4DB1-AA8E-4024F92D49C6}" dt="2022-04-24T15:17:53.287" v="11" actId="20577"/>
        <pc:sldMkLst>
          <pc:docMk/>
          <pc:sldMk cId="735586768" sldId="257"/>
        </pc:sldMkLst>
        <pc:spChg chg="mod">
          <ac:chgData name="Zhigalov Roman" userId="1f97e9fdf7779aa5" providerId="Windows Live" clId="Web-{27E23F83-82C7-4DB1-AA8E-4024F92D49C6}" dt="2022-04-24T15:17:53.287" v="11" actId="20577"/>
          <ac:spMkLst>
            <pc:docMk/>
            <pc:sldMk cId="735586768" sldId="257"/>
            <ac:spMk id="2" creationId="{C3184574-5826-3BBF-ED0B-179538B02212}"/>
          </ac:spMkLst>
        </pc:spChg>
      </pc:sldChg>
      <pc:sldChg chg="addSp modSp new mod setBg">
        <pc:chgData name="Zhigalov Roman" userId="1f97e9fdf7779aa5" providerId="Windows Live" clId="Web-{27E23F83-82C7-4DB1-AA8E-4024F92D49C6}" dt="2022-04-24T15:27:50.996" v="68" actId="20577"/>
        <pc:sldMkLst>
          <pc:docMk/>
          <pc:sldMk cId="3765014881" sldId="258"/>
        </pc:sldMkLst>
        <pc:spChg chg="mod">
          <ac:chgData name="Zhigalov Roman" userId="1f97e9fdf7779aa5" providerId="Windows Live" clId="Web-{27E23F83-82C7-4DB1-AA8E-4024F92D49C6}" dt="2022-04-24T15:18:52.103" v="58"/>
          <ac:spMkLst>
            <pc:docMk/>
            <pc:sldMk cId="3765014881" sldId="258"/>
            <ac:spMk id="2" creationId="{6E3FF244-A37C-9AAB-5F92-CD03FC293508}"/>
          </ac:spMkLst>
        </pc:spChg>
        <pc:spChg chg="mod">
          <ac:chgData name="Zhigalov Roman" userId="1f97e9fdf7779aa5" providerId="Windows Live" clId="Web-{27E23F83-82C7-4DB1-AA8E-4024F92D49C6}" dt="2022-04-24T15:27:50.996" v="68" actId="20577"/>
          <ac:spMkLst>
            <pc:docMk/>
            <pc:sldMk cId="3765014881" sldId="258"/>
            <ac:spMk id="3" creationId="{F75429BD-032A-0011-CB0D-608670260650}"/>
          </ac:spMkLst>
        </pc:spChg>
        <pc:spChg chg="add">
          <ac:chgData name="Zhigalov Roman" userId="1f97e9fdf7779aa5" providerId="Windows Live" clId="Web-{27E23F83-82C7-4DB1-AA8E-4024F92D49C6}" dt="2022-04-24T15:18:52.103" v="58"/>
          <ac:spMkLst>
            <pc:docMk/>
            <pc:sldMk cId="3765014881" sldId="258"/>
            <ac:spMk id="8" creationId="{6A1473A6-3F22-483E-8A30-80B9D2B14592}"/>
          </ac:spMkLst>
        </pc:spChg>
        <pc:grpChg chg="add">
          <ac:chgData name="Zhigalov Roman" userId="1f97e9fdf7779aa5" providerId="Windows Live" clId="Web-{27E23F83-82C7-4DB1-AA8E-4024F92D49C6}" dt="2022-04-24T15:18:52.103" v="58"/>
          <ac:grpSpMkLst>
            <pc:docMk/>
            <pc:sldMk cId="3765014881" sldId="258"/>
            <ac:grpSpMk id="10" creationId="{AA1375E3-3E53-4D75-BAB7-E5929BFCB25F}"/>
          </ac:grpSpMkLst>
        </pc:grpChg>
      </pc:sldChg>
      <pc:sldChg chg="addSp modSp new mod setBg">
        <pc:chgData name="Zhigalov Roman" userId="1f97e9fdf7779aa5" providerId="Windows Live" clId="Web-{27E23F83-82C7-4DB1-AA8E-4024F92D49C6}" dt="2022-04-24T15:28:07.388" v="95"/>
        <pc:sldMkLst>
          <pc:docMk/>
          <pc:sldMk cId="40988190" sldId="259"/>
        </pc:sldMkLst>
        <pc:spChg chg="mod">
          <ac:chgData name="Zhigalov Roman" userId="1f97e9fdf7779aa5" providerId="Windows Live" clId="Web-{27E23F83-82C7-4DB1-AA8E-4024F92D49C6}" dt="2022-04-24T15:28:07.388" v="95"/>
          <ac:spMkLst>
            <pc:docMk/>
            <pc:sldMk cId="40988190" sldId="259"/>
            <ac:spMk id="2" creationId="{2EEBA35C-CD5D-EFF5-5075-21E5A5309FD0}"/>
          </ac:spMkLst>
        </pc:spChg>
        <pc:spChg chg="mod">
          <ac:chgData name="Zhigalov Roman" userId="1f97e9fdf7779aa5" providerId="Windows Live" clId="Web-{27E23F83-82C7-4DB1-AA8E-4024F92D49C6}" dt="2022-04-24T15:28:07.388" v="95"/>
          <ac:spMkLst>
            <pc:docMk/>
            <pc:sldMk cId="40988190" sldId="259"/>
            <ac:spMk id="3" creationId="{D3124D9C-9E26-CD73-4240-DA63D8D45317}"/>
          </ac:spMkLst>
        </pc:spChg>
        <pc:spChg chg="add">
          <ac:chgData name="Zhigalov Roman" userId="1f97e9fdf7779aa5" providerId="Windows Live" clId="Web-{27E23F83-82C7-4DB1-AA8E-4024F92D49C6}" dt="2022-04-24T15:28:07.388" v="95"/>
          <ac:spMkLst>
            <pc:docMk/>
            <pc:sldMk cId="40988190" sldId="259"/>
            <ac:spMk id="8" creationId="{B26EE4FD-480F-42A5-9FEB-DA630457CFB7}"/>
          </ac:spMkLst>
        </pc:spChg>
        <pc:spChg chg="add">
          <ac:chgData name="Zhigalov Roman" userId="1f97e9fdf7779aa5" providerId="Windows Live" clId="Web-{27E23F83-82C7-4DB1-AA8E-4024F92D49C6}" dt="2022-04-24T15:28:07.388" v="95"/>
          <ac:spMkLst>
            <pc:docMk/>
            <pc:sldMk cId="40988190" sldId="259"/>
            <ac:spMk id="10" creationId="{A187062F-BE14-42FC-B06A-607DB23849C3}"/>
          </ac:spMkLst>
        </pc:spChg>
        <pc:spChg chg="add">
          <ac:chgData name="Zhigalov Roman" userId="1f97e9fdf7779aa5" providerId="Windows Live" clId="Web-{27E23F83-82C7-4DB1-AA8E-4024F92D49C6}" dt="2022-04-24T15:28:07.388" v="95"/>
          <ac:spMkLst>
            <pc:docMk/>
            <pc:sldMk cId="40988190" sldId="259"/>
            <ac:spMk id="12" creationId="{731FE21B-2A45-4BF5-8B03-E12341988774}"/>
          </ac:spMkLst>
        </pc:spChg>
        <pc:spChg chg="add">
          <ac:chgData name="Zhigalov Roman" userId="1f97e9fdf7779aa5" providerId="Windows Live" clId="Web-{27E23F83-82C7-4DB1-AA8E-4024F92D49C6}" dt="2022-04-24T15:28:07.388" v="95"/>
          <ac:spMkLst>
            <pc:docMk/>
            <pc:sldMk cId="40988190" sldId="259"/>
            <ac:spMk id="14" creationId="{2DC5A94D-79ED-48F5-9DC5-96CBB507CEC8}"/>
          </ac:spMkLst>
        </pc:spChg>
        <pc:spChg chg="add">
          <ac:chgData name="Zhigalov Roman" userId="1f97e9fdf7779aa5" providerId="Windows Live" clId="Web-{27E23F83-82C7-4DB1-AA8E-4024F92D49C6}" dt="2022-04-24T15:28:07.388" v="95"/>
          <ac:spMkLst>
            <pc:docMk/>
            <pc:sldMk cId="40988190" sldId="259"/>
            <ac:spMk id="16" creationId="{93A3D4BE-AF25-4F9A-9C29-1145CCE24A28}"/>
          </ac:spMkLst>
        </pc:spChg>
      </pc:sldChg>
      <pc:sldChg chg="addSp modSp new mod setBg modClrScheme modShow chgLayout">
        <pc:chgData name="Zhigalov Roman" userId="1f97e9fdf7779aa5" providerId="Windows Live" clId="Web-{27E23F83-82C7-4DB1-AA8E-4024F92D49C6}" dt="2022-04-24T15:43:25.243" v="284"/>
        <pc:sldMkLst>
          <pc:docMk/>
          <pc:sldMk cId="2655737577" sldId="260"/>
        </pc:sldMkLst>
        <pc:spChg chg="mod ord">
          <ac:chgData name="Zhigalov Roman" userId="1f97e9fdf7779aa5" providerId="Windows Live" clId="Web-{27E23F83-82C7-4DB1-AA8E-4024F92D49C6}" dt="2022-04-24T15:29:36.472" v="134"/>
          <ac:spMkLst>
            <pc:docMk/>
            <pc:sldMk cId="2655737577" sldId="260"/>
            <ac:spMk id="2" creationId="{27CEA85D-DC03-31B2-F97F-480796997C13}"/>
          </ac:spMkLst>
        </pc:spChg>
        <pc:spChg chg="mod ord">
          <ac:chgData name="Zhigalov Roman" userId="1f97e9fdf7779aa5" providerId="Windows Live" clId="Web-{27E23F83-82C7-4DB1-AA8E-4024F92D49C6}" dt="2022-04-24T15:29:36.472" v="134"/>
          <ac:spMkLst>
            <pc:docMk/>
            <pc:sldMk cId="2655737577" sldId="260"/>
            <ac:spMk id="3" creationId="{81D7B049-59E6-CAD2-4531-A38B73C2BDC6}"/>
          </ac:spMkLst>
        </pc:spChg>
        <pc:spChg chg="add">
          <ac:chgData name="Zhigalov Roman" userId="1f97e9fdf7779aa5" providerId="Windows Live" clId="Web-{27E23F83-82C7-4DB1-AA8E-4024F92D49C6}" dt="2022-04-24T15:29:36.472" v="134"/>
          <ac:spMkLst>
            <pc:docMk/>
            <pc:sldMk cId="2655737577" sldId="260"/>
            <ac:spMk id="8" creationId="{6A1473A6-3F22-483E-8A30-80B9D2B14592}"/>
          </ac:spMkLst>
        </pc:spChg>
        <pc:grpChg chg="add">
          <ac:chgData name="Zhigalov Roman" userId="1f97e9fdf7779aa5" providerId="Windows Live" clId="Web-{27E23F83-82C7-4DB1-AA8E-4024F92D49C6}" dt="2022-04-24T15:29:36.472" v="134"/>
          <ac:grpSpMkLst>
            <pc:docMk/>
            <pc:sldMk cId="2655737577" sldId="260"/>
            <ac:grpSpMk id="10" creationId="{AA1375E3-3E53-4D75-BAB7-E5929BFCB25F}"/>
          </ac:grpSpMkLst>
        </pc:grpChg>
      </pc:sldChg>
      <pc:sldChg chg="addSp delSp modSp new mod setBg">
        <pc:chgData name="Zhigalov Roman" userId="1f97e9fdf7779aa5" providerId="Windows Live" clId="Web-{27E23F83-82C7-4DB1-AA8E-4024F92D49C6}" dt="2022-04-24T15:33:52.426" v="139"/>
        <pc:sldMkLst>
          <pc:docMk/>
          <pc:sldMk cId="1493256472" sldId="261"/>
        </pc:sldMkLst>
        <pc:spChg chg="mod ord">
          <ac:chgData name="Zhigalov Roman" userId="1f97e9fdf7779aa5" providerId="Windows Live" clId="Web-{27E23F83-82C7-4DB1-AA8E-4024F92D49C6}" dt="2022-04-24T15:33:52.426" v="139"/>
          <ac:spMkLst>
            <pc:docMk/>
            <pc:sldMk cId="1493256472" sldId="261"/>
            <ac:spMk id="2" creationId="{617CF2BD-ED28-D873-B1BA-4DD791C8137C}"/>
          </ac:spMkLst>
        </pc:spChg>
        <pc:spChg chg="del">
          <ac:chgData name="Zhigalov Roman" userId="1f97e9fdf7779aa5" providerId="Windows Live" clId="Web-{27E23F83-82C7-4DB1-AA8E-4024F92D49C6}" dt="2022-04-24T15:33:42.159" v="136"/>
          <ac:spMkLst>
            <pc:docMk/>
            <pc:sldMk cId="1493256472" sldId="261"/>
            <ac:spMk id="3" creationId="{EFFB9F87-CDBF-23CA-9564-5FF3E91CFAA3}"/>
          </ac:spMkLst>
        </pc:spChg>
        <pc:spChg chg="add">
          <ac:chgData name="Zhigalov Roman" userId="1f97e9fdf7779aa5" providerId="Windows Live" clId="Web-{27E23F83-82C7-4DB1-AA8E-4024F92D49C6}" dt="2022-04-24T15:33:52.426" v="139"/>
          <ac:spMkLst>
            <pc:docMk/>
            <pc:sldMk cId="1493256472" sldId="261"/>
            <ac:spMk id="9" creationId="{37C89E4B-3C9F-44B9-8B86-D9E3D112D8EC}"/>
          </ac:spMkLst>
        </pc:spChg>
        <pc:picChg chg="add mod ord">
          <ac:chgData name="Zhigalov Roman" userId="1f97e9fdf7779aa5" providerId="Windows Live" clId="Web-{27E23F83-82C7-4DB1-AA8E-4024F92D49C6}" dt="2022-04-24T15:33:52.426" v="139"/>
          <ac:picMkLst>
            <pc:docMk/>
            <pc:sldMk cId="1493256472" sldId="261"/>
            <ac:picMk id="4" creationId="{ADCBB2B0-D771-0B69-0C70-EBB08CE099AD}"/>
          </ac:picMkLst>
        </pc:picChg>
        <pc:cxnChg chg="add">
          <ac:chgData name="Zhigalov Roman" userId="1f97e9fdf7779aa5" providerId="Windows Live" clId="Web-{27E23F83-82C7-4DB1-AA8E-4024F92D49C6}" dt="2022-04-24T15:33:52.426" v="139"/>
          <ac:cxnSpMkLst>
            <pc:docMk/>
            <pc:sldMk cId="1493256472" sldId="261"/>
            <ac:cxnSpMk id="11" creationId="{AA2EAA10-076F-46BD-8F0F-B9A2FB77A85C}"/>
          </ac:cxnSpMkLst>
        </pc:cxnChg>
        <pc:cxnChg chg="add">
          <ac:chgData name="Zhigalov Roman" userId="1f97e9fdf7779aa5" providerId="Windows Live" clId="Web-{27E23F83-82C7-4DB1-AA8E-4024F92D49C6}" dt="2022-04-24T15:33:52.426" v="139"/>
          <ac:cxnSpMkLst>
            <pc:docMk/>
            <pc:sldMk cId="1493256472" sldId="261"/>
            <ac:cxnSpMk id="13" creationId="{D891E407-403B-4764-86C9-33A56D3BCAA3}"/>
          </ac:cxnSpMkLst>
        </pc:cxnChg>
      </pc:sldChg>
      <pc:sldChg chg="addSp delSp modSp new mod setBg">
        <pc:chgData name="Zhigalov Roman" userId="1f97e9fdf7779aa5" providerId="Windows Live" clId="Web-{27E23F83-82C7-4DB1-AA8E-4024F92D49C6}" dt="2022-04-24T15:34:25.350" v="145"/>
        <pc:sldMkLst>
          <pc:docMk/>
          <pc:sldMk cId="421116702" sldId="262"/>
        </pc:sldMkLst>
        <pc:spChg chg="mod ord">
          <ac:chgData name="Zhigalov Roman" userId="1f97e9fdf7779aa5" providerId="Windows Live" clId="Web-{27E23F83-82C7-4DB1-AA8E-4024F92D49C6}" dt="2022-04-24T15:34:25.350" v="145"/>
          <ac:spMkLst>
            <pc:docMk/>
            <pc:sldMk cId="421116702" sldId="262"/>
            <ac:spMk id="2" creationId="{8D890D62-1C4F-3B02-CDA3-1D642B512779}"/>
          </ac:spMkLst>
        </pc:spChg>
        <pc:spChg chg="del mod">
          <ac:chgData name="Zhigalov Roman" userId="1f97e9fdf7779aa5" providerId="Windows Live" clId="Web-{27E23F83-82C7-4DB1-AA8E-4024F92D49C6}" dt="2022-04-24T15:34:15.599" v="143"/>
          <ac:spMkLst>
            <pc:docMk/>
            <pc:sldMk cId="421116702" sldId="262"/>
            <ac:spMk id="3" creationId="{25207DE6-B7D8-B49F-14F6-C654A085F6BE}"/>
          </ac:spMkLst>
        </pc:spChg>
        <pc:spChg chg="add">
          <ac:chgData name="Zhigalov Roman" userId="1f97e9fdf7779aa5" providerId="Windows Live" clId="Web-{27E23F83-82C7-4DB1-AA8E-4024F92D49C6}" dt="2022-04-24T15:34:25.350" v="145"/>
          <ac:spMkLst>
            <pc:docMk/>
            <pc:sldMk cId="421116702" sldId="262"/>
            <ac:spMk id="9" creationId="{37C89E4B-3C9F-44B9-8B86-D9E3D112D8EC}"/>
          </ac:spMkLst>
        </pc:spChg>
        <pc:picChg chg="add mod ord">
          <ac:chgData name="Zhigalov Roman" userId="1f97e9fdf7779aa5" providerId="Windows Live" clId="Web-{27E23F83-82C7-4DB1-AA8E-4024F92D49C6}" dt="2022-04-24T15:34:25.350" v="145"/>
          <ac:picMkLst>
            <pc:docMk/>
            <pc:sldMk cId="421116702" sldId="262"/>
            <ac:picMk id="4" creationId="{954B817D-3FD7-7E16-AFD6-A76FE6D1B90D}"/>
          </ac:picMkLst>
        </pc:picChg>
        <pc:cxnChg chg="add">
          <ac:chgData name="Zhigalov Roman" userId="1f97e9fdf7779aa5" providerId="Windows Live" clId="Web-{27E23F83-82C7-4DB1-AA8E-4024F92D49C6}" dt="2022-04-24T15:34:25.350" v="145"/>
          <ac:cxnSpMkLst>
            <pc:docMk/>
            <pc:sldMk cId="421116702" sldId="262"/>
            <ac:cxnSpMk id="11" creationId="{AA2EAA10-076F-46BD-8F0F-B9A2FB77A85C}"/>
          </ac:cxnSpMkLst>
        </pc:cxnChg>
        <pc:cxnChg chg="add">
          <ac:chgData name="Zhigalov Roman" userId="1f97e9fdf7779aa5" providerId="Windows Live" clId="Web-{27E23F83-82C7-4DB1-AA8E-4024F92D49C6}" dt="2022-04-24T15:34:25.350" v="145"/>
          <ac:cxnSpMkLst>
            <pc:docMk/>
            <pc:sldMk cId="421116702" sldId="262"/>
            <ac:cxnSpMk id="13" creationId="{D891E407-403B-4764-86C9-33A56D3BCAA3}"/>
          </ac:cxnSpMkLst>
        </pc:cxnChg>
      </pc:sldChg>
      <pc:sldChg chg="addSp modSp new mod setBg">
        <pc:chgData name="Zhigalov Roman" userId="1f97e9fdf7779aa5" providerId="Windows Live" clId="Web-{27E23F83-82C7-4DB1-AA8E-4024F92D49C6}" dt="2022-04-24T15:37:26.799" v="161"/>
        <pc:sldMkLst>
          <pc:docMk/>
          <pc:sldMk cId="2186238074" sldId="263"/>
        </pc:sldMkLst>
        <pc:spChg chg="mod">
          <ac:chgData name="Zhigalov Roman" userId="1f97e9fdf7779aa5" providerId="Windows Live" clId="Web-{27E23F83-82C7-4DB1-AA8E-4024F92D49C6}" dt="2022-04-24T15:37:26.799" v="161"/>
          <ac:spMkLst>
            <pc:docMk/>
            <pc:sldMk cId="2186238074" sldId="263"/>
            <ac:spMk id="2" creationId="{85F95F3B-4A00-85B9-EE76-AED603B6AB10}"/>
          </ac:spMkLst>
        </pc:spChg>
        <pc:spChg chg="mod">
          <ac:chgData name="Zhigalov Roman" userId="1f97e9fdf7779aa5" providerId="Windows Live" clId="Web-{27E23F83-82C7-4DB1-AA8E-4024F92D49C6}" dt="2022-04-24T15:37:26.799" v="161"/>
          <ac:spMkLst>
            <pc:docMk/>
            <pc:sldMk cId="2186238074" sldId="263"/>
            <ac:spMk id="3" creationId="{2367F7A5-9BE8-C93E-6E10-17AD76FF770A}"/>
          </ac:spMkLst>
        </pc:spChg>
        <pc:spChg chg="add">
          <ac:chgData name="Zhigalov Roman" userId="1f97e9fdf7779aa5" providerId="Windows Live" clId="Web-{27E23F83-82C7-4DB1-AA8E-4024F92D49C6}" dt="2022-04-24T15:37:26.799" v="161"/>
          <ac:spMkLst>
            <pc:docMk/>
            <pc:sldMk cId="2186238074" sldId="263"/>
            <ac:spMk id="8" creationId="{B26EE4FD-480F-42A5-9FEB-DA630457CFB7}"/>
          </ac:spMkLst>
        </pc:spChg>
        <pc:spChg chg="add">
          <ac:chgData name="Zhigalov Roman" userId="1f97e9fdf7779aa5" providerId="Windows Live" clId="Web-{27E23F83-82C7-4DB1-AA8E-4024F92D49C6}" dt="2022-04-24T15:37:26.799" v="161"/>
          <ac:spMkLst>
            <pc:docMk/>
            <pc:sldMk cId="2186238074" sldId="263"/>
            <ac:spMk id="10" creationId="{A187062F-BE14-42FC-B06A-607DB23849C3}"/>
          </ac:spMkLst>
        </pc:spChg>
        <pc:spChg chg="add">
          <ac:chgData name="Zhigalov Roman" userId="1f97e9fdf7779aa5" providerId="Windows Live" clId="Web-{27E23F83-82C7-4DB1-AA8E-4024F92D49C6}" dt="2022-04-24T15:37:26.799" v="161"/>
          <ac:spMkLst>
            <pc:docMk/>
            <pc:sldMk cId="2186238074" sldId="263"/>
            <ac:spMk id="12" creationId="{731FE21B-2A45-4BF5-8B03-E12341988774}"/>
          </ac:spMkLst>
        </pc:spChg>
        <pc:spChg chg="add">
          <ac:chgData name="Zhigalov Roman" userId="1f97e9fdf7779aa5" providerId="Windows Live" clId="Web-{27E23F83-82C7-4DB1-AA8E-4024F92D49C6}" dt="2022-04-24T15:37:26.799" v="161"/>
          <ac:spMkLst>
            <pc:docMk/>
            <pc:sldMk cId="2186238074" sldId="263"/>
            <ac:spMk id="14" creationId="{2DC5A94D-79ED-48F5-9DC5-96CBB507CEC8}"/>
          </ac:spMkLst>
        </pc:spChg>
        <pc:spChg chg="add">
          <ac:chgData name="Zhigalov Roman" userId="1f97e9fdf7779aa5" providerId="Windows Live" clId="Web-{27E23F83-82C7-4DB1-AA8E-4024F92D49C6}" dt="2022-04-24T15:37:26.799" v="161"/>
          <ac:spMkLst>
            <pc:docMk/>
            <pc:sldMk cId="2186238074" sldId="263"/>
            <ac:spMk id="16" creationId="{93A3D4BE-AF25-4F9A-9C29-1145CCE24A28}"/>
          </ac:spMkLst>
        </pc:spChg>
      </pc:sldChg>
      <pc:sldChg chg="addSp modSp new mod setBg">
        <pc:chgData name="Zhigalov Roman" userId="1f97e9fdf7779aa5" providerId="Windows Live" clId="Web-{27E23F83-82C7-4DB1-AA8E-4024F92D49C6}" dt="2022-04-24T15:38:24.646" v="199"/>
        <pc:sldMkLst>
          <pc:docMk/>
          <pc:sldMk cId="966901294" sldId="264"/>
        </pc:sldMkLst>
        <pc:spChg chg="mod">
          <ac:chgData name="Zhigalov Roman" userId="1f97e9fdf7779aa5" providerId="Windows Live" clId="Web-{27E23F83-82C7-4DB1-AA8E-4024F92D49C6}" dt="2022-04-24T15:38:24.646" v="199"/>
          <ac:spMkLst>
            <pc:docMk/>
            <pc:sldMk cId="966901294" sldId="264"/>
            <ac:spMk id="2" creationId="{F930E459-9A71-B1F1-3792-9D8D8992AB11}"/>
          </ac:spMkLst>
        </pc:spChg>
        <pc:spChg chg="mod">
          <ac:chgData name="Zhigalov Roman" userId="1f97e9fdf7779aa5" providerId="Windows Live" clId="Web-{27E23F83-82C7-4DB1-AA8E-4024F92D49C6}" dt="2022-04-24T15:38:24.646" v="199"/>
          <ac:spMkLst>
            <pc:docMk/>
            <pc:sldMk cId="966901294" sldId="264"/>
            <ac:spMk id="3" creationId="{7D9DE3D7-4159-A02B-FF93-1378BE4A3039}"/>
          </ac:spMkLst>
        </pc:spChg>
        <pc:spChg chg="add">
          <ac:chgData name="Zhigalov Roman" userId="1f97e9fdf7779aa5" providerId="Windows Live" clId="Web-{27E23F83-82C7-4DB1-AA8E-4024F92D49C6}" dt="2022-04-24T15:38:24.646" v="199"/>
          <ac:spMkLst>
            <pc:docMk/>
            <pc:sldMk cId="966901294" sldId="264"/>
            <ac:spMk id="8" creationId="{6A1473A6-3F22-483E-8A30-80B9D2B14592}"/>
          </ac:spMkLst>
        </pc:spChg>
        <pc:grpChg chg="add">
          <ac:chgData name="Zhigalov Roman" userId="1f97e9fdf7779aa5" providerId="Windows Live" clId="Web-{27E23F83-82C7-4DB1-AA8E-4024F92D49C6}" dt="2022-04-24T15:38:24.646" v="199"/>
          <ac:grpSpMkLst>
            <pc:docMk/>
            <pc:sldMk cId="966901294" sldId="264"/>
            <ac:grpSpMk id="10" creationId="{AA1375E3-3E53-4D75-BAB7-E5929BFCB25F}"/>
          </ac:grpSpMkLst>
        </pc:grpChg>
      </pc:sldChg>
      <pc:sldChg chg="addSp delSp modSp new mod setBg">
        <pc:chgData name="Zhigalov Roman" userId="1f97e9fdf7779aa5" providerId="Windows Live" clId="Web-{27E23F83-82C7-4DB1-AA8E-4024F92D49C6}" dt="2022-04-24T15:39:14.962" v="202"/>
        <pc:sldMkLst>
          <pc:docMk/>
          <pc:sldMk cId="4291353793" sldId="265"/>
        </pc:sldMkLst>
        <pc:spChg chg="del">
          <ac:chgData name="Zhigalov Roman" userId="1f97e9fdf7779aa5" providerId="Windows Live" clId="Web-{27E23F83-82C7-4DB1-AA8E-4024F92D49C6}" dt="2022-04-24T15:39:14.962" v="202"/>
          <ac:spMkLst>
            <pc:docMk/>
            <pc:sldMk cId="4291353793" sldId="265"/>
            <ac:spMk id="2" creationId="{2C47F6D7-C7E1-99B7-4B4C-89BB8E9AE17E}"/>
          </ac:spMkLst>
        </pc:spChg>
        <pc:spChg chg="del">
          <ac:chgData name="Zhigalov Roman" userId="1f97e9fdf7779aa5" providerId="Windows Live" clId="Web-{27E23F83-82C7-4DB1-AA8E-4024F92D49C6}" dt="2022-04-24T15:39:13.587" v="201"/>
          <ac:spMkLst>
            <pc:docMk/>
            <pc:sldMk cId="4291353793" sldId="265"/>
            <ac:spMk id="3" creationId="{0DC0EFC9-60E0-8F5D-8C90-25135ECA91F4}"/>
          </ac:spMkLst>
        </pc:spChg>
        <pc:spChg chg="add">
          <ac:chgData name="Zhigalov Roman" userId="1f97e9fdf7779aa5" providerId="Windows Live" clId="Web-{27E23F83-82C7-4DB1-AA8E-4024F92D49C6}" dt="2022-04-24T15:39:14.962" v="202"/>
          <ac:spMkLst>
            <pc:docMk/>
            <pc:sldMk cId="4291353793" sldId="265"/>
            <ac:spMk id="9" creationId="{AB8C311F-7253-4AED-9701-7FC0708C41C7}"/>
          </ac:spMkLst>
        </pc:spChg>
        <pc:spChg chg="add">
          <ac:chgData name="Zhigalov Roman" userId="1f97e9fdf7779aa5" providerId="Windows Live" clId="Web-{27E23F83-82C7-4DB1-AA8E-4024F92D49C6}" dt="2022-04-24T15:39:14.962" v="202"/>
          <ac:spMkLst>
            <pc:docMk/>
            <pc:sldMk cId="4291353793" sldId="265"/>
            <ac:spMk id="11" creationId="{E2384209-CB15-4CDF-9D31-C44FD9A3F20D}"/>
          </ac:spMkLst>
        </pc:spChg>
        <pc:spChg chg="add">
          <ac:chgData name="Zhigalov Roman" userId="1f97e9fdf7779aa5" providerId="Windows Live" clId="Web-{27E23F83-82C7-4DB1-AA8E-4024F92D49C6}" dt="2022-04-24T15:39:14.962" v="202"/>
          <ac:spMkLst>
            <pc:docMk/>
            <pc:sldMk cId="4291353793" sldId="265"/>
            <ac:spMk id="13" creationId="{2633B3B5-CC90-43F0-8714-D31D1F3F0209}"/>
          </ac:spMkLst>
        </pc:spChg>
        <pc:spChg chg="add">
          <ac:chgData name="Zhigalov Roman" userId="1f97e9fdf7779aa5" providerId="Windows Live" clId="Web-{27E23F83-82C7-4DB1-AA8E-4024F92D49C6}" dt="2022-04-24T15:39:14.962" v="202"/>
          <ac:spMkLst>
            <pc:docMk/>
            <pc:sldMk cId="4291353793" sldId="265"/>
            <ac:spMk id="15" creationId="{A8D57A06-A426-446D-B02C-A2DC6B62E45E}"/>
          </ac:spMkLst>
        </pc:spChg>
        <pc:picChg chg="add mod ord">
          <ac:chgData name="Zhigalov Roman" userId="1f97e9fdf7779aa5" providerId="Windows Live" clId="Web-{27E23F83-82C7-4DB1-AA8E-4024F92D49C6}" dt="2022-04-24T15:39:14.962" v="202"/>
          <ac:picMkLst>
            <pc:docMk/>
            <pc:sldMk cId="4291353793" sldId="265"/>
            <ac:picMk id="4" creationId="{2AC0F2F4-EC91-6B25-7C0E-5D2B5C10DF34}"/>
          </ac:picMkLst>
        </pc:picChg>
      </pc:sldChg>
      <pc:sldChg chg="addSp modSp new mod setBg">
        <pc:chgData name="Zhigalov Roman" userId="1f97e9fdf7779aa5" providerId="Windows Live" clId="Web-{27E23F83-82C7-4DB1-AA8E-4024F92D49C6}" dt="2022-04-24T15:39:39.213" v="230"/>
        <pc:sldMkLst>
          <pc:docMk/>
          <pc:sldMk cId="1366546660" sldId="266"/>
        </pc:sldMkLst>
        <pc:spChg chg="mod">
          <ac:chgData name="Zhigalov Roman" userId="1f97e9fdf7779aa5" providerId="Windows Live" clId="Web-{27E23F83-82C7-4DB1-AA8E-4024F92D49C6}" dt="2022-04-24T15:39:39.213" v="230"/>
          <ac:spMkLst>
            <pc:docMk/>
            <pc:sldMk cId="1366546660" sldId="266"/>
            <ac:spMk id="2" creationId="{E55E007D-181C-4F7D-90BB-7C26EB8742D5}"/>
          </ac:spMkLst>
        </pc:spChg>
        <pc:spChg chg="mod">
          <ac:chgData name="Zhigalov Roman" userId="1f97e9fdf7779aa5" providerId="Windows Live" clId="Web-{27E23F83-82C7-4DB1-AA8E-4024F92D49C6}" dt="2022-04-24T15:39:39.213" v="230"/>
          <ac:spMkLst>
            <pc:docMk/>
            <pc:sldMk cId="1366546660" sldId="266"/>
            <ac:spMk id="3" creationId="{50031C88-976C-E905-6926-C34C5A68CAA6}"/>
          </ac:spMkLst>
        </pc:spChg>
        <pc:spChg chg="add">
          <ac:chgData name="Zhigalov Roman" userId="1f97e9fdf7779aa5" providerId="Windows Live" clId="Web-{27E23F83-82C7-4DB1-AA8E-4024F92D49C6}" dt="2022-04-24T15:39:39.213" v="230"/>
          <ac:spMkLst>
            <pc:docMk/>
            <pc:sldMk cId="1366546660" sldId="266"/>
            <ac:spMk id="8" creationId="{B26EE4FD-480F-42A5-9FEB-DA630457CFB7}"/>
          </ac:spMkLst>
        </pc:spChg>
        <pc:spChg chg="add">
          <ac:chgData name="Zhigalov Roman" userId="1f97e9fdf7779aa5" providerId="Windows Live" clId="Web-{27E23F83-82C7-4DB1-AA8E-4024F92D49C6}" dt="2022-04-24T15:39:39.213" v="230"/>
          <ac:spMkLst>
            <pc:docMk/>
            <pc:sldMk cId="1366546660" sldId="266"/>
            <ac:spMk id="10" creationId="{A187062F-BE14-42FC-B06A-607DB23849C3}"/>
          </ac:spMkLst>
        </pc:spChg>
        <pc:spChg chg="add">
          <ac:chgData name="Zhigalov Roman" userId="1f97e9fdf7779aa5" providerId="Windows Live" clId="Web-{27E23F83-82C7-4DB1-AA8E-4024F92D49C6}" dt="2022-04-24T15:39:39.213" v="230"/>
          <ac:spMkLst>
            <pc:docMk/>
            <pc:sldMk cId="1366546660" sldId="266"/>
            <ac:spMk id="12" creationId="{731FE21B-2A45-4BF5-8B03-E12341988774}"/>
          </ac:spMkLst>
        </pc:spChg>
        <pc:spChg chg="add">
          <ac:chgData name="Zhigalov Roman" userId="1f97e9fdf7779aa5" providerId="Windows Live" clId="Web-{27E23F83-82C7-4DB1-AA8E-4024F92D49C6}" dt="2022-04-24T15:39:39.213" v="230"/>
          <ac:spMkLst>
            <pc:docMk/>
            <pc:sldMk cId="1366546660" sldId="266"/>
            <ac:spMk id="14" creationId="{2DC5A94D-79ED-48F5-9DC5-96CBB507CEC8}"/>
          </ac:spMkLst>
        </pc:spChg>
        <pc:spChg chg="add">
          <ac:chgData name="Zhigalov Roman" userId="1f97e9fdf7779aa5" providerId="Windows Live" clId="Web-{27E23F83-82C7-4DB1-AA8E-4024F92D49C6}" dt="2022-04-24T15:39:39.213" v="230"/>
          <ac:spMkLst>
            <pc:docMk/>
            <pc:sldMk cId="1366546660" sldId="266"/>
            <ac:spMk id="16" creationId="{93A3D4BE-AF25-4F9A-9C29-1145CCE24A28}"/>
          </ac:spMkLst>
        </pc:spChg>
      </pc:sldChg>
      <pc:sldChg chg="addSp modSp new mod setBg">
        <pc:chgData name="Zhigalov Roman" userId="1f97e9fdf7779aa5" providerId="Windows Live" clId="Web-{27E23F83-82C7-4DB1-AA8E-4024F92D49C6}" dt="2022-04-24T15:42:20.052" v="283"/>
        <pc:sldMkLst>
          <pc:docMk/>
          <pc:sldMk cId="4233889785" sldId="267"/>
        </pc:sldMkLst>
        <pc:spChg chg="mod">
          <ac:chgData name="Zhigalov Roman" userId="1f97e9fdf7779aa5" providerId="Windows Live" clId="Web-{27E23F83-82C7-4DB1-AA8E-4024F92D49C6}" dt="2022-04-24T15:42:20.052" v="283"/>
          <ac:spMkLst>
            <pc:docMk/>
            <pc:sldMk cId="4233889785" sldId="267"/>
            <ac:spMk id="2" creationId="{A62411F1-D234-889B-0DEB-F538E2224FAF}"/>
          </ac:spMkLst>
        </pc:spChg>
        <pc:spChg chg="mod">
          <ac:chgData name="Zhigalov Roman" userId="1f97e9fdf7779aa5" providerId="Windows Live" clId="Web-{27E23F83-82C7-4DB1-AA8E-4024F92D49C6}" dt="2022-04-24T15:42:20.052" v="283"/>
          <ac:spMkLst>
            <pc:docMk/>
            <pc:sldMk cId="4233889785" sldId="267"/>
            <ac:spMk id="3" creationId="{6637A641-7D73-CCD4-471F-CE6909CE0255}"/>
          </ac:spMkLst>
        </pc:spChg>
        <pc:spChg chg="add">
          <ac:chgData name="Zhigalov Roman" userId="1f97e9fdf7779aa5" providerId="Windows Live" clId="Web-{27E23F83-82C7-4DB1-AA8E-4024F92D49C6}" dt="2022-04-24T15:42:20.052" v="283"/>
          <ac:spMkLst>
            <pc:docMk/>
            <pc:sldMk cId="4233889785" sldId="267"/>
            <ac:spMk id="8" creationId="{6A1473A6-3F22-483E-8A30-80B9D2B14592}"/>
          </ac:spMkLst>
        </pc:spChg>
        <pc:grpChg chg="add">
          <ac:chgData name="Zhigalov Roman" userId="1f97e9fdf7779aa5" providerId="Windows Live" clId="Web-{27E23F83-82C7-4DB1-AA8E-4024F92D49C6}" dt="2022-04-24T15:42:20.052" v="283"/>
          <ac:grpSpMkLst>
            <pc:docMk/>
            <pc:sldMk cId="4233889785" sldId="267"/>
            <ac:grpSpMk id="10" creationId="{AA1375E3-3E53-4D75-BAB7-E5929BFCB25F}"/>
          </ac:grpSpMkLst>
        </pc:grpChg>
      </pc:sldChg>
      <pc:sldChg chg="addSp modSp new mod setBg modShow">
        <pc:chgData name="Zhigalov Roman" userId="1f97e9fdf7779aa5" providerId="Windows Live" clId="Web-{27E23F83-82C7-4DB1-AA8E-4024F92D49C6}" dt="2022-04-24T15:44:19.934" v="315"/>
        <pc:sldMkLst>
          <pc:docMk/>
          <pc:sldMk cId="1934965135" sldId="268"/>
        </pc:sldMkLst>
        <pc:spChg chg="mod">
          <ac:chgData name="Zhigalov Roman" userId="1f97e9fdf7779aa5" providerId="Windows Live" clId="Web-{27E23F83-82C7-4DB1-AA8E-4024F92D49C6}" dt="2022-04-24T15:44:17.419" v="313"/>
          <ac:spMkLst>
            <pc:docMk/>
            <pc:sldMk cId="1934965135" sldId="268"/>
            <ac:spMk id="2" creationId="{8A360613-D6AF-25B1-0565-3DD8D199A369}"/>
          </ac:spMkLst>
        </pc:spChg>
        <pc:spChg chg="mod">
          <ac:chgData name="Zhigalov Roman" userId="1f97e9fdf7779aa5" providerId="Windows Live" clId="Web-{27E23F83-82C7-4DB1-AA8E-4024F92D49C6}" dt="2022-04-24T15:44:17.419" v="313"/>
          <ac:spMkLst>
            <pc:docMk/>
            <pc:sldMk cId="1934965135" sldId="268"/>
            <ac:spMk id="3" creationId="{BEAFA158-E90B-D1F3-A9BB-782DC9B42D05}"/>
          </ac:spMkLst>
        </pc:spChg>
        <pc:spChg chg="add">
          <ac:chgData name="Zhigalov Roman" userId="1f97e9fdf7779aa5" providerId="Windows Live" clId="Web-{27E23F83-82C7-4DB1-AA8E-4024F92D49C6}" dt="2022-04-24T15:44:17.419" v="313"/>
          <ac:spMkLst>
            <pc:docMk/>
            <pc:sldMk cId="1934965135" sldId="268"/>
            <ac:spMk id="8" creationId="{6A1473A6-3F22-483E-8A30-80B9D2B14592}"/>
          </ac:spMkLst>
        </pc:spChg>
        <pc:grpChg chg="add">
          <ac:chgData name="Zhigalov Roman" userId="1f97e9fdf7779aa5" providerId="Windows Live" clId="Web-{27E23F83-82C7-4DB1-AA8E-4024F92D49C6}" dt="2022-04-24T15:44:17.419" v="313"/>
          <ac:grpSpMkLst>
            <pc:docMk/>
            <pc:sldMk cId="1934965135" sldId="268"/>
            <ac:grpSpMk id="10" creationId="{AA1375E3-3E53-4D75-BAB7-E5929BFCB25F}"/>
          </ac:grpSpMkLst>
        </pc:grpChg>
      </pc:sldChg>
      <pc:sldChg chg="addSp delSp modSp new mod setBg">
        <pc:chgData name="Zhigalov Roman" userId="1f97e9fdf7779aa5" providerId="Windows Live" clId="Web-{27E23F83-82C7-4DB1-AA8E-4024F92D49C6}" dt="2022-04-24T15:44:58.937" v="343"/>
        <pc:sldMkLst>
          <pc:docMk/>
          <pc:sldMk cId="151615942" sldId="269"/>
        </pc:sldMkLst>
        <pc:spChg chg="mod">
          <ac:chgData name="Zhigalov Roman" userId="1f97e9fdf7779aa5" providerId="Windows Live" clId="Web-{27E23F83-82C7-4DB1-AA8E-4024F92D49C6}" dt="2022-04-24T15:44:58.937" v="343"/>
          <ac:spMkLst>
            <pc:docMk/>
            <pc:sldMk cId="151615942" sldId="269"/>
            <ac:spMk id="2" creationId="{8F8FE722-63B1-1B96-0579-00F07C189196}"/>
          </ac:spMkLst>
        </pc:spChg>
        <pc:spChg chg="del">
          <ac:chgData name="Zhigalov Roman" userId="1f97e9fdf7779aa5" providerId="Windows Live" clId="Web-{27E23F83-82C7-4DB1-AA8E-4024F92D49C6}" dt="2022-04-24T15:44:53.499" v="342"/>
          <ac:spMkLst>
            <pc:docMk/>
            <pc:sldMk cId="151615942" sldId="269"/>
            <ac:spMk id="3" creationId="{201216E1-2BA7-2623-ED8D-EFF17F418A20}"/>
          </ac:spMkLst>
        </pc:spChg>
        <pc:spChg chg="add">
          <ac:chgData name="Zhigalov Roman" userId="1f97e9fdf7779aa5" providerId="Windows Live" clId="Web-{27E23F83-82C7-4DB1-AA8E-4024F92D49C6}" dt="2022-04-24T15:44:58.937" v="343"/>
          <ac:spMkLst>
            <pc:docMk/>
            <pc:sldMk cId="151615942" sldId="269"/>
            <ac:spMk id="9" creationId="{665DBBEF-238B-476B-96AB-8AAC3224ECEA}"/>
          </ac:spMkLst>
        </pc:spChg>
        <pc:spChg chg="add">
          <ac:chgData name="Zhigalov Roman" userId="1f97e9fdf7779aa5" providerId="Windows Live" clId="Web-{27E23F83-82C7-4DB1-AA8E-4024F92D49C6}" dt="2022-04-24T15:44:58.937" v="343"/>
          <ac:spMkLst>
            <pc:docMk/>
            <pc:sldMk cId="151615942" sldId="269"/>
            <ac:spMk id="11" creationId="{3FCFB1DE-0B7E-48CC-BA90-B2AB0889F9D6}"/>
          </ac:spMkLst>
        </pc:spChg>
        <pc:picChg chg="add mod ord">
          <ac:chgData name="Zhigalov Roman" userId="1f97e9fdf7779aa5" providerId="Windows Live" clId="Web-{27E23F83-82C7-4DB1-AA8E-4024F92D49C6}" dt="2022-04-24T15:44:58.937" v="343"/>
          <ac:picMkLst>
            <pc:docMk/>
            <pc:sldMk cId="151615942" sldId="269"/>
            <ac:picMk id="4" creationId="{4BF6EF31-F9E7-E542-8F3F-A7051EE632D3}"/>
          </ac:picMkLst>
        </pc:picChg>
      </pc:sldChg>
      <pc:sldChg chg="addSp delSp modSp new mod setBg">
        <pc:chgData name="Zhigalov Roman" userId="1f97e9fdf7779aa5" providerId="Windows Live" clId="Web-{27E23F83-82C7-4DB1-AA8E-4024F92D49C6}" dt="2022-04-24T15:45:25.235" v="346"/>
        <pc:sldMkLst>
          <pc:docMk/>
          <pc:sldMk cId="3547801623" sldId="270"/>
        </pc:sldMkLst>
        <pc:spChg chg="del">
          <ac:chgData name="Zhigalov Roman" userId="1f97e9fdf7779aa5" providerId="Windows Live" clId="Web-{27E23F83-82C7-4DB1-AA8E-4024F92D49C6}" dt="2022-04-24T15:45:25.235" v="346"/>
          <ac:spMkLst>
            <pc:docMk/>
            <pc:sldMk cId="3547801623" sldId="270"/>
            <ac:spMk id="2" creationId="{814FBCEE-814E-CBA8-7CB2-7A6A692537BF}"/>
          </ac:spMkLst>
        </pc:spChg>
        <pc:spChg chg="del">
          <ac:chgData name="Zhigalov Roman" userId="1f97e9fdf7779aa5" providerId="Windows Live" clId="Web-{27E23F83-82C7-4DB1-AA8E-4024F92D49C6}" dt="2022-04-24T15:45:22.110" v="345"/>
          <ac:spMkLst>
            <pc:docMk/>
            <pc:sldMk cId="3547801623" sldId="270"/>
            <ac:spMk id="3" creationId="{C7D50BE9-3902-BF1F-C7D3-3709483B0B80}"/>
          </ac:spMkLst>
        </pc:spChg>
        <pc:spChg chg="add">
          <ac:chgData name="Zhigalov Roman" userId="1f97e9fdf7779aa5" providerId="Windows Live" clId="Web-{27E23F83-82C7-4DB1-AA8E-4024F92D49C6}" dt="2022-04-24T15:45:25.235" v="346"/>
          <ac:spMkLst>
            <pc:docMk/>
            <pc:sldMk cId="3547801623" sldId="270"/>
            <ac:spMk id="9" creationId="{42A4FC2C-047E-45A5-965D-8E1E3BF09BC6}"/>
          </ac:spMkLst>
        </pc:spChg>
        <pc:picChg chg="add mod ord">
          <ac:chgData name="Zhigalov Roman" userId="1f97e9fdf7779aa5" providerId="Windows Live" clId="Web-{27E23F83-82C7-4DB1-AA8E-4024F92D49C6}" dt="2022-04-24T15:45:25.235" v="346"/>
          <ac:picMkLst>
            <pc:docMk/>
            <pc:sldMk cId="3547801623" sldId="270"/>
            <ac:picMk id="4" creationId="{E931AF97-4282-6EDF-153A-8134176E3219}"/>
          </ac:picMkLst>
        </pc:picChg>
      </pc:sldChg>
      <pc:sldChg chg="addSp delSp modSp new mod setBg">
        <pc:chgData name="Zhigalov Roman" userId="1f97e9fdf7779aa5" providerId="Windows Live" clId="Web-{27E23F83-82C7-4DB1-AA8E-4024F92D49C6}" dt="2022-04-24T15:46:18.004" v="357"/>
        <pc:sldMkLst>
          <pc:docMk/>
          <pc:sldMk cId="421290206" sldId="271"/>
        </pc:sldMkLst>
        <pc:spChg chg="mod">
          <ac:chgData name="Zhigalov Roman" userId="1f97e9fdf7779aa5" providerId="Windows Live" clId="Web-{27E23F83-82C7-4DB1-AA8E-4024F92D49C6}" dt="2022-04-24T15:46:18.004" v="357"/>
          <ac:spMkLst>
            <pc:docMk/>
            <pc:sldMk cId="421290206" sldId="271"/>
            <ac:spMk id="2" creationId="{4B666A00-ED7E-7ECB-FF7A-2B6F5531C4E2}"/>
          </ac:spMkLst>
        </pc:spChg>
        <pc:spChg chg="del">
          <ac:chgData name="Zhigalov Roman" userId="1f97e9fdf7779aa5" providerId="Windows Live" clId="Web-{27E23F83-82C7-4DB1-AA8E-4024F92D49C6}" dt="2022-04-24T15:46:00.550" v="356"/>
          <ac:spMkLst>
            <pc:docMk/>
            <pc:sldMk cId="421290206" sldId="271"/>
            <ac:spMk id="3" creationId="{FD9EE6C1-2510-BFD9-1D68-73C3CE88F1EC}"/>
          </ac:spMkLst>
        </pc:spChg>
        <pc:spChg chg="add">
          <ac:chgData name="Zhigalov Roman" userId="1f97e9fdf7779aa5" providerId="Windows Live" clId="Web-{27E23F83-82C7-4DB1-AA8E-4024F92D49C6}" dt="2022-04-24T15:46:18.004" v="357"/>
          <ac:spMkLst>
            <pc:docMk/>
            <pc:sldMk cId="421290206" sldId="271"/>
            <ac:spMk id="9" creationId="{665DBBEF-238B-476B-96AB-8AAC3224ECEA}"/>
          </ac:spMkLst>
        </pc:spChg>
        <pc:spChg chg="add">
          <ac:chgData name="Zhigalov Roman" userId="1f97e9fdf7779aa5" providerId="Windows Live" clId="Web-{27E23F83-82C7-4DB1-AA8E-4024F92D49C6}" dt="2022-04-24T15:46:18.004" v="357"/>
          <ac:spMkLst>
            <pc:docMk/>
            <pc:sldMk cId="421290206" sldId="271"/>
            <ac:spMk id="11" creationId="{3FCFB1DE-0B7E-48CC-BA90-B2AB0889F9D6}"/>
          </ac:spMkLst>
        </pc:spChg>
        <pc:picChg chg="add mod ord">
          <ac:chgData name="Zhigalov Roman" userId="1f97e9fdf7779aa5" providerId="Windows Live" clId="Web-{27E23F83-82C7-4DB1-AA8E-4024F92D49C6}" dt="2022-04-24T15:46:18.004" v="357"/>
          <ac:picMkLst>
            <pc:docMk/>
            <pc:sldMk cId="421290206" sldId="271"/>
            <ac:picMk id="4" creationId="{43BF18D8-CD6A-3BF9-82D4-37B4B93481F4}"/>
          </ac:picMkLst>
        </pc:picChg>
      </pc:sldChg>
      <pc:sldChg chg="addSp modSp new mod setBg">
        <pc:chgData name="Zhigalov Roman" userId="1f97e9fdf7779aa5" providerId="Windows Live" clId="Web-{27E23F83-82C7-4DB1-AA8E-4024F92D49C6}" dt="2022-04-24T15:47:42.057" v="408" actId="1076"/>
        <pc:sldMkLst>
          <pc:docMk/>
          <pc:sldMk cId="1545480184" sldId="272"/>
        </pc:sldMkLst>
        <pc:spChg chg="mod">
          <ac:chgData name="Zhigalov Roman" userId="1f97e9fdf7779aa5" providerId="Windows Live" clId="Web-{27E23F83-82C7-4DB1-AA8E-4024F92D49C6}" dt="2022-04-24T15:47:33.540" v="407"/>
          <ac:spMkLst>
            <pc:docMk/>
            <pc:sldMk cId="1545480184" sldId="272"/>
            <ac:spMk id="2" creationId="{790DA4D8-B54A-A750-F2C6-8BF68B1781F1}"/>
          </ac:spMkLst>
        </pc:spChg>
        <pc:spChg chg="mod">
          <ac:chgData name="Zhigalov Roman" userId="1f97e9fdf7779aa5" providerId="Windows Live" clId="Web-{27E23F83-82C7-4DB1-AA8E-4024F92D49C6}" dt="2022-04-24T15:47:42.057" v="408" actId="1076"/>
          <ac:spMkLst>
            <pc:docMk/>
            <pc:sldMk cId="1545480184" sldId="272"/>
            <ac:spMk id="3" creationId="{D3A319C0-6609-CE15-4312-4085F1A698FA}"/>
          </ac:spMkLst>
        </pc:spChg>
        <pc:spChg chg="add">
          <ac:chgData name="Zhigalov Roman" userId="1f97e9fdf7779aa5" providerId="Windows Live" clId="Web-{27E23F83-82C7-4DB1-AA8E-4024F92D49C6}" dt="2022-04-24T15:47:33.540" v="407"/>
          <ac:spMkLst>
            <pc:docMk/>
            <pc:sldMk cId="1545480184" sldId="272"/>
            <ac:spMk id="8" creationId="{6A1473A6-3F22-483E-8A30-80B9D2B14592}"/>
          </ac:spMkLst>
        </pc:spChg>
        <pc:grpChg chg="add">
          <ac:chgData name="Zhigalov Roman" userId="1f97e9fdf7779aa5" providerId="Windows Live" clId="Web-{27E23F83-82C7-4DB1-AA8E-4024F92D49C6}" dt="2022-04-24T15:47:33.540" v="407"/>
          <ac:grpSpMkLst>
            <pc:docMk/>
            <pc:sldMk cId="1545480184" sldId="272"/>
            <ac:grpSpMk id="10" creationId="{AA1375E3-3E53-4D75-BAB7-E5929BFCB25F}"/>
          </ac:grpSpMkLst>
        </pc:grpChg>
      </pc:sldChg>
      <pc:sldChg chg="addSp modSp new mod setBg">
        <pc:chgData name="Zhigalov Roman" userId="1f97e9fdf7779aa5" providerId="Windows Live" clId="Web-{27E23F83-82C7-4DB1-AA8E-4024F92D49C6}" dt="2022-04-24T15:50:48.490" v="480"/>
        <pc:sldMkLst>
          <pc:docMk/>
          <pc:sldMk cId="866535463" sldId="273"/>
        </pc:sldMkLst>
        <pc:spChg chg="mod">
          <ac:chgData name="Zhigalov Roman" userId="1f97e9fdf7779aa5" providerId="Windows Live" clId="Web-{27E23F83-82C7-4DB1-AA8E-4024F92D49C6}" dt="2022-04-24T15:50:48.490" v="480"/>
          <ac:spMkLst>
            <pc:docMk/>
            <pc:sldMk cId="866535463" sldId="273"/>
            <ac:spMk id="2" creationId="{95C9D199-992B-ABB6-2A96-D60297F827BB}"/>
          </ac:spMkLst>
        </pc:spChg>
        <pc:spChg chg="mod">
          <ac:chgData name="Zhigalov Roman" userId="1f97e9fdf7779aa5" providerId="Windows Live" clId="Web-{27E23F83-82C7-4DB1-AA8E-4024F92D49C6}" dt="2022-04-24T15:50:48.490" v="480"/>
          <ac:spMkLst>
            <pc:docMk/>
            <pc:sldMk cId="866535463" sldId="273"/>
            <ac:spMk id="3" creationId="{57DC7F44-FEE5-A0F5-8C3B-A06045834959}"/>
          </ac:spMkLst>
        </pc:spChg>
        <pc:spChg chg="add">
          <ac:chgData name="Zhigalov Roman" userId="1f97e9fdf7779aa5" providerId="Windows Live" clId="Web-{27E23F83-82C7-4DB1-AA8E-4024F92D49C6}" dt="2022-04-24T15:50:48.490" v="480"/>
          <ac:spMkLst>
            <pc:docMk/>
            <pc:sldMk cId="866535463" sldId="273"/>
            <ac:spMk id="8" creationId="{6A1473A6-3F22-483E-8A30-80B9D2B14592}"/>
          </ac:spMkLst>
        </pc:spChg>
        <pc:grpChg chg="add">
          <ac:chgData name="Zhigalov Roman" userId="1f97e9fdf7779aa5" providerId="Windows Live" clId="Web-{27E23F83-82C7-4DB1-AA8E-4024F92D49C6}" dt="2022-04-24T15:50:48.490" v="480"/>
          <ac:grpSpMkLst>
            <pc:docMk/>
            <pc:sldMk cId="866535463" sldId="273"/>
            <ac:grpSpMk id="10" creationId="{AA1375E3-3E53-4D75-BAB7-E5929BFCB25F}"/>
          </ac:grpSpMkLst>
        </pc:grpChg>
      </pc:sldChg>
      <pc:sldChg chg="addSp delSp modSp new mod setBg">
        <pc:chgData name="Zhigalov Roman" userId="1f97e9fdf7779aa5" providerId="Windows Live" clId="Web-{27E23F83-82C7-4DB1-AA8E-4024F92D49C6}" dt="2022-04-24T15:51:37.259" v="498"/>
        <pc:sldMkLst>
          <pc:docMk/>
          <pc:sldMk cId="3932547605" sldId="274"/>
        </pc:sldMkLst>
        <pc:spChg chg="mod">
          <ac:chgData name="Zhigalov Roman" userId="1f97e9fdf7779aa5" providerId="Windows Live" clId="Web-{27E23F83-82C7-4DB1-AA8E-4024F92D49C6}" dt="2022-04-24T15:51:37.259" v="498"/>
          <ac:spMkLst>
            <pc:docMk/>
            <pc:sldMk cId="3932547605" sldId="274"/>
            <ac:spMk id="2" creationId="{50EA225C-6AC5-24D8-584F-64BD00AAFD18}"/>
          </ac:spMkLst>
        </pc:spChg>
        <pc:spChg chg="del">
          <ac:chgData name="Zhigalov Roman" userId="1f97e9fdf7779aa5" providerId="Windows Live" clId="Web-{27E23F83-82C7-4DB1-AA8E-4024F92D49C6}" dt="2022-04-24T15:51:14.414" v="489"/>
          <ac:spMkLst>
            <pc:docMk/>
            <pc:sldMk cId="3932547605" sldId="274"/>
            <ac:spMk id="3" creationId="{FA66A860-BEFE-A5ED-3AEB-9FE61D21BFEB}"/>
          </ac:spMkLst>
        </pc:spChg>
        <pc:spChg chg="mod">
          <ac:chgData name="Zhigalov Roman" userId="1f97e9fdf7779aa5" providerId="Windows Live" clId="Web-{27E23F83-82C7-4DB1-AA8E-4024F92D49C6}" dt="2022-04-24T15:51:37.259" v="498"/>
          <ac:spMkLst>
            <pc:docMk/>
            <pc:sldMk cId="3932547605" sldId="274"/>
            <ac:spMk id="4" creationId="{BFB9B7CB-6459-A48A-AD22-9A3E1C22C217}"/>
          </ac:spMkLst>
        </pc:spChg>
        <pc:spChg chg="add del mod">
          <ac:chgData name="Zhigalov Roman" userId="1f97e9fdf7779aa5" providerId="Windows Live" clId="Web-{27E23F83-82C7-4DB1-AA8E-4024F92D49C6}" dt="2022-04-24T15:51:21.664" v="493"/>
          <ac:spMkLst>
            <pc:docMk/>
            <pc:sldMk cId="3932547605" sldId="274"/>
            <ac:spMk id="6" creationId="{1359E7B5-1811-DBED-F3AE-EE16317BC55F}"/>
          </ac:spMkLst>
        </pc:spChg>
        <pc:spChg chg="add">
          <ac:chgData name="Zhigalov Roman" userId="1f97e9fdf7779aa5" providerId="Windows Live" clId="Web-{27E23F83-82C7-4DB1-AA8E-4024F92D49C6}" dt="2022-04-24T15:51:37.259" v="498"/>
          <ac:spMkLst>
            <pc:docMk/>
            <pc:sldMk cId="3932547605" sldId="274"/>
            <ac:spMk id="10" creationId="{79BB35BC-D5C2-4C8B-A22A-A71E6191913B}"/>
          </ac:spMkLst>
        </pc:spChg>
        <pc:picChg chg="add mod ord">
          <ac:chgData name="Zhigalov Roman" userId="1f97e9fdf7779aa5" providerId="Windows Live" clId="Web-{27E23F83-82C7-4DB1-AA8E-4024F92D49C6}" dt="2022-04-24T15:51:37.259" v="498"/>
          <ac:picMkLst>
            <pc:docMk/>
            <pc:sldMk cId="3932547605" sldId="274"/>
            <ac:picMk id="5" creationId="{E697AE0F-D1C2-B440-2B14-EA253FD971EC}"/>
          </ac:picMkLst>
        </pc:picChg>
      </pc:sldChg>
      <pc:sldChg chg="addSp delSp modSp new mod setBg">
        <pc:chgData name="Zhigalov Roman" userId="1f97e9fdf7779aa5" providerId="Windows Live" clId="Web-{27E23F83-82C7-4DB1-AA8E-4024F92D49C6}" dt="2022-04-24T15:52:21.809" v="525"/>
        <pc:sldMkLst>
          <pc:docMk/>
          <pc:sldMk cId="559550106" sldId="275"/>
        </pc:sldMkLst>
        <pc:spChg chg="mod ord">
          <ac:chgData name="Zhigalov Roman" userId="1f97e9fdf7779aa5" providerId="Windows Live" clId="Web-{27E23F83-82C7-4DB1-AA8E-4024F92D49C6}" dt="2022-04-24T15:52:21.809" v="525"/>
          <ac:spMkLst>
            <pc:docMk/>
            <pc:sldMk cId="559550106" sldId="275"/>
            <ac:spMk id="2" creationId="{35164268-7067-5A3C-7236-84B41E2FEE06}"/>
          </ac:spMkLst>
        </pc:spChg>
        <pc:spChg chg="del">
          <ac:chgData name="Zhigalov Roman" userId="1f97e9fdf7779aa5" providerId="Windows Live" clId="Web-{27E23F83-82C7-4DB1-AA8E-4024F92D49C6}" dt="2022-04-24T15:52:15.808" v="524"/>
          <ac:spMkLst>
            <pc:docMk/>
            <pc:sldMk cId="559550106" sldId="275"/>
            <ac:spMk id="3" creationId="{62C7BD38-297B-2395-5E62-5762A3EAD426}"/>
          </ac:spMkLst>
        </pc:spChg>
        <pc:spChg chg="add">
          <ac:chgData name="Zhigalov Roman" userId="1f97e9fdf7779aa5" providerId="Windows Live" clId="Web-{27E23F83-82C7-4DB1-AA8E-4024F92D49C6}" dt="2022-04-24T15:52:21.809" v="525"/>
          <ac:spMkLst>
            <pc:docMk/>
            <pc:sldMk cId="559550106" sldId="275"/>
            <ac:spMk id="9" creationId="{37C89E4B-3C9F-44B9-8B86-D9E3D112D8EC}"/>
          </ac:spMkLst>
        </pc:spChg>
        <pc:picChg chg="add mod ord">
          <ac:chgData name="Zhigalov Roman" userId="1f97e9fdf7779aa5" providerId="Windows Live" clId="Web-{27E23F83-82C7-4DB1-AA8E-4024F92D49C6}" dt="2022-04-24T15:52:21.809" v="525"/>
          <ac:picMkLst>
            <pc:docMk/>
            <pc:sldMk cId="559550106" sldId="275"/>
            <ac:picMk id="4" creationId="{B4710B33-0CA7-8902-5F4B-1FB27B9443EB}"/>
          </ac:picMkLst>
        </pc:picChg>
        <pc:cxnChg chg="add">
          <ac:chgData name="Zhigalov Roman" userId="1f97e9fdf7779aa5" providerId="Windows Live" clId="Web-{27E23F83-82C7-4DB1-AA8E-4024F92D49C6}" dt="2022-04-24T15:52:21.809" v="525"/>
          <ac:cxnSpMkLst>
            <pc:docMk/>
            <pc:sldMk cId="559550106" sldId="275"/>
            <ac:cxnSpMk id="11" creationId="{AA2EAA10-076F-46BD-8F0F-B9A2FB77A85C}"/>
          </ac:cxnSpMkLst>
        </pc:cxnChg>
        <pc:cxnChg chg="add">
          <ac:chgData name="Zhigalov Roman" userId="1f97e9fdf7779aa5" providerId="Windows Live" clId="Web-{27E23F83-82C7-4DB1-AA8E-4024F92D49C6}" dt="2022-04-24T15:52:21.809" v="525"/>
          <ac:cxnSpMkLst>
            <pc:docMk/>
            <pc:sldMk cId="559550106" sldId="275"/>
            <ac:cxnSpMk id="13" creationId="{D891E407-403B-4764-86C9-33A56D3BCAA3}"/>
          </ac:cxnSpMkLst>
        </pc:cxnChg>
      </pc:sldChg>
      <pc:sldChg chg="modSp new">
        <pc:chgData name="Zhigalov Roman" userId="1f97e9fdf7779aa5" providerId="Windows Live" clId="Web-{27E23F83-82C7-4DB1-AA8E-4024F92D49C6}" dt="2022-04-24T15:52:45.482" v="531" actId="20577"/>
        <pc:sldMkLst>
          <pc:docMk/>
          <pc:sldMk cId="2610295211" sldId="276"/>
        </pc:sldMkLst>
        <pc:spChg chg="mod">
          <ac:chgData name="Zhigalov Roman" userId="1f97e9fdf7779aa5" providerId="Windows Live" clId="Web-{27E23F83-82C7-4DB1-AA8E-4024F92D49C6}" dt="2022-04-24T15:52:45.482" v="531" actId="20577"/>
          <ac:spMkLst>
            <pc:docMk/>
            <pc:sldMk cId="2610295211" sldId="276"/>
            <ac:spMk id="2" creationId="{796F49AC-EAEE-C58F-78FD-B5B25C63759B}"/>
          </ac:spMkLst>
        </pc:spChg>
      </pc:sldChg>
      <pc:sldChg chg="modSp new mod modShow">
        <pc:chgData name="Zhigalov Roman" userId="1f97e9fdf7779aa5" providerId="Windows Live" clId="Web-{27E23F83-82C7-4DB1-AA8E-4024F92D49C6}" dt="2022-04-24T15:53:02.561" v="540"/>
        <pc:sldMkLst>
          <pc:docMk/>
          <pc:sldMk cId="612957619" sldId="277"/>
        </pc:sldMkLst>
        <pc:spChg chg="mod">
          <ac:chgData name="Zhigalov Roman" userId="1f97e9fdf7779aa5" providerId="Windows Live" clId="Web-{27E23F83-82C7-4DB1-AA8E-4024F92D49C6}" dt="2022-04-24T15:52:50.795" v="538" actId="20577"/>
          <ac:spMkLst>
            <pc:docMk/>
            <pc:sldMk cId="612957619" sldId="277"/>
            <ac:spMk id="2" creationId="{E7D4C82D-DD61-0A45-7AAD-16D0176BC695}"/>
          </ac:spMkLst>
        </pc:spChg>
      </pc:sldChg>
      <pc:sldChg chg="add">
        <pc:chgData name="Zhigalov Roman" userId="1f97e9fdf7779aa5" providerId="Windows Live" clId="Web-{27E23F83-82C7-4DB1-AA8E-4024F92D49C6}" dt="2022-04-24T15:53:30.001" v="541"/>
        <pc:sldMkLst>
          <pc:docMk/>
          <pc:sldMk cId="1094000340" sldId="278"/>
        </pc:sldMkLst>
      </pc:sldChg>
      <pc:sldMasterChg chg="add addSldLayout">
        <pc:chgData name="Zhigalov Roman" userId="1f97e9fdf7779aa5" providerId="Windows Live" clId="Web-{27E23F83-82C7-4DB1-AA8E-4024F92D49C6}" dt="2022-04-24T15:53:30.001" v="541"/>
        <pc:sldMasterMkLst>
          <pc:docMk/>
          <pc:sldMasterMk cId="3118241725" sldId="2147483648"/>
        </pc:sldMasterMkLst>
        <pc:sldLayoutChg chg="add">
          <pc:chgData name="Zhigalov Roman" userId="1f97e9fdf7779aa5" providerId="Windows Live" clId="Web-{27E23F83-82C7-4DB1-AA8E-4024F92D49C6}" dt="2022-04-24T15:53:30.001" v="541"/>
          <pc:sldLayoutMkLst>
            <pc:docMk/>
            <pc:sldMasterMk cId="3118241725" sldId="2147483648"/>
            <pc:sldLayoutMk cId="693953041" sldId="2147483649"/>
          </pc:sldLayoutMkLst>
        </pc:sldLayoutChg>
        <pc:sldLayoutChg chg="add">
          <pc:chgData name="Zhigalov Roman" userId="1f97e9fdf7779aa5" providerId="Windows Live" clId="Web-{27E23F83-82C7-4DB1-AA8E-4024F92D49C6}" dt="2022-04-24T15:53:30.001" v="541"/>
          <pc:sldLayoutMkLst>
            <pc:docMk/>
            <pc:sldMasterMk cId="3118241725" sldId="2147483648"/>
            <pc:sldLayoutMk cId="3359839001" sldId="2147483650"/>
          </pc:sldLayoutMkLst>
        </pc:sldLayoutChg>
        <pc:sldLayoutChg chg="add">
          <pc:chgData name="Zhigalov Roman" userId="1f97e9fdf7779aa5" providerId="Windows Live" clId="Web-{27E23F83-82C7-4DB1-AA8E-4024F92D49C6}" dt="2022-04-24T15:53:30.001" v="541"/>
          <pc:sldLayoutMkLst>
            <pc:docMk/>
            <pc:sldMasterMk cId="3118241725" sldId="2147483648"/>
            <pc:sldLayoutMk cId="2456098268" sldId="2147483651"/>
          </pc:sldLayoutMkLst>
        </pc:sldLayoutChg>
        <pc:sldLayoutChg chg="add">
          <pc:chgData name="Zhigalov Roman" userId="1f97e9fdf7779aa5" providerId="Windows Live" clId="Web-{27E23F83-82C7-4DB1-AA8E-4024F92D49C6}" dt="2022-04-24T15:53:30.001" v="541"/>
          <pc:sldLayoutMkLst>
            <pc:docMk/>
            <pc:sldMasterMk cId="3118241725" sldId="2147483648"/>
            <pc:sldLayoutMk cId="3161296145" sldId="2147483652"/>
          </pc:sldLayoutMkLst>
        </pc:sldLayoutChg>
        <pc:sldLayoutChg chg="add">
          <pc:chgData name="Zhigalov Roman" userId="1f97e9fdf7779aa5" providerId="Windows Live" clId="Web-{27E23F83-82C7-4DB1-AA8E-4024F92D49C6}" dt="2022-04-24T15:53:30.001" v="541"/>
          <pc:sldLayoutMkLst>
            <pc:docMk/>
            <pc:sldMasterMk cId="3118241725" sldId="2147483648"/>
            <pc:sldLayoutMk cId="4252201417" sldId="2147483653"/>
          </pc:sldLayoutMkLst>
        </pc:sldLayoutChg>
        <pc:sldLayoutChg chg="add">
          <pc:chgData name="Zhigalov Roman" userId="1f97e9fdf7779aa5" providerId="Windows Live" clId="Web-{27E23F83-82C7-4DB1-AA8E-4024F92D49C6}" dt="2022-04-24T15:53:30.001" v="541"/>
          <pc:sldLayoutMkLst>
            <pc:docMk/>
            <pc:sldMasterMk cId="3118241725" sldId="2147483648"/>
            <pc:sldLayoutMk cId="1125274168" sldId="2147483654"/>
          </pc:sldLayoutMkLst>
        </pc:sldLayoutChg>
        <pc:sldLayoutChg chg="add">
          <pc:chgData name="Zhigalov Roman" userId="1f97e9fdf7779aa5" providerId="Windows Live" clId="Web-{27E23F83-82C7-4DB1-AA8E-4024F92D49C6}" dt="2022-04-24T15:53:30.001" v="541"/>
          <pc:sldLayoutMkLst>
            <pc:docMk/>
            <pc:sldMasterMk cId="3118241725" sldId="2147483648"/>
            <pc:sldLayoutMk cId="3737919821" sldId="2147483655"/>
          </pc:sldLayoutMkLst>
        </pc:sldLayoutChg>
        <pc:sldLayoutChg chg="add">
          <pc:chgData name="Zhigalov Roman" userId="1f97e9fdf7779aa5" providerId="Windows Live" clId="Web-{27E23F83-82C7-4DB1-AA8E-4024F92D49C6}" dt="2022-04-24T15:53:30.001" v="541"/>
          <pc:sldLayoutMkLst>
            <pc:docMk/>
            <pc:sldMasterMk cId="3118241725" sldId="2147483648"/>
            <pc:sldLayoutMk cId="1377584716" sldId="2147483656"/>
          </pc:sldLayoutMkLst>
        </pc:sldLayoutChg>
        <pc:sldLayoutChg chg="add">
          <pc:chgData name="Zhigalov Roman" userId="1f97e9fdf7779aa5" providerId="Windows Live" clId="Web-{27E23F83-82C7-4DB1-AA8E-4024F92D49C6}" dt="2022-04-24T15:53:30.001" v="541"/>
          <pc:sldLayoutMkLst>
            <pc:docMk/>
            <pc:sldMasterMk cId="3118241725" sldId="2147483648"/>
            <pc:sldLayoutMk cId="4063106198" sldId="2147483657"/>
          </pc:sldLayoutMkLst>
        </pc:sldLayoutChg>
        <pc:sldLayoutChg chg="add">
          <pc:chgData name="Zhigalov Roman" userId="1f97e9fdf7779aa5" providerId="Windows Live" clId="Web-{27E23F83-82C7-4DB1-AA8E-4024F92D49C6}" dt="2022-04-24T15:53:30.001" v="541"/>
          <pc:sldLayoutMkLst>
            <pc:docMk/>
            <pc:sldMasterMk cId="3118241725" sldId="2147483648"/>
            <pc:sldLayoutMk cId="508871522" sldId="2147483658"/>
          </pc:sldLayoutMkLst>
        </pc:sldLayoutChg>
        <pc:sldLayoutChg chg="add">
          <pc:chgData name="Zhigalov Roman" userId="1f97e9fdf7779aa5" providerId="Windows Live" clId="Web-{27E23F83-82C7-4DB1-AA8E-4024F92D49C6}" dt="2022-04-24T15:53:30.001" v="541"/>
          <pc:sldLayoutMkLst>
            <pc:docMk/>
            <pc:sldMasterMk cId="3118241725" sldId="2147483648"/>
            <pc:sldLayoutMk cId="278365840" sldId="2147483659"/>
          </pc:sldLayoutMkLst>
        </pc:sldLayoutChg>
      </pc:sldMasterChg>
      <pc:sldMasterChg chg="replId modSldLayout">
        <pc:chgData name="Zhigalov Roman" userId="1f97e9fdf7779aa5" providerId="Windows Live" clId="Web-{27E23F83-82C7-4DB1-AA8E-4024F92D49C6}" dt="2022-04-24T15:53:30.001" v="541"/>
        <pc:sldMasterMkLst>
          <pc:docMk/>
          <pc:sldMasterMk cId="3154979492" sldId="2147483660"/>
        </pc:sldMasterMkLst>
        <pc:sldLayoutChg chg="replId">
          <pc:chgData name="Zhigalov Roman" userId="1f97e9fdf7779aa5" providerId="Windows Live" clId="Web-{27E23F83-82C7-4DB1-AA8E-4024F92D49C6}" dt="2022-04-24T15:53:30.001" v="541"/>
          <pc:sldLayoutMkLst>
            <pc:docMk/>
            <pc:sldMasterMk cId="3154979492" sldId="2147483660"/>
            <pc:sldLayoutMk cId="161079921" sldId="2147483661"/>
          </pc:sldLayoutMkLst>
        </pc:sldLayoutChg>
        <pc:sldLayoutChg chg="replId">
          <pc:chgData name="Zhigalov Roman" userId="1f97e9fdf7779aa5" providerId="Windows Live" clId="Web-{27E23F83-82C7-4DB1-AA8E-4024F92D49C6}" dt="2022-04-24T15:53:30.001" v="541"/>
          <pc:sldLayoutMkLst>
            <pc:docMk/>
            <pc:sldMasterMk cId="3154979492" sldId="2147483660"/>
            <pc:sldLayoutMk cId="2703711724" sldId="2147483662"/>
          </pc:sldLayoutMkLst>
        </pc:sldLayoutChg>
        <pc:sldLayoutChg chg="replId">
          <pc:chgData name="Zhigalov Roman" userId="1f97e9fdf7779aa5" providerId="Windows Live" clId="Web-{27E23F83-82C7-4DB1-AA8E-4024F92D49C6}" dt="2022-04-24T15:53:30.001" v="541"/>
          <pc:sldLayoutMkLst>
            <pc:docMk/>
            <pc:sldMasterMk cId="3154979492" sldId="2147483660"/>
            <pc:sldLayoutMk cId="4076369896" sldId="2147483663"/>
          </pc:sldLayoutMkLst>
        </pc:sldLayoutChg>
        <pc:sldLayoutChg chg="replId">
          <pc:chgData name="Zhigalov Roman" userId="1f97e9fdf7779aa5" providerId="Windows Live" clId="Web-{27E23F83-82C7-4DB1-AA8E-4024F92D49C6}" dt="2022-04-24T15:53:30.001" v="541"/>
          <pc:sldLayoutMkLst>
            <pc:docMk/>
            <pc:sldMasterMk cId="3154979492" sldId="2147483660"/>
            <pc:sldLayoutMk cId="2625762208" sldId="2147483664"/>
          </pc:sldLayoutMkLst>
        </pc:sldLayoutChg>
        <pc:sldLayoutChg chg="replId">
          <pc:chgData name="Zhigalov Roman" userId="1f97e9fdf7779aa5" providerId="Windows Live" clId="Web-{27E23F83-82C7-4DB1-AA8E-4024F92D49C6}" dt="2022-04-24T15:53:30.001" v="541"/>
          <pc:sldLayoutMkLst>
            <pc:docMk/>
            <pc:sldMasterMk cId="3154979492" sldId="2147483660"/>
            <pc:sldLayoutMk cId="188002762" sldId="2147483665"/>
          </pc:sldLayoutMkLst>
        </pc:sldLayoutChg>
        <pc:sldLayoutChg chg="replId">
          <pc:chgData name="Zhigalov Roman" userId="1f97e9fdf7779aa5" providerId="Windows Live" clId="Web-{27E23F83-82C7-4DB1-AA8E-4024F92D49C6}" dt="2022-04-24T15:53:30.001" v="541"/>
          <pc:sldLayoutMkLst>
            <pc:docMk/>
            <pc:sldMasterMk cId="3154979492" sldId="2147483660"/>
            <pc:sldLayoutMk cId="2295335545" sldId="2147483666"/>
          </pc:sldLayoutMkLst>
        </pc:sldLayoutChg>
        <pc:sldLayoutChg chg="replId">
          <pc:chgData name="Zhigalov Roman" userId="1f97e9fdf7779aa5" providerId="Windows Live" clId="Web-{27E23F83-82C7-4DB1-AA8E-4024F92D49C6}" dt="2022-04-24T15:53:30.001" v="541"/>
          <pc:sldLayoutMkLst>
            <pc:docMk/>
            <pc:sldMasterMk cId="3154979492" sldId="2147483660"/>
            <pc:sldLayoutMk cId="1988754143" sldId="2147483667"/>
          </pc:sldLayoutMkLst>
        </pc:sldLayoutChg>
        <pc:sldLayoutChg chg="replId">
          <pc:chgData name="Zhigalov Roman" userId="1f97e9fdf7779aa5" providerId="Windows Live" clId="Web-{27E23F83-82C7-4DB1-AA8E-4024F92D49C6}" dt="2022-04-24T15:53:30.001" v="541"/>
          <pc:sldLayoutMkLst>
            <pc:docMk/>
            <pc:sldMasterMk cId="3154979492" sldId="2147483660"/>
            <pc:sldLayoutMk cId="3665695281" sldId="2147483668"/>
          </pc:sldLayoutMkLst>
        </pc:sldLayoutChg>
        <pc:sldLayoutChg chg="replId">
          <pc:chgData name="Zhigalov Roman" userId="1f97e9fdf7779aa5" providerId="Windows Live" clId="Web-{27E23F83-82C7-4DB1-AA8E-4024F92D49C6}" dt="2022-04-24T15:53:30.001" v="541"/>
          <pc:sldLayoutMkLst>
            <pc:docMk/>
            <pc:sldMasterMk cId="3154979492" sldId="2147483660"/>
            <pc:sldLayoutMk cId="2134169247" sldId="2147483669"/>
          </pc:sldLayoutMkLst>
        </pc:sldLayoutChg>
        <pc:sldLayoutChg chg="replId">
          <pc:chgData name="Zhigalov Roman" userId="1f97e9fdf7779aa5" providerId="Windows Live" clId="Web-{27E23F83-82C7-4DB1-AA8E-4024F92D49C6}" dt="2022-04-24T15:53:30.001" v="541"/>
          <pc:sldLayoutMkLst>
            <pc:docMk/>
            <pc:sldMasterMk cId="3154979492" sldId="2147483660"/>
            <pc:sldLayoutMk cId="2065727480" sldId="2147483670"/>
          </pc:sldLayoutMkLst>
        </pc:sldLayoutChg>
        <pc:sldLayoutChg chg="replId">
          <pc:chgData name="Zhigalov Roman" userId="1f97e9fdf7779aa5" providerId="Windows Live" clId="Web-{27E23F83-82C7-4DB1-AA8E-4024F92D49C6}" dt="2022-04-24T15:53:30.001" v="541"/>
          <pc:sldLayoutMkLst>
            <pc:docMk/>
            <pc:sldMasterMk cId="3154979492" sldId="2147483660"/>
            <pc:sldLayoutMk cId="812261758" sldId="2147483671"/>
          </pc:sldLayoutMkLst>
        </pc:sldLayoutChg>
      </pc:sldMasterChg>
    </pc:docChg>
  </pc:docChgLst>
  <pc:docChgLst>
    <pc:chgData clId="Web-{27E23F83-82C7-4DB1-AA8E-4024F92D49C6}"/>
    <pc:docChg chg="modSld">
      <pc:chgData name="" userId="" providerId="" clId="Web-{27E23F83-82C7-4DB1-AA8E-4024F92D49C6}" dt="2022-04-24T15:17:42.364" v="0" actId="20577"/>
      <pc:docMkLst>
        <pc:docMk/>
      </pc:docMkLst>
      <pc:sldChg chg="modSp">
        <pc:chgData name="" userId="" providerId="" clId="Web-{27E23F83-82C7-4DB1-AA8E-4024F92D49C6}" dt="2022-04-24T15:17:42.364" v="0" actId="20577"/>
        <pc:sldMkLst>
          <pc:docMk/>
          <pc:sldMk cId="1351651579" sldId="256"/>
        </pc:sldMkLst>
        <pc:spChg chg="mod">
          <ac:chgData name="" userId="" providerId="" clId="Web-{27E23F83-82C7-4DB1-AA8E-4024F92D49C6}" dt="2022-04-24T15:17:42.364" v="0" actId="20577"/>
          <ac:spMkLst>
            <pc:docMk/>
            <pc:sldMk cId="1351651579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B001D-0217-41D3-8451-7AC582D17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716F06-B987-4EA3-A427-C61C0CBA5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3F3E66-2E5C-4A28-9C20-3A420055B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7658-1004-44C3-B58F-C8A310BB0992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1240C1-3AC1-4BE9-9B5D-D4024A676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284625-5199-45FB-A8DA-A40FFE5A9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45EE-50EB-43B9-8D56-D19BFE401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953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75A42-B4C0-4C81-9B5A-40BE6DA74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A9F3FE-A53F-4BFB-A418-DDA9CBCB3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5CC8AE-F335-48FE-A42B-F84A365F3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7658-1004-44C3-B58F-C8A310BB0992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98B8C1-6C51-4471-BF53-67700EE49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050A8E-1676-4A84-94FD-F6887910F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45EE-50EB-43B9-8D56-D19BFE401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839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9417F6-B824-4720-BD3E-E6FBB2866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B6F67C-24B5-4FDF-ACFF-231D8E03B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5658C4-A1C6-4A7A-8827-CE18F2B7E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7658-1004-44C3-B58F-C8A310BB0992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6338F2-0EDB-45B1-AFA3-250D72751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7C1A54-DDA0-4AFB-8A1B-B989DE902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45EE-50EB-43B9-8D56-D19BFE401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098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0A0E-18AA-4314-B8C4-7E40B3B11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D40CA8-6C39-4808-985B-480EB46F7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1EE39A-4949-4EDA-B0CB-ADC3661FB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FFC3B0-FF8C-4995-BD05-9D47295E8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7658-1004-44C3-B58F-C8A310BB0992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020848-F864-447A-8F26-855FAA5F1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62EF10-3EF9-4A5C-86D9-6A191EEC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45EE-50EB-43B9-8D56-D19BFE401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296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3A06D4-77D3-4AD2-9B65-A0EC986BA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DA17EA-7056-4931-9EA8-49332CD5B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5B5D3C-4E3A-4FD6-B815-0E5B27AA7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EAB629-08FE-45AF-AECA-69A826BA95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26E103-AC33-4017-B611-34829A31DB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33C456-4873-4E19-AF23-889A00A05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7658-1004-44C3-B58F-C8A310BB0992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7A430F-AD8B-4817-9C5A-A75081723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6374D35-C6CF-4F6E-A614-9043CF217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45EE-50EB-43B9-8D56-D19BFE401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201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74189-7307-4B7B-B0D4-EE5353D39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12BC488-06FF-469E-B51C-C67E66347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7658-1004-44C3-B58F-C8A310BB0992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CF5D15-6E74-4B70-93AF-AF2B2FE68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C0EADF-071A-48F9-A039-A04CADAA5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45EE-50EB-43B9-8D56-D19BFE401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274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11DD1F-2F24-4220-A882-70E487390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7658-1004-44C3-B58F-C8A310BB0992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D58357F-F59F-4FAE-A7F2-155565562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C03256-99C9-41EA-B5EC-62917956D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45EE-50EB-43B9-8D56-D19BFE401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919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5409B1-41AF-4333-B5FC-82A06B9EB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A2299E-6AC8-405B-8298-F1844C89A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B1310D-E240-4F97-AA32-A214401CF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818D19-29CD-4666-9933-7812A0347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7658-1004-44C3-B58F-C8A310BB0992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B55D45-128A-4CEE-851D-991934F26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49F768-50E5-4A1F-9CD5-EBB692532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45EE-50EB-43B9-8D56-D19BFE401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58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20C58-CA01-47B1-8CC8-14AA69D0B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2DDDD2-BDCC-4BDD-B1E7-4A1A6549AB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EA6433-5A72-4FF5-97B9-DA6F65B10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95BDF5-E8D2-4326-96D6-352D66E97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7658-1004-44C3-B58F-C8A310BB0992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AAA6C8-91BA-4C8C-97C4-4B87E650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8DCA0F-964C-48ED-A1A3-D3DD1346A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45EE-50EB-43B9-8D56-D19BFE401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106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288AB6-C032-415D-A074-8AC563848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ED1982-57AF-46B8-8310-ECC0EC992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7F6B80-020D-4289-8E48-0F24BD42A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7658-1004-44C3-B58F-C8A310BB0992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AC37E-004B-4A49-BDA7-09CF75189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EC8E54-AF52-4A61-A45D-3454548D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45EE-50EB-43B9-8D56-D19BFE401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871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018000-4EC1-4AF8-9EF9-796D90BF3C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4D7855-F2D7-40DE-B7D4-88509D2031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55DE4E-8902-42D2-8A3B-6ADF26DDC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7658-1004-44C3-B58F-C8A310BB0992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2CB0AB-E7EF-41DB-997C-459C636B6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529A58-7027-49EA-BFE3-AA3EFFA13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45EE-50EB-43B9-8D56-D19BFE401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6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9DE57-B1F7-4BEB-A1C0-E9E0FAFD1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D3045E-48C2-4E19-BD2D-BBC63A2CF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DB6E45-19B6-4C53-B330-5FAED95C53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17658-1004-44C3-B58F-C8A310BB0992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337B58-C241-4D56-9801-AFBFDC2C68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ED2884-C87B-42F5-B8CC-93F2E972A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F45EE-50EB-43B9-8D56-D19BFE401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24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a typeface="+mj-lt"/>
                <a:cs typeface="+mj-lt"/>
              </a:rPr>
              <a:t>§ 45. Страны Латинской Америки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человек, мужчина, шляпа, музыка&#10;&#10;Автоматически созданное описание">
            <a:extLst>
              <a:ext uri="{FF2B5EF4-FFF2-40B4-BE49-F238E27FC236}">
                <a16:creationId xmlns:a16="http://schemas.microsoft.com/office/drawing/2014/main" id="{2AC0F2F4-EC91-6B25-7C0E-5D2B5C10D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989" b="56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53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E007D-181C-4F7D-90BB-7C26EB874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 Реформы, военные диктатуры и революции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031C88-976C-E905-6926-C34C5A68C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546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411F1-D234-889B-0DEB-F538E2224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ru-RU" sz="4100">
                <a:solidFill>
                  <a:srgbClr val="FFFFFF"/>
                </a:solidFill>
                <a:cs typeface="Calibri Light"/>
              </a:rPr>
              <a:t>Особенности развития Мексики</a:t>
            </a:r>
            <a:endParaRPr lang="ru-RU" sz="410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7A641-7D73-CCD4-471F-CE6909CE0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>
                <a:ea typeface="+mn-lt"/>
                <a:cs typeface="+mn-lt"/>
              </a:rPr>
              <a:t>После Второй мировой войны началось создание разветвленной промышленной инфраструктуры</a:t>
            </a:r>
            <a:endParaRPr lang="ru-RU" sz="2400"/>
          </a:p>
          <a:p>
            <a:r>
              <a:rPr lang="ru-RU" sz="2400">
                <a:ea typeface="+mn-lt"/>
                <a:cs typeface="+mn-lt"/>
              </a:rPr>
              <a:t>При этом страна столкнулась с большим количеством социальных проблем</a:t>
            </a:r>
          </a:p>
          <a:p>
            <a:r>
              <a:rPr lang="ru-RU" sz="2400">
                <a:cs typeface="Calibri"/>
              </a:rPr>
              <a:t>Политическая обстановка оставалась стабильной</a:t>
            </a:r>
          </a:p>
          <a:p>
            <a:r>
              <a:rPr lang="ru-RU" sz="2400">
                <a:ea typeface="+mn-lt"/>
                <a:cs typeface="+mn-lt"/>
              </a:rPr>
              <a:t>Очень острой является демографическая проблема. Бурный рост населения сводит на нет достижения в экономической сфере, ведет к дроблению крестьянской земли и «бегству» крестьян в города</a:t>
            </a:r>
            <a:endParaRPr lang="ru-RU" sz="2400">
              <a:cs typeface="Calibri"/>
            </a:endParaRPr>
          </a:p>
          <a:p>
            <a:endParaRPr lang="ru-RU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3889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60613-D6AF-25B1-0565-3DD8D199A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  <a:cs typeface="Calibri Light"/>
              </a:rPr>
              <a:t>Куба до 1959 г. 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AFA158-E90B-D1F3-A9BB-782DC9B42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>
                <a:ea typeface="+mn-lt"/>
                <a:cs typeface="+mn-lt"/>
              </a:rPr>
              <a:t>С 1898 г. Куба фактически являлась протекторатом США, хотя формально была независимой</a:t>
            </a:r>
          </a:p>
          <a:p>
            <a:r>
              <a:rPr lang="ru-RU" sz="2400">
                <a:ea typeface="+mn-lt"/>
                <a:cs typeface="+mn-lt"/>
              </a:rPr>
              <a:t>США неоднократно вмешивались во внутренние дела страны, американский капитал контролировал кубинскую экономику</a:t>
            </a:r>
          </a:p>
          <a:p>
            <a:r>
              <a:rPr lang="ru-RU" sz="2400" dirty="0">
                <a:ea typeface="+mn-lt"/>
                <a:cs typeface="+mn-lt"/>
              </a:rPr>
              <a:t>Ее основу составляла монокультура сахарного тростника, который производился исключительно для американского рынка</a:t>
            </a:r>
            <a:endParaRPr lang="ru-RU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496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FE722-63B1-1B96-0579-00F07C18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1959 г. - кубинская революция во главе с Фиделем Кастро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человек, внешний, люди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4BF6EF31-F9E7-E542-8F3F-A7051EE63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2521" y="640080"/>
            <a:ext cx="5678166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5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человек, военная форма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E931AF97-4282-6EDF-153A-8134176E3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276" b="709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01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66A00-ED7E-7ECB-FF7A-2B6F5531C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1962 г. - Карибский кризис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43BF18D8-CD6A-3BF9-82D4-37B4B93481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854095"/>
            <a:ext cx="7214616" cy="51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0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DA4D8-B54A-A750-F2C6-8BF68B178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ru-RU" sz="3100">
                <a:solidFill>
                  <a:srgbClr val="FFFFFF"/>
                </a:solidFill>
                <a:cs typeface="Calibri Light"/>
              </a:rPr>
              <a:t>Особенности развития социалистической Кубы</a:t>
            </a:r>
            <a:endParaRPr lang="ru-RU" sz="310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A319C0-6609-CE15-4312-4085F1A69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1245085"/>
            <a:ext cx="6525220" cy="46168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200">
                <a:ea typeface="+mn-lt"/>
                <a:cs typeface="+mn-lt"/>
              </a:rPr>
              <a:t>Аграрная реформа положила конец латифундизму, земли распределялись среди безземельных и малоземельных крестьян</a:t>
            </a:r>
          </a:p>
          <a:p>
            <a:r>
              <a:rPr lang="ru-RU" sz="2200">
                <a:ea typeface="+mn-lt"/>
                <a:cs typeface="+mn-lt"/>
              </a:rPr>
              <a:t>Благодаря распределительно-уравнительной политике правительства и экономической помощи СССР повысился жизненный уровень большинства кубинцев</a:t>
            </a:r>
          </a:p>
          <a:p>
            <a:r>
              <a:rPr lang="ru-RU" sz="2200">
                <a:ea typeface="+mn-lt"/>
                <a:cs typeface="+mn-lt"/>
              </a:rPr>
              <a:t>Особенно впечатляющие достижения произошли в социальной и культурной областях</a:t>
            </a:r>
          </a:p>
          <a:p>
            <a:r>
              <a:rPr lang="ru-RU" sz="2200">
                <a:ea typeface="+mn-lt"/>
                <a:cs typeface="+mn-lt"/>
              </a:rPr>
              <a:t>После распада СССР коммунистический режим Кубы в середине 1990-х гг. начал осуществлять некоторые рыночные реформы. Страна до сих пор испытывает серьезные экономические трудности</a:t>
            </a:r>
          </a:p>
          <a:p>
            <a:endParaRPr lang="ru-RU" sz="2200">
              <a:ea typeface="+mn-lt"/>
              <a:cs typeface="+mn-lt"/>
            </a:endParaRPr>
          </a:p>
          <a:p>
            <a:endParaRPr lang="ru-RU" sz="22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45480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C9D199-992B-ABB6-2A96-D60297F82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ru-RU" sz="4100">
                <a:solidFill>
                  <a:srgbClr val="FFFFFF"/>
                </a:solidFill>
                <a:cs typeface="Calibri Light"/>
              </a:rPr>
              <a:t>Особенности развития Чили до 1973 г.</a:t>
            </a:r>
            <a:endParaRPr lang="ru-RU" sz="410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DC7F44-FEE5-A0F5-8C3B-A06045834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>
                <a:cs typeface="Calibri"/>
              </a:rPr>
              <a:t>До 1973 г. в стране сохранялась парламентская система и демократические институты</a:t>
            </a:r>
          </a:p>
          <a:p>
            <a:r>
              <a:rPr lang="ru-RU" sz="2400">
                <a:ea typeface="+mn-lt"/>
                <a:cs typeface="+mn-lt"/>
              </a:rPr>
              <a:t>Однако политически прогрессивная система находилась в противоречии с отсталой экономической и социальной структурой</a:t>
            </a:r>
          </a:p>
          <a:p>
            <a:r>
              <a:rPr lang="ru-RU" sz="2400">
                <a:ea typeface="+mn-lt"/>
                <a:cs typeface="+mn-lt"/>
              </a:rPr>
              <a:t>В сельском хозяйстве все еще доминировало крупное землевладение. Мелкие же хозяйства были непроизводительными</a:t>
            </a:r>
          </a:p>
          <a:p>
            <a:r>
              <a:rPr lang="ru-RU" sz="2400">
                <a:ea typeface="+mn-lt"/>
                <a:cs typeface="+mn-lt"/>
              </a:rPr>
              <a:t> Экономика после Первой мировой войны зависела от добычи меди и иностранного капитала</a:t>
            </a:r>
            <a:endParaRPr lang="ru-RU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6535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A225C-6AC5-24D8-584F-64BD00AAF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Сальвадор Альенде</a:t>
            </a:r>
          </a:p>
        </p:txBody>
      </p:sp>
      <p:pic>
        <p:nvPicPr>
          <p:cNvPr id="5" name="Рисунок 5" descr="Изображение выглядит как человек, мужчина, очки, смотрит&#10;&#10;Автоматически созданное описание">
            <a:extLst>
              <a:ext uri="{FF2B5EF4-FFF2-40B4-BE49-F238E27FC236}">
                <a16:creationId xmlns:a16="http://schemas.microsoft.com/office/drawing/2014/main" id="{E697AE0F-D1C2-B440-2B14-EA253FD97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" b="13387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FB9B7CB-6459-A48A-AD22-9A3E1C22C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илийский государственный и политический деятель, президент Чили с 3 ноября 1970 года до своей гибели в результате военного переворота. 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Его правительство национализировало добывающую промышленность, принадлежавшую иностранным компаниям, и банковскую систему. Под контроль государства перешла внешняя торговля. Ускоренными темпами была проведена аграрная реформа, покончившая с господством латифундизма.</a:t>
            </a:r>
          </a:p>
        </p:txBody>
      </p:sp>
    </p:spTree>
    <p:extLst>
      <p:ext uri="{BB962C8B-B14F-4D97-AF65-F5344CB8AC3E}">
        <p14:creationId xmlns:p14="http://schemas.microsoft.com/office/powerpoint/2010/main" val="3932547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184574-5826-3BBF-ED0B-179538B02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Проверка д/з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DE5D5D-7D28-FF50-4C1B-5F1132AFD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586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, внешний, толпа&#10;&#10;Автоматически созданное описание">
            <a:extLst>
              <a:ext uri="{FF2B5EF4-FFF2-40B4-BE49-F238E27FC236}">
                <a16:creationId xmlns:a16="http://schemas.microsoft.com/office/drawing/2014/main" id="{B4710B33-0CA7-8902-5F4B-1FB27B944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164268-7067-5A3C-7236-84B41E2F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>
                <a:solidFill>
                  <a:schemeClr val="tx1">
                    <a:lumMod val="85000"/>
                    <a:lumOff val="15000"/>
                  </a:schemeClr>
                </a:solidFill>
              </a:rPr>
              <a:t>11 сентября 1973 г. - военный переворот Аугусто Пиночета 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550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6F49AC-EAEE-C58F-78FD-B5B25C637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B504C2-2A98-9773-424A-13DD878A4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295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D4C82D-DD61-0A45-7AAD-16D0176BC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B031BB-9D56-CDFE-78F7-A04A6081D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957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Тест,</a:t>
            </a:r>
            <a:r>
              <a:rPr lang="en-US" dirty="0"/>
              <a:t> </a:t>
            </a:r>
            <a:r>
              <a:rPr lang="ru-RU" dirty="0"/>
              <a:t>д</a:t>
            </a:r>
            <a:r>
              <a:rPr lang="en-US" dirty="0"/>
              <a:t>/</a:t>
            </a:r>
            <a:r>
              <a:rPr lang="ru-RU" dirty="0"/>
              <a:t>з,</a:t>
            </a:r>
            <a:r>
              <a:rPr lang="en-US" dirty="0"/>
              <a:t> </a:t>
            </a:r>
            <a:r>
              <a:rPr lang="ru-RU" dirty="0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000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FF244-A37C-9AAB-5F92-CD03FC293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  <a:cs typeface="Calibri Light"/>
              </a:rPr>
              <a:t>План урока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5429BD-032A-0011-CB0D-608670260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dirty="0">
                <a:cs typeface="Calibri"/>
              </a:rPr>
              <a:t>Социально-экономическое развитие</a:t>
            </a:r>
          </a:p>
          <a:p>
            <a:r>
              <a:rPr lang="ru-RU" sz="3600" dirty="0">
                <a:cs typeface="Calibri"/>
              </a:rPr>
              <a:t>Политическая жизнь</a:t>
            </a:r>
          </a:p>
          <a:p>
            <a:r>
              <a:rPr lang="ru-RU" sz="3600" dirty="0">
                <a:cs typeface="Calibri"/>
              </a:rPr>
              <a:t>Реформы, военные революции и диктатуры</a:t>
            </a:r>
          </a:p>
        </p:txBody>
      </p:sp>
    </p:spTree>
    <p:extLst>
      <p:ext uri="{BB962C8B-B14F-4D97-AF65-F5344CB8AC3E}">
        <p14:creationId xmlns:p14="http://schemas.microsoft.com/office/powerpoint/2010/main" val="3765014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EBA35C-CD5D-EFF5-5075-21E5A530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Социально-экономическое развитие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124D9C-9E26-CD73-4240-DA63D8D45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8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EA85D-DC03-31B2-F97F-480796997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  <a:cs typeface="Calibri Light"/>
              </a:rPr>
              <a:t>Основные положения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D7B049-59E6-CAD2-4531-A38B73C2B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200">
                <a:cs typeface="Calibri"/>
              </a:rPr>
              <a:t>Ориентация экономики на экспорт продовольствия и сырья</a:t>
            </a:r>
          </a:p>
          <a:p>
            <a:r>
              <a:rPr lang="ru-RU" sz="2200">
                <a:ea typeface="+mn-lt"/>
                <a:cs typeface="+mn-lt"/>
              </a:rPr>
              <a:t>В результате экономического подъема 1960-х гг. крупная промышленность была создана во всех больших латиноамериканских странах — Мексике, Бразилии, Аргентине и Чили</a:t>
            </a:r>
          </a:p>
          <a:p>
            <a:r>
              <a:rPr lang="ru-RU" sz="2200">
                <a:ea typeface="+mn-lt"/>
                <a:cs typeface="+mn-lt"/>
              </a:rPr>
              <a:t>В Латинской Америке на протяжении всего ХХ в. отмечался самый высокий прирост населения в мире</a:t>
            </a:r>
          </a:p>
          <a:p>
            <a:r>
              <a:rPr lang="ru-RU" sz="2200">
                <a:ea typeface="+mn-lt"/>
                <a:cs typeface="+mn-lt"/>
              </a:rPr>
              <a:t>Крайне острыми проблемами для Латинской Америки, связанными с обнищанием больших масс населения в ходе либеральных реформ, стали наркобизнес и терроризм</a:t>
            </a:r>
            <a:endParaRPr lang="ru-RU" sz="2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5737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человек, внешний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ADCBB2B0-D771-0B69-0C70-EBB08CE09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915" b="18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7CF2BD-ED28-D873-B1BA-4DD791C81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Куба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256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гора, внешний, природа, берег&#10;&#10;Автоматически созданное описание">
            <a:extLst>
              <a:ext uri="{FF2B5EF4-FFF2-40B4-BE49-F238E27FC236}">
                <a16:creationId xmlns:a16="http://schemas.microsoft.com/office/drawing/2014/main" id="{954B817D-3FD7-7E16-AFD6-A76FE6D1B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890D62-1C4F-3B02-CDA3-1D642B512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Бразилия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16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F95F3B-4A00-85B9-EE76-AED603B6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 Политическая жизнь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67F7A5-9BE8-C93E-6E10-17AD76FF7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238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30E459-9A71-B1F1-3792-9D8D8992A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  <a:cs typeface="Calibri Light"/>
              </a:rPr>
              <a:t>Основные положения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9DE3D7-4159-A02B-FF93-1378BE4A3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000">
                <a:ea typeface="+mn-lt"/>
                <a:cs typeface="+mn-lt"/>
              </a:rPr>
              <a:t>В странах боролись и сменяли друг друга консервативная, реформистская и революционная модели развития</a:t>
            </a:r>
          </a:p>
          <a:p>
            <a:r>
              <a:rPr lang="ru-RU" sz="2000">
                <a:ea typeface="+mn-lt"/>
                <a:cs typeface="+mn-lt"/>
              </a:rPr>
              <a:t>Консервативные режимы стремились сохранить у власти традиционную буржуазно-помещичью олигархию</a:t>
            </a:r>
          </a:p>
          <a:p>
            <a:r>
              <a:rPr lang="ru-RU" sz="2000">
                <a:ea typeface="+mn-lt"/>
                <a:cs typeface="+mn-lt"/>
              </a:rPr>
              <a:t>Массовые национал-реформистские партии и движения выступали в послевоенный период за социальный и экономический прогресс, а также построение справедливого процветающего общества</a:t>
            </a:r>
          </a:p>
          <a:p>
            <a:r>
              <a:rPr lang="ru-RU" sz="2000">
                <a:ea typeface="+mn-lt"/>
                <a:cs typeface="+mn-lt"/>
              </a:rPr>
              <a:t>В 1960—1980 гг. правящие круги большинства латиноамериканских стран активно осуществляли политику модернизации, взяв на вооружение концепцию «свободной рыночной экономики»</a:t>
            </a:r>
            <a:endParaRPr lang="ru-RU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69012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Тема Office</vt:lpstr>
      <vt:lpstr>§ 45. Страны Латинской Америки</vt:lpstr>
      <vt:lpstr>Проверка д/з</vt:lpstr>
      <vt:lpstr>План урока</vt:lpstr>
      <vt:lpstr>1. Социально-экономическое развитие</vt:lpstr>
      <vt:lpstr>Основные положения</vt:lpstr>
      <vt:lpstr>Куба</vt:lpstr>
      <vt:lpstr>Бразилия</vt:lpstr>
      <vt:lpstr>2. Политическая жизнь</vt:lpstr>
      <vt:lpstr>Основные положения</vt:lpstr>
      <vt:lpstr>Презентация PowerPoint</vt:lpstr>
      <vt:lpstr>3. Реформы, военные диктатуры и революции</vt:lpstr>
      <vt:lpstr>Особенности развития Мексики</vt:lpstr>
      <vt:lpstr>Куба до 1959 г. </vt:lpstr>
      <vt:lpstr>1959 г. - кубинская революция во главе с Фиделем Кастро</vt:lpstr>
      <vt:lpstr>Презентация PowerPoint</vt:lpstr>
      <vt:lpstr>1962 г. - Карибский кризис</vt:lpstr>
      <vt:lpstr>Особенности развития социалистической Кубы</vt:lpstr>
      <vt:lpstr>Особенности развития Чили до 1973 г.</vt:lpstr>
      <vt:lpstr>Сальвадор Альенде</vt:lpstr>
      <vt:lpstr>11 сентября 1973 г. - военный переворот Аугусто Пиночета </vt:lpstr>
      <vt:lpstr>Контроль знаний</vt:lpstr>
      <vt:lpstr>Домашнее задание</vt:lpstr>
      <vt:lpstr>Тест, д/з, отметки, онлайн-урок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45. Страны Латинской Америки</dc:title>
  <dc:creator/>
  <cp:lastModifiedBy/>
  <cp:revision>111</cp:revision>
  <dcterms:created xsi:type="dcterms:W3CDTF">2022-04-24T15:17:39Z</dcterms:created>
  <dcterms:modified xsi:type="dcterms:W3CDTF">2022-04-24T15:53:32Z</dcterms:modified>
</cp:coreProperties>
</file>